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258" r:id="rId4"/>
    <p:sldId id="259" r:id="rId5"/>
    <p:sldId id="261" r:id="rId6"/>
    <p:sldId id="260" r:id="rId7"/>
    <p:sldId id="262" r:id="rId8"/>
    <p:sldId id="282" r:id="rId9"/>
    <p:sldId id="263" r:id="rId10"/>
    <p:sldId id="265" r:id="rId11"/>
    <p:sldId id="267" r:id="rId12"/>
    <p:sldId id="266" r:id="rId13"/>
    <p:sldId id="283" r:id="rId14"/>
    <p:sldId id="268" r:id="rId15"/>
    <p:sldId id="270" r:id="rId16"/>
    <p:sldId id="271" r:id="rId17"/>
    <p:sldId id="272" r:id="rId18"/>
    <p:sldId id="273" r:id="rId19"/>
    <p:sldId id="284" r:id="rId20"/>
    <p:sldId id="274" r:id="rId21"/>
    <p:sldId id="275" r:id="rId22"/>
    <p:sldId id="277" r:id="rId23"/>
    <p:sldId id="286" r:id="rId24"/>
    <p:sldId id="287" r:id="rId25"/>
  </p:sldIdLst>
  <p:sldSz cx="9144000" cy="5143500" type="screen16x9"/>
  <p:notesSz cx="6858000" cy="9144000"/>
  <p:embeddedFontLst>
    <p:embeddedFont>
      <p:font typeface="方正兰亭细黑_GBK" panose="02010600030101010101" charset="-122"/>
      <p:regular r:id="rId27"/>
    </p:embeddedFont>
    <p:embeddedFont>
      <p:font typeface="Calibri" panose="020F0502020204030204" pitchFamily="34" charset="0"/>
      <p:regular r:id="rId28"/>
      <p:bold r:id="rId29"/>
      <p:italic r:id="rId30"/>
      <p:boldItalic r:id="rId31"/>
    </p:embeddedFont>
    <p:embeddedFont>
      <p:font typeface="方正兰亭细黑_GBK_M" panose="02010600030101010101" charset="2"/>
      <p:regular r:id="rId32"/>
    </p:embeddedFont>
    <p:embeddedFont>
      <p:font typeface="微软雅黑" panose="020B0503020204020204" pitchFamily="34" charset="-122"/>
      <p:regular r:id="rId33"/>
      <p:bold r:id="rId3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8">
          <p15:clr>
            <a:srgbClr val="A4A3A4"/>
          </p15:clr>
        </p15:guide>
        <p15:guide id="2" pos="29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102" y="102"/>
      </p:cViewPr>
      <p:guideLst>
        <p:guide orient="horz" pos="1598"/>
        <p:guide pos="29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6A364-F56D-418B-92EA-B8A9C286C719}" type="datetimeFigureOut">
              <a:rPr lang="zh-CN" altLang="en-US" smtClean="0"/>
              <a:t>2019/7/23</a:t>
            </a:fld>
            <a:endParaRPr lang="zh-CN" altLang="en-US"/>
          </a:p>
        </p:txBody>
      </p:sp>
      <p:sp>
        <p:nvSpPr>
          <p:cNvPr id="4" name="幻灯片图像占位符 3"/>
          <p:cNvSpPr>
            <a:spLocks noGrp="1" noRot="1" noChangeAspect="1"/>
          </p:cNvSpPr>
          <p:nvPr>
            <p:ph type="sldImg" idx="2"/>
          </p:nvPr>
        </p:nvSpPr>
        <p:spPr>
          <a:xfrm>
            <a:off x="381533" y="685800"/>
            <a:ext cx="6094933"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1F41D1-EB0D-4857-8E93-8C1C831E615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a:ln>
            <a:miter lim="800000"/>
          </a:ln>
        </p:spPr>
      </p:sp>
      <p:sp>
        <p:nvSpPr>
          <p:cNvPr id="64515"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64516"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dirty="0"/>
              <a:t>23</a:t>
            </a:fld>
            <a:endParaRPr lang="zh-CN" alt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solidFill>
                  <a:prstClr val="black"/>
                </a:solidFill>
              </a:rPr>
              <a:t>24</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099"/>
            <a:ext cx="7772400" cy="1102712"/>
          </a:xfrm>
        </p:spPr>
        <p:txBody>
          <a:bodyPr/>
          <a:lstStyle/>
          <a:p>
            <a:r>
              <a:rPr lang="zh-CN" altLang="en-US"/>
              <a:t>单击此处编辑母版标题样式</a:t>
            </a:r>
          </a:p>
        </p:txBody>
      </p:sp>
      <p:sp>
        <p:nvSpPr>
          <p:cNvPr id="3" name="副标题 2"/>
          <p:cNvSpPr>
            <a:spLocks noGrp="1"/>
          </p:cNvSpPr>
          <p:nvPr>
            <p:ph type="subTitle" idx="1"/>
          </p:nvPr>
        </p:nvSpPr>
        <p:spPr>
          <a:xfrm>
            <a:off x="1371600" y="2915160"/>
            <a:ext cx="6400800" cy="13146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9435" indent="0" algn="ctr">
              <a:buNone/>
              <a:defRPr>
                <a:solidFill>
                  <a:schemeClr val="tx1">
                    <a:tint val="75000"/>
                  </a:schemeClr>
                </a:solidFill>
              </a:defRPr>
            </a:lvl5pPr>
            <a:lvl6pPr marL="2286635" indent="0" algn="ctr">
              <a:buNone/>
              <a:defRPr>
                <a:solidFill>
                  <a:schemeClr val="tx1">
                    <a:tint val="75000"/>
                  </a:schemeClr>
                </a:solidFill>
              </a:defRPr>
            </a:lvl6pPr>
            <a:lvl7pPr marL="2743835" indent="0" algn="ctr">
              <a:buNone/>
              <a:defRPr>
                <a:solidFill>
                  <a:schemeClr val="tx1">
                    <a:tint val="75000"/>
                  </a:schemeClr>
                </a:solidFill>
              </a:defRPr>
            </a:lvl7pPr>
            <a:lvl8pPr marL="3201035" indent="0" algn="ctr">
              <a:buNone/>
              <a:defRPr>
                <a:solidFill>
                  <a:schemeClr val="tx1">
                    <a:tint val="75000"/>
                  </a:schemeClr>
                </a:solidFill>
              </a:defRPr>
            </a:lvl8pPr>
            <a:lvl9pPr marL="365823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p:transition spd="slow" advClick="0" advTm="3000">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p:transition spd="slow" advClick="0" advTm="3000">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08"/>
            <a:ext cx="2057400" cy="329146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08"/>
            <a:ext cx="6019800" cy="329146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p:transition spd="slow" advClick="0" advTm="3000">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p:transition spd="slow" advClick="0" advTm="3000">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5"/>
            <a:ext cx="7772400" cy="102173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417"/>
            <a:ext cx="7772400" cy="11253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9435" indent="0">
              <a:buNone/>
              <a:defRPr sz="1400">
                <a:solidFill>
                  <a:schemeClr val="tx1">
                    <a:tint val="75000"/>
                  </a:schemeClr>
                </a:solidFill>
              </a:defRPr>
            </a:lvl5pPr>
            <a:lvl6pPr marL="2286635" indent="0">
              <a:buNone/>
              <a:defRPr sz="1400">
                <a:solidFill>
                  <a:schemeClr val="tx1">
                    <a:tint val="75000"/>
                  </a:schemeClr>
                </a:solidFill>
              </a:defRPr>
            </a:lvl6pPr>
            <a:lvl7pPr marL="2743835" indent="0">
              <a:buNone/>
              <a:defRPr sz="1400">
                <a:solidFill>
                  <a:schemeClr val="tx1">
                    <a:tint val="75000"/>
                  </a:schemeClr>
                </a:solidFill>
              </a:defRPr>
            </a:lvl7pPr>
            <a:lvl8pPr marL="3201035" indent="0">
              <a:buNone/>
              <a:defRPr sz="1400">
                <a:solidFill>
                  <a:schemeClr val="tx1">
                    <a:tint val="75000"/>
                  </a:schemeClr>
                </a:solidFill>
              </a:defRPr>
            </a:lvl8pPr>
            <a:lvl9pPr marL="3658235"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p:transition spd="slow" advClick="0" advTm="3000">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271"/>
            <a:ext cx="4038600" cy="25460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271"/>
            <a:ext cx="4038600" cy="25460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p:transition spd="slow" advClick="0" advTm="3000">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4"/>
            <a:ext cx="8229600" cy="8574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537"/>
            <a:ext cx="4040188" cy="47990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442"/>
            <a:ext cx="4040188" cy="29639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537"/>
            <a:ext cx="4041775" cy="47990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442"/>
            <a:ext cx="4041775" cy="29639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p:transition spd="slow" advClick="0" advTm="3000">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p:transition spd="slow" advClick="0" advTm="3000">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p:transition spd="slow" advClick="0" advTm="3000">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23"/>
            <a:ext cx="3008313" cy="871691"/>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24"/>
            <a:ext cx="5111750" cy="43906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514"/>
            <a:ext cx="3008313" cy="35189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9435" indent="0">
              <a:buNone/>
              <a:defRPr sz="900"/>
            </a:lvl5pPr>
            <a:lvl6pPr marL="2286635" indent="0">
              <a:buNone/>
              <a:defRPr sz="900"/>
            </a:lvl6pPr>
            <a:lvl7pPr marL="2743835" indent="0">
              <a:buNone/>
              <a:defRPr sz="900"/>
            </a:lvl7pPr>
            <a:lvl8pPr marL="3201035" indent="0">
              <a:buNone/>
              <a:defRPr sz="900"/>
            </a:lvl8pPr>
            <a:lvl9pPr marL="3658235"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p:transition spd="slow" advClick="0" advTm="3000">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661"/>
            <a:ext cx="5486400" cy="30866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9435" indent="0">
              <a:buNone/>
              <a:defRPr sz="2000"/>
            </a:lvl5pPr>
            <a:lvl6pPr marL="2286635" indent="0">
              <a:buNone/>
              <a:defRPr sz="2000"/>
            </a:lvl6pPr>
            <a:lvl7pPr marL="2743835" indent="0">
              <a:buNone/>
              <a:defRPr sz="2000"/>
            </a:lvl7pPr>
            <a:lvl8pPr marL="3201035" indent="0">
              <a:buNone/>
              <a:defRPr sz="2000"/>
            </a:lvl8pPr>
            <a:lvl9pPr marL="3658235" indent="0">
              <a:buNone/>
              <a:defRPr sz="2000"/>
            </a:lvl9pPr>
          </a:lstStyle>
          <a:p>
            <a:endParaRPr lang="zh-CN" altLang="en-US"/>
          </a:p>
        </p:txBody>
      </p:sp>
      <p:sp>
        <p:nvSpPr>
          <p:cNvPr id="4" name="文本占位符 3"/>
          <p:cNvSpPr>
            <a:spLocks noGrp="1"/>
          </p:cNvSpPr>
          <p:nvPr>
            <p:ph type="body" sz="half" idx="2"/>
          </p:nvPr>
        </p:nvSpPr>
        <p:spPr>
          <a:xfrm>
            <a:off x="1792288" y="4026208"/>
            <a:ext cx="5486400" cy="60375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9435" indent="0">
              <a:buNone/>
              <a:defRPr sz="900"/>
            </a:lvl5pPr>
            <a:lvl6pPr marL="2286635" indent="0">
              <a:buNone/>
              <a:defRPr sz="900"/>
            </a:lvl6pPr>
            <a:lvl7pPr marL="2743835" indent="0">
              <a:buNone/>
              <a:defRPr sz="900"/>
            </a:lvl7pPr>
            <a:lvl8pPr marL="3201035" indent="0">
              <a:buNone/>
              <a:defRPr sz="900"/>
            </a:lvl8pPr>
            <a:lvl9pPr marL="3658235"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4AF190-E6C3-4F71-9AD4-820770AEF1A8}" type="datetimeFigureOut">
              <a:rPr lang="zh-CN" altLang="en-US" smtClean="0"/>
              <a:t>2019/7/23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p:transition spd="slow" advClick="0" advTm="3000">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14"/>
            <a:ext cx="8229600" cy="8574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361"/>
            <a:ext cx="8229600" cy="339506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098"/>
            <a:ext cx="2133600" cy="273892"/>
          </a:xfrm>
          <a:prstGeom prst="rect">
            <a:avLst/>
          </a:prstGeom>
        </p:spPr>
        <p:txBody>
          <a:bodyPr vert="horz" lIns="91440" tIns="45720" rIns="91440" bIns="45720" rtlCol="0" anchor="ctr"/>
          <a:lstStyle>
            <a:lvl1pPr algn="l">
              <a:defRPr sz="1200">
                <a:solidFill>
                  <a:schemeClr val="tx1">
                    <a:tint val="75000"/>
                  </a:schemeClr>
                </a:solidFill>
              </a:defRPr>
            </a:lvl1pPr>
          </a:lstStyle>
          <a:p>
            <a:fld id="{824AF190-E6C3-4F71-9AD4-820770AEF1A8}" type="datetimeFigureOut">
              <a:rPr lang="zh-CN" altLang="en-US" smtClean="0"/>
              <a:t>2019/7/23</a:t>
            </a:fld>
            <a:endParaRPr lang="zh-CN" altLang="en-US"/>
          </a:p>
        </p:txBody>
      </p:sp>
      <p:sp>
        <p:nvSpPr>
          <p:cNvPr id="5" name="页脚占位符 4"/>
          <p:cNvSpPr>
            <a:spLocks noGrp="1"/>
          </p:cNvSpPr>
          <p:nvPr>
            <p:ph type="ftr" sz="quarter" idx="3"/>
          </p:nvPr>
        </p:nvSpPr>
        <p:spPr>
          <a:xfrm>
            <a:off x="3124200" y="4768098"/>
            <a:ext cx="2895600" cy="27389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098"/>
            <a:ext cx="2133600" cy="273892"/>
          </a:xfrm>
          <a:prstGeom prst="rect">
            <a:avLst/>
          </a:prstGeom>
        </p:spPr>
        <p:txBody>
          <a:bodyPr vert="horz" lIns="91440" tIns="45720" rIns="91440" bIns="45720" rtlCol="0" anchor="ctr"/>
          <a:lstStyle>
            <a:lvl1pPr algn="r">
              <a:defRPr sz="1200">
                <a:solidFill>
                  <a:schemeClr val="tx1">
                    <a:tint val="75000"/>
                  </a:schemeClr>
                </a:solidFill>
              </a:defRPr>
            </a:lvl1pPr>
          </a:lstStyle>
          <a:p>
            <a:fld id="{B5B5BF9F-75C6-42BD-8363-2F606FE0B60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3000">
    <p:circl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80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52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24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6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8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rot="16200000">
            <a:off x="487045" y="2937510"/>
            <a:ext cx="4900930" cy="4900930"/>
          </a:xfrm>
          <a:prstGeom prst="ellipse">
            <a:avLst/>
          </a:prstGeom>
          <a:noFill/>
          <a:ln w="25400">
            <a:solidFill>
              <a:srgbClr val="37609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255645" y="3245485"/>
            <a:ext cx="3635375" cy="3635375"/>
          </a:xfrm>
          <a:prstGeom prst="ellipse">
            <a:avLst/>
          </a:prstGeom>
          <a:noFill/>
          <a:ln w="22225">
            <a:solidFill>
              <a:srgbClr val="37609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1835150" y="3039745"/>
            <a:ext cx="3841115" cy="3841115"/>
          </a:xfrm>
          <a:prstGeom prst="ellipse">
            <a:avLst/>
          </a:prstGeom>
          <a:noFill/>
          <a:ln w="254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881120" y="3039745"/>
            <a:ext cx="3476625" cy="3476625"/>
          </a:xfrm>
          <a:prstGeom prst="ellipse">
            <a:avLst/>
          </a:prstGeom>
          <a:noFill/>
          <a:ln w="222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3432433" y="2269940"/>
            <a:ext cx="1870428" cy="1870428"/>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椭圆 48"/>
          <p:cNvSpPr/>
          <p:nvPr/>
        </p:nvSpPr>
        <p:spPr>
          <a:xfrm>
            <a:off x="2423241" y="3463147"/>
            <a:ext cx="677676" cy="677676"/>
          </a:xfrm>
          <a:prstGeom prst="ellipse">
            <a:avLst/>
          </a:prstGeom>
          <a:solidFill>
            <a:srgbClr val="37609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797002" y="709471"/>
            <a:ext cx="274777" cy="274777"/>
          </a:xfrm>
          <a:prstGeom prst="ellipse">
            <a:avLst/>
          </a:prstGeom>
          <a:solidFill>
            <a:srgbClr val="37609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6098489" y="2738483"/>
            <a:ext cx="301060" cy="301060"/>
            <a:chOff x="304800" y="673100"/>
            <a:chExt cx="4000500" cy="4000500"/>
          </a:xfrm>
          <a:effectLst>
            <a:outerShdw blurRad="381000" dist="152400" dir="8100000" algn="tr" rotWithShape="0">
              <a:prstClr val="black">
                <a:alpha val="7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椭圆 1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8237816" y="1517768"/>
            <a:ext cx="623903" cy="623903"/>
            <a:chOff x="304800" y="673100"/>
            <a:chExt cx="4000500" cy="4000500"/>
          </a:xfrm>
          <a:effectLst>
            <a:outerShdw blurRad="317500" dist="1905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椭圆 5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7282113" y="2390634"/>
            <a:ext cx="219777" cy="219777"/>
            <a:chOff x="304800" y="673100"/>
            <a:chExt cx="4000500" cy="4000500"/>
          </a:xfrm>
          <a:effectLst>
            <a:outerShdw blurRad="381000" dist="152400" dir="8100000" algn="tr" rotWithShape="0">
              <a:prstClr val="black">
                <a:alpha val="7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椭圆 5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1660273" y="4420624"/>
            <a:ext cx="287919" cy="287919"/>
            <a:chOff x="304800" y="673100"/>
            <a:chExt cx="4000500" cy="4000500"/>
          </a:xfrm>
          <a:effectLst>
            <a:outerShdw blurRad="381000" dist="152400" dir="8100000" algn="tr" rotWithShape="0">
              <a:prstClr val="black">
                <a:alpha val="7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椭圆 5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椭圆 60"/>
          <p:cNvSpPr/>
          <p:nvPr/>
        </p:nvSpPr>
        <p:spPr>
          <a:xfrm>
            <a:off x="7432889" y="984193"/>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5777352" y="4582542"/>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4970310" y="3233820"/>
            <a:ext cx="824609" cy="824609"/>
            <a:chOff x="304800" y="673100"/>
            <a:chExt cx="4000500" cy="4000500"/>
          </a:xfrm>
          <a:effectLst>
            <a:outerShdw blurRad="317500" dist="190500" dir="8100000" algn="tr" rotWithShape="0">
              <a:prstClr val="black">
                <a:alpha val="50000"/>
              </a:prstClr>
            </a:outerShdw>
          </a:effectLst>
        </p:grpSpPr>
        <p:sp>
          <p:nvSpPr>
            <p:cNvPr id="64" name="同心圆 6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5" name="椭圆 6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TextBox 66"/>
          <p:cNvSpPr txBox="1"/>
          <p:nvPr/>
        </p:nvSpPr>
        <p:spPr>
          <a:xfrm>
            <a:off x="3659294" y="2937344"/>
            <a:ext cx="1326004" cy="646331"/>
          </a:xfrm>
          <a:prstGeom prst="rect">
            <a:avLst/>
          </a:prstGeom>
          <a:noFill/>
          <a:effectLst/>
        </p:spPr>
        <p:txBody>
          <a:bodyPr wrap="none" rtlCol="0">
            <a:spAutoFit/>
          </a:bodyPr>
          <a:lstStyle/>
          <a:p>
            <a:r>
              <a:rPr lang="en-US" sz="3600" b="1" dirty="0">
                <a:solidFill>
                  <a:srgbClr val="376092"/>
                </a:solidFill>
                <a:latin typeface="微软雅黑" panose="020B0503020204020204" charset="-122"/>
                <a:ea typeface="微软雅黑" panose="020B0503020204020204" charset="-122"/>
              </a:rPr>
              <a:t>2019</a:t>
            </a:r>
          </a:p>
        </p:txBody>
      </p:sp>
      <p:sp>
        <p:nvSpPr>
          <p:cNvPr id="6" name="TextBox 5"/>
          <p:cNvSpPr txBox="1"/>
          <p:nvPr/>
        </p:nvSpPr>
        <p:spPr>
          <a:xfrm>
            <a:off x="10609990" y="6382589"/>
            <a:ext cx="868680" cy="368300"/>
          </a:xfrm>
          <a:prstGeom prst="rect">
            <a:avLst/>
          </a:prstGeom>
          <a:noFill/>
        </p:spPr>
        <p:txBody>
          <a:bodyPr wrap="none" rtlCol="0">
            <a:spAutoFit/>
          </a:bodyPr>
          <a:lstStyle/>
          <a:p>
            <a:r>
              <a:rPr lang="zh-CN" altLang="en-US" dirty="0"/>
              <a:t>延时符</a:t>
            </a:r>
          </a:p>
        </p:txBody>
      </p:sp>
      <p:sp>
        <p:nvSpPr>
          <p:cNvPr id="8" name="文本框 7"/>
          <p:cNvSpPr txBox="1"/>
          <p:nvPr/>
        </p:nvSpPr>
        <p:spPr>
          <a:xfrm>
            <a:off x="1413510" y="1291590"/>
            <a:ext cx="6497955" cy="768350"/>
          </a:xfrm>
          <a:prstGeom prst="rect">
            <a:avLst/>
          </a:prstGeom>
          <a:noFill/>
        </p:spPr>
        <p:txBody>
          <a:bodyPr wrap="square" rtlCol="0">
            <a:spAutoFit/>
          </a:bodyPr>
          <a:lstStyle/>
          <a:p>
            <a:r>
              <a:rPr lang="zh-CN" altLang="en-US" sz="4400" b="1" dirty="0">
                <a:solidFill>
                  <a:srgbClr val="C00000"/>
                </a:solidFill>
                <a:latin typeface="微软雅黑" panose="020B0503020204020204" charset="-122"/>
                <a:ea typeface="微软雅黑" panose="020B0503020204020204" charset="-122"/>
                <a:sym typeface="+mn-ea"/>
              </a:rPr>
              <a:t>微粒体企业员工入职培训</a:t>
            </a:r>
          </a:p>
        </p:txBody>
      </p:sp>
      <p:sp>
        <p:nvSpPr>
          <p:cNvPr id="11" name="椭圆 10"/>
          <p:cNvSpPr/>
          <p:nvPr/>
        </p:nvSpPr>
        <p:spPr>
          <a:xfrm>
            <a:off x="668736" y="2348722"/>
            <a:ext cx="677676" cy="677676"/>
          </a:xfrm>
          <a:prstGeom prst="ellipse">
            <a:avLst/>
          </a:prstGeom>
          <a:solidFill>
            <a:srgbClr val="C0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969885" y="3307715"/>
            <a:ext cx="299085" cy="299085"/>
          </a:xfrm>
          <a:prstGeom prst="ellipse">
            <a:avLst/>
          </a:prstGeom>
          <a:solidFill>
            <a:srgbClr val="C0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387975" y="2538095"/>
            <a:ext cx="299085" cy="299085"/>
          </a:xfrm>
          <a:prstGeom prst="ellipse">
            <a:avLst/>
          </a:prstGeom>
          <a:solidFill>
            <a:srgbClr val="37609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561908" y="2006459"/>
            <a:ext cx="219777" cy="219777"/>
            <a:chOff x="304800" y="673100"/>
            <a:chExt cx="4000500" cy="4000500"/>
          </a:xfrm>
          <a:effectLst>
            <a:outerShdw blurRad="381000" dist="152400" dir="8100000" algn="tr" rotWithShape="0">
              <a:prstClr val="black">
                <a:alpha val="7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1073718" y="2059799"/>
            <a:ext cx="219777" cy="219777"/>
            <a:chOff x="304800" y="673100"/>
            <a:chExt cx="4000500" cy="4000500"/>
          </a:xfrm>
          <a:effectLst>
            <a:outerShdw blurRad="381000" dist="152400" dir="8100000" algn="tr" rotWithShape="0">
              <a:prstClr val="black">
                <a:alpha val="7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571500" y="1046480"/>
            <a:ext cx="371475" cy="386715"/>
            <a:chOff x="304800" y="673100"/>
            <a:chExt cx="4000500" cy="4000500"/>
          </a:xfrm>
          <a:effectLst>
            <a:outerShdw blurRad="381000" dist="152400" dir="8100000" algn="tr" rotWithShape="0">
              <a:prstClr val="black">
                <a:alpha val="7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椭圆 2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4000" advClick="0" advTm="3000">
        <p:circle/>
      </p:transition>
    </mc:Choice>
    <mc:Fallback xmlns="">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
                                  </p:stCondLst>
                                  <p:childTnLst>
                                    <p:set>
                                      <p:cBhvr>
                                        <p:cTn id="6" dur="1" fill="hold">
                                          <p:stCondLst>
                                            <p:cond delay="0"/>
                                          </p:stCondLst>
                                        </p:cTn>
                                        <p:tgtEl>
                                          <p:spTgt spid="10"/>
                                        </p:tgtEl>
                                        <p:attrNameLst>
                                          <p:attrName>style.visibility</p:attrName>
                                        </p:attrNameLst>
                                      </p:cBhvr>
                                      <p:to>
                                        <p:strVal val="visible"/>
                                      </p:to>
                                    </p:set>
                                  </p:childTnLst>
                                </p:cTn>
                              </p:par>
                              <p:par>
                                <p:cTn id="7" presetID="53" presetClass="entr" presetSubtype="16" fill="hold" nodeType="withEffect">
                                  <p:stCondLst>
                                    <p:cond delay="400"/>
                                  </p:stCondLst>
                                  <p:childTnLst>
                                    <p:set>
                                      <p:cBhvr>
                                        <p:cTn id="8" dur="1" fill="hold">
                                          <p:stCondLst>
                                            <p:cond delay="0"/>
                                          </p:stCondLst>
                                        </p:cTn>
                                        <p:tgtEl>
                                          <p:spTgt spid="10"/>
                                        </p:tgtEl>
                                        <p:attrNameLst>
                                          <p:attrName>style.visibility</p:attrName>
                                        </p:attrNameLst>
                                      </p:cBhvr>
                                      <p:to>
                                        <p:strVal val="visible"/>
                                      </p:to>
                                    </p:set>
                                    <p:anim calcmode="lin" valueType="num">
                                      <p:cBhvr>
                                        <p:cTn id="9" dur="1000" fill="hold"/>
                                        <p:tgtEl>
                                          <p:spTgt spid="10"/>
                                        </p:tgtEl>
                                        <p:attrNameLst>
                                          <p:attrName>ppt_w</p:attrName>
                                        </p:attrNameLst>
                                      </p:cBhvr>
                                      <p:tavLst>
                                        <p:tav tm="0">
                                          <p:val>
                                            <p:fltVal val="0"/>
                                          </p:val>
                                        </p:tav>
                                        <p:tav tm="100000">
                                          <p:val>
                                            <p:strVal val="#ppt_w"/>
                                          </p:val>
                                        </p:tav>
                                      </p:tavLst>
                                    </p:anim>
                                    <p:anim calcmode="lin" valueType="num">
                                      <p:cBhvr>
                                        <p:cTn id="10" dur="1000" fill="hold"/>
                                        <p:tgtEl>
                                          <p:spTgt spid="10"/>
                                        </p:tgtEl>
                                        <p:attrNameLst>
                                          <p:attrName>ppt_h</p:attrName>
                                        </p:attrNameLst>
                                      </p:cBhvr>
                                      <p:tavLst>
                                        <p:tav tm="0">
                                          <p:val>
                                            <p:fltVal val="0"/>
                                          </p:val>
                                        </p:tav>
                                        <p:tav tm="100000">
                                          <p:val>
                                            <p:strVal val="#ppt_h"/>
                                          </p:val>
                                        </p:tav>
                                      </p:tavLst>
                                    </p:anim>
                                    <p:animEffect transition="in" filter="fade">
                                      <p:cBhvr>
                                        <p:cTn id="11" dur="1000"/>
                                        <p:tgtEl>
                                          <p:spTgt spid="10"/>
                                        </p:tgtEl>
                                      </p:cBhvr>
                                    </p:animEffect>
                                  </p:childTnLst>
                                </p:cTn>
                              </p:par>
                              <p:par>
                                <p:cTn id="12" presetID="64" presetClass="path" presetSubtype="0" fill="hold" nodeType="withEffect">
                                  <p:stCondLst>
                                    <p:cond delay="400"/>
                                  </p:stCondLst>
                                  <p:childTnLst>
                                    <p:animMotion origin="layout" path="M 0.00087 -0.00679 L -0.58542 -0.34105 " pathEditMode="relative" rAng="0" ptsTypes="AA">
                                      <p:cBhvr>
                                        <p:cTn id="13" dur="1000" spd="-100000" fill="hold"/>
                                        <p:tgtEl>
                                          <p:spTgt spid="10"/>
                                        </p:tgtEl>
                                        <p:attrNameLst>
                                          <p:attrName>ppt_x</p:attrName>
                                          <p:attrName>ppt_y</p:attrName>
                                        </p:attrNameLst>
                                      </p:cBhvr>
                                      <p:rCtr x="-29323" y="-16728"/>
                                    </p:animMotion>
                                  </p:childTnLst>
                                </p:cTn>
                              </p:par>
                              <p:par>
                                <p:cTn id="14" presetID="1" presetClass="entr" presetSubtype="0" fill="hold" grpId="0" nodeType="withEffect">
                                  <p:stCondLst>
                                    <p:cond delay="300"/>
                                  </p:stCondLst>
                                  <p:childTnLst>
                                    <p:set>
                                      <p:cBhvr>
                                        <p:cTn id="15" dur="1" fill="hold">
                                          <p:stCondLst>
                                            <p:cond delay="0"/>
                                          </p:stCondLst>
                                        </p:cTn>
                                        <p:tgtEl>
                                          <p:spTgt spid="30"/>
                                        </p:tgtEl>
                                        <p:attrNameLst>
                                          <p:attrName>style.visibility</p:attrName>
                                        </p:attrNameLst>
                                      </p:cBhvr>
                                      <p:to>
                                        <p:strVal val="visible"/>
                                      </p:to>
                                    </p:set>
                                  </p:childTnLst>
                                </p:cTn>
                              </p:par>
                              <p:par>
                                <p:cTn id="16" presetID="53" presetClass="entr" presetSubtype="16" fill="hold" grpId="1" nodeType="withEffect">
                                  <p:stCondLst>
                                    <p:cond delay="300"/>
                                  </p:stCondLst>
                                  <p:childTnLst>
                                    <p:set>
                                      <p:cBhvr>
                                        <p:cTn id="17" dur="1" fill="hold">
                                          <p:stCondLst>
                                            <p:cond delay="0"/>
                                          </p:stCondLst>
                                        </p:cTn>
                                        <p:tgtEl>
                                          <p:spTgt spid="30"/>
                                        </p:tgtEl>
                                        <p:attrNameLst>
                                          <p:attrName>style.visibility</p:attrName>
                                        </p:attrNameLst>
                                      </p:cBhvr>
                                      <p:to>
                                        <p:strVal val="visible"/>
                                      </p:to>
                                    </p:set>
                                    <p:anim calcmode="lin" valueType="num">
                                      <p:cBhvr>
                                        <p:cTn id="18" dur="1000" fill="hold"/>
                                        <p:tgtEl>
                                          <p:spTgt spid="30"/>
                                        </p:tgtEl>
                                        <p:attrNameLst>
                                          <p:attrName>ppt_w</p:attrName>
                                        </p:attrNameLst>
                                      </p:cBhvr>
                                      <p:tavLst>
                                        <p:tav tm="0">
                                          <p:val>
                                            <p:fltVal val="0"/>
                                          </p:val>
                                        </p:tav>
                                        <p:tav tm="100000">
                                          <p:val>
                                            <p:strVal val="#ppt_w"/>
                                          </p:val>
                                        </p:tav>
                                      </p:tavLst>
                                    </p:anim>
                                    <p:anim calcmode="lin" valueType="num">
                                      <p:cBhvr>
                                        <p:cTn id="19" dur="1000" fill="hold"/>
                                        <p:tgtEl>
                                          <p:spTgt spid="30"/>
                                        </p:tgtEl>
                                        <p:attrNameLst>
                                          <p:attrName>ppt_h</p:attrName>
                                        </p:attrNameLst>
                                      </p:cBhvr>
                                      <p:tavLst>
                                        <p:tav tm="0">
                                          <p:val>
                                            <p:fltVal val="0"/>
                                          </p:val>
                                        </p:tav>
                                        <p:tav tm="100000">
                                          <p:val>
                                            <p:strVal val="#ppt_h"/>
                                          </p:val>
                                        </p:tav>
                                      </p:tavLst>
                                    </p:anim>
                                    <p:animEffect transition="in" filter="fade">
                                      <p:cBhvr>
                                        <p:cTn id="20" dur="1000"/>
                                        <p:tgtEl>
                                          <p:spTgt spid="30"/>
                                        </p:tgtEl>
                                      </p:cBhvr>
                                    </p:animEffect>
                                  </p:childTnLst>
                                </p:cTn>
                              </p:par>
                              <p:par>
                                <p:cTn id="21" presetID="64" presetClass="path" presetSubtype="0" fill="hold" grpId="2" nodeType="withEffect">
                                  <p:stCondLst>
                                    <p:cond delay="300"/>
                                  </p:stCondLst>
                                  <p:childTnLst>
                                    <p:animMotion origin="layout" path="M 0.00451 -0.00834 L -0.51458 -0.12017 " pathEditMode="relative" rAng="0" ptsTypes="AA">
                                      <p:cBhvr>
                                        <p:cTn id="22" dur="1000" spd="-100000" fill="hold"/>
                                        <p:tgtEl>
                                          <p:spTgt spid="30"/>
                                        </p:tgtEl>
                                        <p:attrNameLst>
                                          <p:attrName>ppt_x</p:attrName>
                                          <p:attrName>ppt_y</p:attrName>
                                        </p:attrNameLst>
                                      </p:cBhvr>
                                      <p:rCtr x="-25955" y="-5592"/>
                                    </p:animMotion>
                                  </p:childTnLst>
                                </p:cTn>
                              </p:par>
                              <p:par>
                                <p:cTn id="23" presetID="1" presetClass="entr" presetSubtype="0" fill="hold" nodeType="withEffect">
                                  <p:stCondLst>
                                    <p:cond delay="300"/>
                                  </p:stCondLst>
                                  <p:childTnLst>
                                    <p:set>
                                      <p:cBhvr>
                                        <p:cTn id="24" dur="1" fill="hold">
                                          <p:stCondLst>
                                            <p:cond delay="0"/>
                                          </p:stCondLst>
                                        </p:cTn>
                                        <p:tgtEl>
                                          <p:spTgt spid="15"/>
                                        </p:tgtEl>
                                        <p:attrNameLst>
                                          <p:attrName>style.visibility</p:attrName>
                                        </p:attrNameLst>
                                      </p:cBhvr>
                                      <p:to>
                                        <p:strVal val="visible"/>
                                      </p:to>
                                    </p:set>
                                  </p:childTnLst>
                                </p:cTn>
                              </p:par>
                              <p:par>
                                <p:cTn id="25" presetID="53" presetClass="entr" presetSubtype="16" fill="hold" nodeType="withEffect">
                                  <p:stCondLst>
                                    <p:cond delay="3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fltVal val="0"/>
                                          </p:val>
                                        </p:tav>
                                        <p:tav tm="100000">
                                          <p:val>
                                            <p:strVal val="#ppt_w"/>
                                          </p:val>
                                        </p:tav>
                                      </p:tavLst>
                                    </p:anim>
                                    <p:anim calcmode="lin" valueType="num">
                                      <p:cBhvr>
                                        <p:cTn id="28" dur="1000" fill="hold"/>
                                        <p:tgtEl>
                                          <p:spTgt spid="15"/>
                                        </p:tgtEl>
                                        <p:attrNameLst>
                                          <p:attrName>ppt_h</p:attrName>
                                        </p:attrNameLst>
                                      </p:cBhvr>
                                      <p:tavLst>
                                        <p:tav tm="0">
                                          <p:val>
                                            <p:fltVal val="0"/>
                                          </p:val>
                                        </p:tav>
                                        <p:tav tm="100000">
                                          <p:val>
                                            <p:strVal val="#ppt_h"/>
                                          </p:val>
                                        </p:tav>
                                      </p:tavLst>
                                    </p:anim>
                                    <p:animEffect transition="in" filter="fade">
                                      <p:cBhvr>
                                        <p:cTn id="29" dur="1000"/>
                                        <p:tgtEl>
                                          <p:spTgt spid="15"/>
                                        </p:tgtEl>
                                      </p:cBhvr>
                                    </p:animEffect>
                                  </p:childTnLst>
                                </p:cTn>
                              </p:par>
                              <p:par>
                                <p:cTn id="30" presetID="64" presetClass="path" presetSubtype="0" fill="hold" nodeType="withEffect">
                                  <p:stCondLst>
                                    <p:cond delay="300"/>
                                  </p:stCondLst>
                                  <p:childTnLst>
                                    <p:animMotion origin="layout" path="M -0.00729 -0.00555 L -0.84097 -0.54228 " pathEditMode="relative" rAng="0" ptsTypes="AA">
                                      <p:cBhvr>
                                        <p:cTn id="31" dur="1000" spd="-100000" fill="hold"/>
                                        <p:tgtEl>
                                          <p:spTgt spid="15"/>
                                        </p:tgtEl>
                                        <p:attrNameLst>
                                          <p:attrName>ppt_x</p:attrName>
                                          <p:attrName>ppt_y</p:attrName>
                                        </p:attrNameLst>
                                      </p:cBhvr>
                                      <p:rCtr x="-41684" y="-26852"/>
                                    </p:animMotion>
                                  </p:childTnLst>
                                </p:cTn>
                              </p:par>
                              <p:par>
                                <p:cTn id="32" presetID="1"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childTnLst>
                                </p:cTn>
                              </p:par>
                              <p:par>
                                <p:cTn id="34" presetID="53" presetClass="entr" presetSubtype="16"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p:cTn id="36" dur="1000" fill="hold"/>
                                        <p:tgtEl>
                                          <p:spTgt spid="50"/>
                                        </p:tgtEl>
                                        <p:attrNameLst>
                                          <p:attrName>ppt_w</p:attrName>
                                        </p:attrNameLst>
                                      </p:cBhvr>
                                      <p:tavLst>
                                        <p:tav tm="0">
                                          <p:val>
                                            <p:fltVal val="0"/>
                                          </p:val>
                                        </p:tav>
                                        <p:tav tm="100000">
                                          <p:val>
                                            <p:strVal val="#ppt_w"/>
                                          </p:val>
                                        </p:tav>
                                      </p:tavLst>
                                    </p:anim>
                                    <p:anim calcmode="lin" valueType="num">
                                      <p:cBhvr>
                                        <p:cTn id="37" dur="1000" fill="hold"/>
                                        <p:tgtEl>
                                          <p:spTgt spid="50"/>
                                        </p:tgtEl>
                                        <p:attrNameLst>
                                          <p:attrName>ppt_h</p:attrName>
                                        </p:attrNameLst>
                                      </p:cBhvr>
                                      <p:tavLst>
                                        <p:tav tm="0">
                                          <p:val>
                                            <p:fltVal val="0"/>
                                          </p:val>
                                        </p:tav>
                                        <p:tav tm="100000">
                                          <p:val>
                                            <p:strVal val="#ppt_h"/>
                                          </p:val>
                                        </p:tav>
                                      </p:tavLst>
                                    </p:anim>
                                    <p:animEffect transition="in" filter="fade">
                                      <p:cBhvr>
                                        <p:cTn id="38" dur="1000"/>
                                        <p:tgtEl>
                                          <p:spTgt spid="50"/>
                                        </p:tgtEl>
                                      </p:cBhvr>
                                    </p:animEffect>
                                  </p:childTnLst>
                                </p:cTn>
                              </p:par>
                              <p:par>
                                <p:cTn id="39" presetID="64" presetClass="path" presetSubtype="0" fill="hold" nodeType="withEffect">
                                  <p:stCondLst>
                                    <p:cond delay="0"/>
                                  </p:stCondLst>
                                  <p:childTnLst>
                                    <p:animMotion origin="layout" path="M -0.00746 0.0034 L -0.90989 -0.31111 " pathEditMode="relative" rAng="0" ptsTypes="AA">
                                      <p:cBhvr>
                                        <p:cTn id="40" dur="1000" spd="-100000" fill="hold"/>
                                        <p:tgtEl>
                                          <p:spTgt spid="50"/>
                                        </p:tgtEl>
                                        <p:attrNameLst>
                                          <p:attrName>ppt_x</p:attrName>
                                          <p:attrName>ppt_y</p:attrName>
                                        </p:attrNameLst>
                                      </p:cBhvr>
                                      <p:rCtr x="-45122" y="-15741"/>
                                    </p:animMotion>
                                  </p:childTnLst>
                                </p:cTn>
                              </p:par>
                              <p:par>
                                <p:cTn id="41" presetID="1" presetClass="entr" presetSubtype="0" fill="hold" grpId="0" nodeType="withEffect">
                                  <p:stCondLst>
                                    <p:cond delay="200"/>
                                  </p:stCondLst>
                                  <p:childTnLst>
                                    <p:set>
                                      <p:cBhvr>
                                        <p:cTn id="42" dur="1" fill="hold">
                                          <p:stCondLst>
                                            <p:cond delay="0"/>
                                          </p:stCondLst>
                                        </p:cTn>
                                        <p:tgtEl>
                                          <p:spTgt spid="61"/>
                                        </p:tgtEl>
                                        <p:attrNameLst>
                                          <p:attrName>style.visibility</p:attrName>
                                        </p:attrNameLst>
                                      </p:cBhvr>
                                      <p:to>
                                        <p:strVal val="visible"/>
                                      </p:to>
                                    </p:set>
                                  </p:childTnLst>
                                </p:cTn>
                              </p:par>
                              <p:par>
                                <p:cTn id="43" presetID="53" presetClass="entr" presetSubtype="16" fill="hold" grpId="1" nodeType="withEffect">
                                  <p:stCondLst>
                                    <p:cond delay="200"/>
                                  </p:stCondLst>
                                  <p:childTnLst>
                                    <p:set>
                                      <p:cBhvr>
                                        <p:cTn id="44" dur="1" fill="hold">
                                          <p:stCondLst>
                                            <p:cond delay="0"/>
                                          </p:stCondLst>
                                        </p:cTn>
                                        <p:tgtEl>
                                          <p:spTgt spid="61"/>
                                        </p:tgtEl>
                                        <p:attrNameLst>
                                          <p:attrName>style.visibility</p:attrName>
                                        </p:attrNameLst>
                                      </p:cBhvr>
                                      <p:to>
                                        <p:strVal val="visible"/>
                                      </p:to>
                                    </p:set>
                                    <p:anim calcmode="lin" valueType="num">
                                      <p:cBhvr>
                                        <p:cTn id="45" dur="1000" fill="hold"/>
                                        <p:tgtEl>
                                          <p:spTgt spid="61"/>
                                        </p:tgtEl>
                                        <p:attrNameLst>
                                          <p:attrName>ppt_w</p:attrName>
                                        </p:attrNameLst>
                                      </p:cBhvr>
                                      <p:tavLst>
                                        <p:tav tm="0">
                                          <p:val>
                                            <p:fltVal val="0"/>
                                          </p:val>
                                        </p:tav>
                                        <p:tav tm="100000">
                                          <p:val>
                                            <p:strVal val="#ppt_w"/>
                                          </p:val>
                                        </p:tav>
                                      </p:tavLst>
                                    </p:anim>
                                    <p:anim calcmode="lin" valueType="num">
                                      <p:cBhvr>
                                        <p:cTn id="46" dur="1000" fill="hold"/>
                                        <p:tgtEl>
                                          <p:spTgt spid="61"/>
                                        </p:tgtEl>
                                        <p:attrNameLst>
                                          <p:attrName>ppt_h</p:attrName>
                                        </p:attrNameLst>
                                      </p:cBhvr>
                                      <p:tavLst>
                                        <p:tav tm="0">
                                          <p:val>
                                            <p:fltVal val="0"/>
                                          </p:val>
                                        </p:tav>
                                        <p:tav tm="100000">
                                          <p:val>
                                            <p:strVal val="#ppt_h"/>
                                          </p:val>
                                        </p:tav>
                                      </p:tavLst>
                                    </p:anim>
                                    <p:animEffect transition="in" filter="fade">
                                      <p:cBhvr>
                                        <p:cTn id="47" dur="1000"/>
                                        <p:tgtEl>
                                          <p:spTgt spid="61"/>
                                        </p:tgtEl>
                                      </p:cBhvr>
                                    </p:animEffect>
                                  </p:childTnLst>
                                </p:cTn>
                              </p:par>
                              <p:par>
                                <p:cTn id="48" presetID="64" presetClass="path" presetSubtype="0" fill="hold" grpId="2" nodeType="withEffect">
                                  <p:stCondLst>
                                    <p:cond delay="200"/>
                                  </p:stCondLst>
                                  <p:childTnLst>
                                    <p:animMotion origin="layout" path="M -0.00555 -0.00833 L -0.80277 -0.22623 " pathEditMode="relative" rAng="0" ptsTypes="AA">
                                      <p:cBhvr>
                                        <p:cTn id="49" dur="1000" spd="-100000" fill="hold"/>
                                        <p:tgtEl>
                                          <p:spTgt spid="61"/>
                                        </p:tgtEl>
                                        <p:attrNameLst>
                                          <p:attrName>ppt_x</p:attrName>
                                          <p:attrName>ppt_y</p:attrName>
                                        </p:attrNameLst>
                                      </p:cBhvr>
                                      <p:rCtr x="-39861" y="-10895"/>
                                    </p:animMotion>
                                  </p:childTnLst>
                                </p:cTn>
                              </p:par>
                              <p:par>
                                <p:cTn id="50" presetID="1" presetClass="entr" presetSubtype="0" fill="hold" grpId="0" nodeType="withEffect">
                                  <p:stCondLst>
                                    <p:cond delay="400"/>
                                  </p:stCondLst>
                                  <p:childTnLst>
                                    <p:set>
                                      <p:cBhvr>
                                        <p:cTn id="51" dur="1" fill="hold">
                                          <p:stCondLst>
                                            <p:cond delay="0"/>
                                          </p:stCondLst>
                                        </p:cTn>
                                        <p:tgtEl>
                                          <p:spTgt spid="62"/>
                                        </p:tgtEl>
                                        <p:attrNameLst>
                                          <p:attrName>style.visibility</p:attrName>
                                        </p:attrNameLst>
                                      </p:cBhvr>
                                      <p:to>
                                        <p:strVal val="visible"/>
                                      </p:to>
                                    </p:set>
                                  </p:childTnLst>
                                </p:cTn>
                              </p:par>
                              <p:par>
                                <p:cTn id="52" presetID="53" presetClass="entr" presetSubtype="16" fill="hold" grpId="1" nodeType="withEffect">
                                  <p:stCondLst>
                                    <p:cond delay="400"/>
                                  </p:stCondLst>
                                  <p:childTnLst>
                                    <p:set>
                                      <p:cBhvr>
                                        <p:cTn id="53" dur="1" fill="hold">
                                          <p:stCondLst>
                                            <p:cond delay="0"/>
                                          </p:stCondLst>
                                        </p:cTn>
                                        <p:tgtEl>
                                          <p:spTgt spid="62"/>
                                        </p:tgtEl>
                                        <p:attrNameLst>
                                          <p:attrName>style.visibility</p:attrName>
                                        </p:attrNameLst>
                                      </p:cBhvr>
                                      <p:to>
                                        <p:strVal val="visible"/>
                                      </p:to>
                                    </p:set>
                                    <p:anim calcmode="lin" valueType="num">
                                      <p:cBhvr>
                                        <p:cTn id="54" dur="1000" fill="hold"/>
                                        <p:tgtEl>
                                          <p:spTgt spid="62"/>
                                        </p:tgtEl>
                                        <p:attrNameLst>
                                          <p:attrName>ppt_w</p:attrName>
                                        </p:attrNameLst>
                                      </p:cBhvr>
                                      <p:tavLst>
                                        <p:tav tm="0">
                                          <p:val>
                                            <p:fltVal val="0"/>
                                          </p:val>
                                        </p:tav>
                                        <p:tav tm="100000">
                                          <p:val>
                                            <p:strVal val="#ppt_w"/>
                                          </p:val>
                                        </p:tav>
                                      </p:tavLst>
                                    </p:anim>
                                    <p:anim calcmode="lin" valueType="num">
                                      <p:cBhvr>
                                        <p:cTn id="55" dur="1000" fill="hold"/>
                                        <p:tgtEl>
                                          <p:spTgt spid="62"/>
                                        </p:tgtEl>
                                        <p:attrNameLst>
                                          <p:attrName>ppt_h</p:attrName>
                                        </p:attrNameLst>
                                      </p:cBhvr>
                                      <p:tavLst>
                                        <p:tav tm="0">
                                          <p:val>
                                            <p:fltVal val="0"/>
                                          </p:val>
                                        </p:tav>
                                        <p:tav tm="100000">
                                          <p:val>
                                            <p:strVal val="#ppt_h"/>
                                          </p:val>
                                        </p:tav>
                                      </p:tavLst>
                                    </p:anim>
                                    <p:animEffect transition="in" filter="fade">
                                      <p:cBhvr>
                                        <p:cTn id="56" dur="1000"/>
                                        <p:tgtEl>
                                          <p:spTgt spid="62"/>
                                        </p:tgtEl>
                                      </p:cBhvr>
                                    </p:animEffect>
                                  </p:childTnLst>
                                </p:cTn>
                              </p:par>
                              <p:par>
                                <p:cTn id="57" presetID="64" presetClass="path" presetSubtype="0" fill="hold" grpId="2" nodeType="withEffect">
                                  <p:stCondLst>
                                    <p:cond delay="400"/>
                                  </p:stCondLst>
                                  <p:childTnLst>
                                    <p:animMotion origin="layout" path="M 0.02501 0.04444 L -0.79688 -0.88488 " pathEditMode="relative" rAng="0" ptsTypes="AA">
                                      <p:cBhvr>
                                        <p:cTn id="58" dur="1000" spd="-100000" fill="hold"/>
                                        <p:tgtEl>
                                          <p:spTgt spid="62"/>
                                        </p:tgtEl>
                                        <p:attrNameLst>
                                          <p:attrName>ppt_x</p:attrName>
                                          <p:attrName>ppt_y</p:attrName>
                                        </p:attrNameLst>
                                      </p:cBhvr>
                                      <p:rCtr x="-41094" y="-46481"/>
                                    </p:animMotion>
                                  </p:childTnLst>
                                </p:cTn>
                              </p:par>
                              <p:par>
                                <p:cTn id="59" presetID="1" presetClass="entr" presetSubtype="0" fill="hold" grpId="0" nodeType="withEffect">
                                  <p:stCondLst>
                                    <p:cond delay="200"/>
                                  </p:stCondLst>
                                  <p:childTnLst>
                                    <p:set>
                                      <p:cBhvr>
                                        <p:cTn id="60" dur="1" fill="hold">
                                          <p:stCondLst>
                                            <p:cond delay="0"/>
                                          </p:stCondLst>
                                        </p:cTn>
                                        <p:tgtEl>
                                          <p:spTgt spid="49"/>
                                        </p:tgtEl>
                                        <p:attrNameLst>
                                          <p:attrName>style.visibility</p:attrName>
                                        </p:attrNameLst>
                                      </p:cBhvr>
                                      <p:to>
                                        <p:strVal val="visible"/>
                                      </p:to>
                                    </p:set>
                                  </p:childTnLst>
                                </p:cTn>
                              </p:par>
                              <p:par>
                                <p:cTn id="61" presetID="53" presetClass="entr" presetSubtype="16" fill="hold" grpId="1" nodeType="withEffect">
                                  <p:stCondLst>
                                    <p:cond delay="200"/>
                                  </p:stCondLst>
                                  <p:childTnLst>
                                    <p:set>
                                      <p:cBhvr>
                                        <p:cTn id="62" dur="1" fill="hold">
                                          <p:stCondLst>
                                            <p:cond delay="0"/>
                                          </p:stCondLst>
                                        </p:cTn>
                                        <p:tgtEl>
                                          <p:spTgt spid="49"/>
                                        </p:tgtEl>
                                        <p:attrNameLst>
                                          <p:attrName>style.visibility</p:attrName>
                                        </p:attrNameLst>
                                      </p:cBhvr>
                                      <p:to>
                                        <p:strVal val="visible"/>
                                      </p:to>
                                    </p:set>
                                    <p:anim calcmode="lin" valueType="num">
                                      <p:cBhvr>
                                        <p:cTn id="63" dur="1000" fill="hold"/>
                                        <p:tgtEl>
                                          <p:spTgt spid="49"/>
                                        </p:tgtEl>
                                        <p:attrNameLst>
                                          <p:attrName>ppt_w</p:attrName>
                                        </p:attrNameLst>
                                      </p:cBhvr>
                                      <p:tavLst>
                                        <p:tav tm="0">
                                          <p:val>
                                            <p:fltVal val="0"/>
                                          </p:val>
                                        </p:tav>
                                        <p:tav tm="100000">
                                          <p:val>
                                            <p:strVal val="#ppt_w"/>
                                          </p:val>
                                        </p:tav>
                                      </p:tavLst>
                                    </p:anim>
                                    <p:anim calcmode="lin" valueType="num">
                                      <p:cBhvr>
                                        <p:cTn id="64" dur="1000" fill="hold"/>
                                        <p:tgtEl>
                                          <p:spTgt spid="49"/>
                                        </p:tgtEl>
                                        <p:attrNameLst>
                                          <p:attrName>ppt_h</p:attrName>
                                        </p:attrNameLst>
                                      </p:cBhvr>
                                      <p:tavLst>
                                        <p:tav tm="0">
                                          <p:val>
                                            <p:fltVal val="0"/>
                                          </p:val>
                                        </p:tav>
                                        <p:tav tm="100000">
                                          <p:val>
                                            <p:strVal val="#ppt_h"/>
                                          </p:val>
                                        </p:tav>
                                      </p:tavLst>
                                    </p:anim>
                                    <p:animEffect transition="in" filter="fade">
                                      <p:cBhvr>
                                        <p:cTn id="65" dur="1000"/>
                                        <p:tgtEl>
                                          <p:spTgt spid="49"/>
                                        </p:tgtEl>
                                      </p:cBhvr>
                                    </p:animEffect>
                                  </p:childTnLst>
                                </p:cTn>
                              </p:par>
                              <p:par>
                                <p:cTn id="66" presetID="64" presetClass="path" presetSubtype="0" fill="hold" grpId="2" nodeType="withEffect">
                                  <p:stCondLst>
                                    <p:cond delay="200"/>
                                  </p:stCondLst>
                                  <p:childTnLst>
                                    <p:animMotion origin="layout" path="M -0.00312 -0.00587 L -0.44062 -0.70031 " pathEditMode="relative" rAng="0" ptsTypes="AA">
                                      <p:cBhvr>
                                        <p:cTn id="67" dur="1000" spd="-100000" fill="hold"/>
                                        <p:tgtEl>
                                          <p:spTgt spid="49"/>
                                        </p:tgtEl>
                                        <p:attrNameLst>
                                          <p:attrName>ppt_x</p:attrName>
                                          <p:attrName>ppt_y</p:attrName>
                                        </p:attrNameLst>
                                      </p:cBhvr>
                                      <p:rCtr x="-21875" y="-34722"/>
                                    </p:animMotion>
                                  </p:childTnLst>
                                </p:cTn>
                              </p:par>
                              <p:par>
                                <p:cTn id="68" presetID="1" presetClass="entr" presetSubtype="0" fill="hold" nodeType="withEffect">
                                  <p:stCondLst>
                                    <p:cond delay="400"/>
                                  </p:stCondLst>
                                  <p:childTnLst>
                                    <p:set>
                                      <p:cBhvr>
                                        <p:cTn id="69" dur="1" fill="hold">
                                          <p:stCondLst>
                                            <p:cond delay="0"/>
                                          </p:stCondLst>
                                        </p:cTn>
                                        <p:tgtEl>
                                          <p:spTgt spid="53"/>
                                        </p:tgtEl>
                                        <p:attrNameLst>
                                          <p:attrName>style.visibility</p:attrName>
                                        </p:attrNameLst>
                                      </p:cBhvr>
                                      <p:to>
                                        <p:strVal val="visible"/>
                                      </p:to>
                                    </p:set>
                                  </p:childTnLst>
                                </p:cTn>
                              </p:par>
                              <p:par>
                                <p:cTn id="70" presetID="53" presetClass="entr" presetSubtype="16" fill="hold" nodeType="withEffect">
                                  <p:stCondLst>
                                    <p:cond delay="40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par>
                                <p:cTn id="75" presetID="64" presetClass="path" presetSubtype="0" fill="hold" nodeType="withEffect">
                                  <p:stCondLst>
                                    <p:cond delay="400"/>
                                  </p:stCondLst>
                                  <p:childTnLst>
                                    <p:animMotion origin="layout" path="M 0.025 -0.00524 L -0.59705 -0.67006 " pathEditMode="relative" rAng="0" ptsTypes="AA">
                                      <p:cBhvr>
                                        <p:cTn id="76" dur="1000" spd="-100000" fill="hold"/>
                                        <p:tgtEl>
                                          <p:spTgt spid="53"/>
                                        </p:tgtEl>
                                        <p:attrNameLst>
                                          <p:attrName>ppt_x</p:attrName>
                                          <p:attrName>ppt_y</p:attrName>
                                        </p:attrNameLst>
                                      </p:cBhvr>
                                      <p:rCtr x="-31111" y="-33241"/>
                                    </p:animMotion>
                                  </p:childTnLst>
                                </p:cTn>
                              </p:par>
                              <p:par>
                                <p:cTn id="77" presetID="1" presetClass="entr" presetSubtype="0" fill="hold" nodeType="withEffect">
                                  <p:stCondLst>
                                    <p:cond delay="300"/>
                                  </p:stCondLst>
                                  <p:childTnLst>
                                    <p:set>
                                      <p:cBhvr>
                                        <p:cTn id="78" dur="1" fill="hold">
                                          <p:stCondLst>
                                            <p:cond delay="0"/>
                                          </p:stCondLst>
                                        </p:cTn>
                                        <p:tgtEl>
                                          <p:spTgt spid="56"/>
                                        </p:tgtEl>
                                        <p:attrNameLst>
                                          <p:attrName>style.visibility</p:attrName>
                                        </p:attrNameLst>
                                      </p:cBhvr>
                                      <p:to>
                                        <p:strVal val="visible"/>
                                      </p:to>
                                    </p:set>
                                  </p:childTnLst>
                                </p:cTn>
                              </p:par>
                              <p:par>
                                <p:cTn id="79" presetID="53" presetClass="entr" presetSubtype="16" fill="hold" nodeType="withEffect">
                                  <p:stCondLst>
                                    <p:cond delay="300"/>
                                  </p:stCondLst>
                                  <p:childTnLst>
                                    <p:set>
                                      <p:cBhvr>
                                        <p:cTn id="80" dur="1" fill="hold">
                                          <p:stCondLst>
                                            <p:cond delay="0"/>
                                          </p:stCondLst>
                                        </p:cTn>
                                        <p:tgtEl>
                                          <p:spTgt spid="56"/>
                                        </p:tgtEl>
                                        <p:attrNameLst>
                                          <p:attrName>style.visibility</p:attrName>
                                        </p:attrNameLst>
                                      </p:cBhvr>
                                      <p:to>
                                        <p:strVal val="visible"/>
                                      </p:to>
                                    </p:set>
                                    <p:anim calcmode="lin" valueType="num">
                                      <p:cBhvr>
                                        <p:cTn id="81" dur="1000" fill="hold"/>
                                        <p:tgtEl>
                                          <p:spTgt spid="56"/>
                                        </p:tgtEl>
                                        <p:attrNameLst>
                                          <p:attrName>ppt_w</p:attrName>
                                        </p:attrNameLst>
                                      </p:cBhvr>
                                      <p:tavLst>
                                        <p:tav tm="0">
                                          <p:val>
                                            <p:fltVal val="0"/>
                                          </p:val>
                                        </p:tav>
                                        <p:tav tm="100000">
                                          <p:val>
                                            <p:strVal val="#ppt_w"/>
                                          </p:val>
                                        </p:tav>
                                      </p:tavLst>
                                    </p:anim>
                                    <p:anim calcmode="lin" valueType="num">
                                      <p:cBhvr>
                                        <p:cTn id="82" dur="1000" fill="hold"/>
                                        <p:tgtEl>
                                          <p:spTgt spid="56"/>
                                        </p:tgtEl>
                                        <p:attrNameLst>
                                          <p:attrName>ppt_h</p:attrName>
                                        </p:attrNameLst>
                                      </p:cBhvr>
                                      <p:tavLst>
                                        <p:tav tm="0">
                                          <p:val>
                                            <p:fltVal val="0"/>
                                          </p:val>
                                        </p:tav>
                                        <p:tav tm="100000">
                                          <p:val>
                                            <p:strVal val="#ppt_h"/>
                                          </p:val>
                                        </p:tav>
                                      </p:tavLst>
                                    </p:anim>
                                    <p:animEffect transition="in" filter="fade">
                                      <p:cBhvr>
                                        <p:cTn id="83" dur="1000"/>
                                        <p:tgtEl>
                                          <p:spTgt spid="56"/>
                                        </p:tgtEl>
                                      </p:cBhvr>
                                    </p:animEffect>
                                  </p:childTnLst>
                                </p:cTn>
                              </p:par>
                              <p:par>
                                <p:cTn id="84" presetID="64" presetClass="path" presetSubtype="0" fill="hold" nodeType="withEffect">
                                  <p:stCondLst>
                                    <p:cond delay="300"/>
                                  </p:stCondLst>
                                  <p:childTnLst>
                                    <p:animMotion origin="layout" path="M 0.025 -0.01821 L -0.35486 -0.86821 " pathEditMode="relative" rAng="0" ptsTypes="AA">
                                      <p:cBhvr>
                                        <p:cTn id="85" dur="1000" spd="-100000" fill="hold"/>
                                        <p:tgtEl>
                                          <p:spTgt spid="56"/>
                                        </p:tgtEl>
                                        <p:attrNameLst>
                                          <p:attrName>ppt_x</p:attrName>
                                          <p:attrName>ppt_y</p:attrName>
                                        </p:attrNameLst>
                                      </p:cBhvr>
                                      <p:rCtr x="-18993" y="-42500"/>
                                    </p:animMotion>
                                  </p:childTnLst>
                                </p:cTn>
                              </p:par>
                              <p:par>
                                <p:cTn id="86" presetID="1" presetClass="entr" presetSubtype="0" fill="hold" nodeType="withEffect">
                                  <p:stCondLst>
                                    <p:cond delay="200"/>
                                  </p:stCondLst>
                                  <p:childTnLst>
                                    <p:set>
                                      <p:cBhvr>
                                        <p:cTn id="87" dur="1" fill="hold">
                                          <p:stCondLst>
                                            <p:cond delay="0"/>
                                          </p:stCondLst>
                                        </p:cTn>
                                        <p:tgtEl>
                                          <p:spTgt spid="63"/>
                                        </p:tgtEl>
                                        <p:attrNameLst>
                                          <p:attrName>style.visibility</p:attrName>
                                        </p:attrNameLst>
                                      </p:cBhvr>
                                      <p:to>
                                        <p:strVal val="visible"/>
                                      </p:to>
                                    </p:set>
                                  </p:childTnLst>
                                </p:cTn>
                              </p:par>
                              <p:par>
                                <p:cTn id="88" presetID="53" presetClass="entr" presetSubtype="16" fill="hold" nodeType="withEffect">
                                  <p:stCondLst>
                                    <p:cond delay="200"/>
                                  </p:stCondLst>
                                  <p:childTnLst>
                                    <p:set>
                                      <p:cBhvr>
                                        <p:cTn id="89" dur="1" fill="hold">
                                          <p:stCondLst>
                                            <p:cond delay="0"/>
                                          </p:stCondLst>
                                        </p:cTn>
                                        <p:tgtEl>
                                          <p:spTgt spid="63"/>
                                        </p:tgtEl>
                                        <p:attrNameLst>
                                          <p:attrName>style.visibility</p:attrName>
                                        </p:attrNameLst>
                                      </p:cBhvr>
                                      <p:to>
                                        <p:strVal val="visible"/>
                                      </p:to>
                                    </p:set>
                                    <p:anim calcmode="lin" valueType="num">
                                      <p:cBhvr>
                                        <p:cTn id="90" dur="1000" fill="hold"/>
                                        <p:tgtEl>
                                          <p:spTgt spid="63"/>
                                        </p:tgtEl>
                                        <p:attrNameLst>
                                          <p:attrName>ppt_w</p:attrName>
                                        </p:attrNameLst>
                                      </p:cBhvr>
                                      <p:tavLst>
                                        <p:tav tm="0">
                                          <p:val>
                                            <p:fltVal val="0"/>
                                          </p:val>
                                        </p:tav>
                                        <p:tav tm="100000">
                                          <p:val>
                                            <p:strVal val="#ppt_w"/>
                                          </p:val>
                                        </p:tav>
                                      </p:tavLst>
                                    </p:anim>
                                    <p:anim calcmode="lin" valueType="num">
                                      <p:cBhvr>
                                        <p:cTn id="91" dur="1000" fill="hold"/>
                                        <p:tgtEl>
                                          <p:spTgt spid="63"/>
                                        </p:tgtEl>
                                        <p:attrNameLst>
                                          <p:attrName>ppt_h</p:attrName>
                                        </p:attrNameLst>
                                      </p:cBhvr>
                                      <p:tavLst>
                                        <p:tav tm="0">
                                          <p:val>
                                            <p:fltVal val="0"/>
                                          </p:val>
                                        </p:tav>
                                        <p:tav tm="100000">
                                          <p:val>
                                            <p:strVal val="#ppt_h"/>
                                          </p:val>
                                        </p:tav>
                                      </p:tavLst>
                                    </p:anim>
                                    <p:animEffect transition="in" filter="fade">
                                      <p:cBhvr>
                                        <p:cTn id="92" dur="1000"/>
                                        <p:tgtEl>
                                          <p:spTgt spid="63"/>
                                        </p:tgtEl>
                                      </p:cBhvr>
                                    </p:animEffect>
                                  </p:childTnLst>
                                </p:cTn>
                              </p:par>
                              <p:par>
                                <p:cTn id="93" presetID="64" presetClass="path" presetSubtype="0" fill="hold" nodeType="withEffect">
                                  <p:stCondLst>
                                    <p:cond delay="200"/>
                                  </p:stCondLst>
                                  <p:childTnLst>
                                    <p:animMotion origin="layout" path="M -0.01475 -0.00988 L -0.72725 -0.6821 " pathEditMode="relative" rAng="0" ptsTypes="AA">
                                      <p:cBhvr>
                                        <p:cTn id="94" dur="1000" spd="-100000" fill="hold"/>
                                        <p:tgtEl>
                                          <p:spTgt spid="63"/>
                                        </p:tgtEl>
                                        <p:attrNameLst>
                                          <p:attrName>ppt_x</p:attrName>
                                          <p:attrName>ppt_y</p:attrName>
                                        </p:attrNameLst>
                                      </p:cBhvr>
                                      <p:rCtr x="-35625" y="-33611"/>
                                    </p:animMotion>
                                  </p:childTnLst>
                                </p:cTn>
                              </p:par>
                            </p:childTnLst>
                          </p:cTn>
                        </p:par>
                        <p:par>
                          <p:cTn id="95" fill="hold">
                            <p:stCondLst>
                              <p:cond delay="1400"/>
                            </p:stCondLst>
                            <p:childTnLst>
                              <p:par>
                                <p:cTn id="96" presetID="53" presetClass="entr" presetSubtype="16" fill="hold" grpId="0" nodeType="afterEffect">
                                  <p:stCondLst>
                                    <p:cond delay="0"/>
                                  </p:stCondLst>
                                  <p:iterate type="lt">
                                    <p:tmPct val="0"/>
                                  </p:iterate>
                                  <p:childTnLst>
                                    <p:set>
                                      <p:cBhvr>
                                        <p:cTn id="97" dur="1" fill="hold">
                                          <p:stCondLst>
                                            <p:cond delay="0"/>
                                          </p:stCondLst>
                                        </p:cTn>
                                        <p:tgtEl>
                                          <p:spTgt spid="67"/>
                                        </p:tgtEl>
                                        <p:attrNameLst>
                                          <p:attrName>style.visibility</p:attrName>
                                        </p:attrNameLst>
                                      </p:cBhvr>
                                      <p:to>
                                        <p:strVal val="visible"/>
                                      </p:to>
                                    </p:set>
                                    <p:anim calcmode="lin" valueType="num">
                                      <p:cBhvr>
                                        <p:cTn id="98" dur="500" fill="hold"/>
                                        <p:tgtEl>
                                          <p:spTgt spid="67"/>
                                        </p:tgtEl>
                                        <p:attrNameLst>
                                          <p:attrName>ppt_w</p:attrName>
                                        </p:attrNameLst>
                                      </p:cBhvr>
                                      <p:tavLst>
                                        <p:tav tm="0">
                                          <p:val>
                                            <p:fltVal val="0"/>
                                          </p:val>
                                        </p:tav>
                                        <p:tav tm="100000">
                                          <p:val>
                                            <p:strVal val="#ppt_w"/>
                                          </p:val>
                                        </p:tav>
                                      </p:tavLst>
                                    </p:anim>
                                    <p:anim calcmode="lin" valueType="num">
                                      <p:cBhvr>
                                        <p:cTn id="99" dur="500" fill="hold"/>
                                        <p:tgtEl>
                                          <p:spTgt spid="67"/>
                                        </p:tgtEl>
                                        <p:attrNameLst>
                                          <p:attrName>ppt_h</p:attrName>
                                        </p:attrNameLst>
                                      </p:cBhvr>
                                      <p:tavLst>
                                        <p:tav tm="0">
                                          <p:val>
                                            <p:fltVal val="0"/>
                                          </p:val>
                                        </p:tav>
                                        <p:tav tm="100000">
                                          <p:val>
                                            <p:strVal val="#ppt_h"/>
                                          </p:val>
                                        </p:tav>
                                      </p:tavLst>
                                    </p:anim>
                                    <p:animEffect transition="in" filter="fade">
                                      <p:cBhvr>
                                        <p:cTn id="100" dur="500"/>
                                        <p:tgtEl>
                                          <p:spTgt spid="67"/>
                                        </p:tgtEl>
                                      </p:cBhvr>
                                    </p:animEffect>
                                  </p:childTnLst>
                                </p:cTn>
                              </p:par>
                            </p:childTnLst>
                          </p:cTn>
                        </p:par>
                        <p:par>
                          <p:cTn id="101" fill="hold">
                            <p:stCondLst>
                              <p:cond delay="1900"/>
                            </p:stCondLst>
                            <p:childTnLst>
                              <p:par>
                                <p:cTn id="102" presetID="23" presetClass="entr" presetSubtype="16"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childTnLst>
                                </p:cTn>
                              </p:par>
                              <p:par>
                                <p:cTn id="106" presetID="23" presetClass="entr" presetSubtype="16" fill="hold" grpId="0" nodeType="withEffect">
                                  <p:stCondLst>
                                    <p:cond delay="200"/>
                                  </p:stCondLst>
                                  <p:childTnLst>
                                    <p:set>
                                      <p:cBhvr>
                                        <p:cTn id="107" dur="1" fill="hold">
                                          <p:stCondLst>
                                            <p:cond delay="0"/>
                                          </p:stCondLst>
                                        </p:cTn>
                                        <p:tgtEl>
                                          <p:spTgt spid="39"/>
                                        </p:tgtEl>
                                        <p:attrNameLst>
                                          <p:attrName>style.visibility</p:attrName>
                                        </p:attrNameLst>
                                      </p:cBhvr>
                                      <p:to>
                                        <p:strVal val="visible"/>
                                      </p:to>
                                    </p:set>
                                    <p:anim calcmode="lin" valueType="num">
                                      <p:cBhvr>
                                        <p:cTn id="108" dur="500" fill="hold"/>
                                        <p:tgtEl>
                                          <p:spTgt spid="39"/>
                                        </p:tgtEl>
                                        <p:attrNameLst>
                                          <p:attrName>ppt_w</p:attrName>
                                        </p:attrNameLst>
                                      </p:cBhvr>
                                      <p:tavLst>
                                        <p:tav tm="0">
                                          <p:val>
                                            <p:fltVal val="0"/>
                                          </p:val>
                                        </p:tav>
                                        <p:tav tm="100000">
                                          <p:val>
                                            <p:strVal val="#ppt_w"/>
                                          </p:val>
                                        </p:tav>
                                      </p:tavLst>
                                    </p:anim>
                                    <p:anim calcmode="lin" valueType="num">
                                      <p:cBhvr>
                                        <p:cTn id="109" dur="500" fill="hold"/>
                                        <p:tgtEl>
                                          <p:spTgt spid="39"/>
                                        </p:tgtEl>
                                        <p:attrNameLst>
                                          <p:attrName>ppt_h</p:attrName>
                                        </p:attrNameLst>
                                      </p:cBhvr>
                                      <p:tavLst>
                                        <p:tav tm="0">
                                          <p:val>
                                            <p:fltVal val="0"/>
                                          </p:val>
                                        </p:tav>
                                        <p:tav tm="100000">
                                          <p:val>
                                            <p:strVal val="#ppt_h"/>
                                          </p:val>
                                        </p:tav>
                                      </p:tavLst>
                                    </p:anim>
                                  </p:childTnLst>
                                </p:cTn>
                              </p:par>
                              <p:par>
                                <p:cTn id="110" presetID="23" presetClass="entr" presetSubtype="16" fill="hold" grpId="0" nodeType="withEffect">
                                  <p:stCondLst>
                                    <p:cond delay="400"/>
                                  </p:stCondLst>
                                  <p:childTnLst>
                                    <p:set>
                                      <p:cBhvr>
                                        <p:cTn id="111" dur="1" fill="hold">
                                          <p:stCondLst>
                                            <p:cond delay="0"/>
                                          </p:stCondLst>
                                        </p:cTn>
                                        <p:tgtEl>
                                          <p:spTgt spid="38"/>
                                        </p:tgtEl>
                                        <p:attrNameLst>
                                          <p:attrName>style.visibility</p:attrName>
                                        </p:attrNameLst>
                                      </p:cBhvr>
                                      <p:to>
                                        <p:strVal val="visible"/>
                                      </p:to>
                                    </p:set>
                                    <p:anim calcmode="lin" valueType="num">
                                      <p:cBhvr>
                                        <p:cTn id="112" dur="500" fill="hold"/>
                                        <p:tgtEl>
                                          <p:spTgt spid="38"/>
                                        </p:tgtEl>
                                        <p:attrNameLst>
                                          <p:attrName>ppt_w</p:attrName>
                                        </p:attrNameLst>
                                      </p:cBhvr>
                                      <p:tavLst>
                                        <p:tav tm="0">
                                          <p:val>
                                            <p:fltVal val="0"/>
                                          </p:val>
                                        </p:tav>
                                        <p:tav tm="100000">
                                          <p:val>
                                            <p:strVal val="#ppt_w"/>
                                          </p:val>
                                        </p:tav>
                                      </p:tavLst>
                                    </p:anim>
                                    <p:anim calcmode="lin" valueType="num">
                                      <p:cBhvr>
                                        <p:cTn id="113" dur="500" fill="hold"/>
                                        <p:tgtEl>
                                          <p:spTgt spid="38"/>
                                        </p:tgtEl>
                                        <p:attrNameLst>
                                          <p:attrName>ppt_h</p:attrName>
                                        </p:attrNameLst>
                                      </p:cBhvr>
                                      <p:tavLst>
                                        <p:tav tm="0">
                                          <p:val>
                                            <p:fltVal val="0"/>
                                          </p:val>
                                        </p:tav>
                                        <p:tav tm="100000">
                                          <p:val>
                                            <p:strVal val="#ppt_h"/>
                                          </p:val>
                                        </p:tav>
                                      </p:tavLst>
                                    </p:anim>
                                  </p:childTnLst>
                                </p:cTn>
                              </p:par>
                              <p:par>
                                <p:cTn id="114" presetID="23" presetClass="entr" presetSubtype="16" fill="hold" grpId="0" nodeType="withEffect">
                                  <p:stCondLst>
                                    <p:cond delay="600"/>
                                  </p:stCondLst>
                                  <p:childTnLst>
                                    <p:set>
                                      <p:cBhvr>
                                        <p:cTn id="115" dur="1" fill="hold">
                                          <p:stCondLst>
                                            <p:cond delay="0"/>
                                          </p:stCondLst>
                                        </p:cTn>
                                        <p:tgtEl>
                                          <p:spTgt spid="40"/>
                                        </p:tgtEl>
                                        <p:attrNameLst>
                                          <p:attrName>style.visibility</p:attrName>
                                        </p:attrNameLst>
                                      </p:cBhvr>
                                      <p:to>
                                        <p:strVal val="visible"/>
                                      </p:to>
                                    </p:set>
                                    <p:anim calcmode="lin" valueType="num">
                                      <p:cBhvr>
                                        <p:cTn id="116" dur="500" fill="hold"/>
                                        <p:tgtEl>
                                          <p:spTgt spid="40"/>
                                        </p:tgtEl>
                                        <p:attrNameLst>
                                          <p:attrName>ppt_w</p:attrName>
                                        </p:attrNameLst>
                                      </p:cBhvr>
                                      <p:tavLst>
                                        <p:tav tm="0">
                                          <p:val>
                                            <p:fltVal val="0"/>
                                          </p:val>
                                        </p:tav>
                                        <p:tav tm="100000">
                                          <p:val>
                                            <p:strVal val="#ppt_w"/>
                                          </p:val>
                                        </p:tav>
                                      </p:tavLst>
                                    </p:anim>
                                    <p:anim calcmode="lin" valueType="num">
                                      <p:cBhvr>
                                        <p:cTn id="117" dur="500" fill="hold"/>
                                        <p:tgtEl>
                                          <p:spTgt spid="40"/>
                                        </p:tgtEl>
                                        <p:attrNameLst>
                                          <p:attrName>ppt_h</p:attrName>
                                        </p:attrNameLst>
                                      </p:cBhvr>
                                      <p:tavLst>
                                        <p:tav tm="0">
                                          <p:val>
                                            <p:fltVal val="0"/>
                                          </p:val>
                                        </p:tav>
                                        <p:tav tm="100000">
                                          <p:val>
                                            <p:strVal val="#ppt_h"/>
                                          </p:val>
                                        </p:tav>
                                      </p:tavLst>
                                    </p:anim>
                                  </p:childTnLst>
                                </p:cTn>
                              </p:par>
                              <p:par>
                                <p:cTn id="118" presetID="34" presetClass="emph" presetSubtype="0" fill="hold" grpId="1" nodeType="withEffect">
                                  <p:stCondLst>
                                    <p:cond delay="0"/>
                                  </p:stCondLst>
                                  <p:iterate type="lt">
                                    <p:tmPct val="10000"/>
                                  </p:iterate>
                                  <p:childTnLst>
                                    <p:animMotion origin="layout" path="M 0.0 0.0 L 0.0 -0.07213" pathEditMode="relative" ptsTypes="">
                                      <p:cBhvr>
                                        <p:cTn id="119" dur="250" accel="50000" decel="50000" autoRev="1" fill="hold">
                                          <p:stCondLst>
                                            <p:cond delay="0"/>
                                          </p:stCondLst>
                                        </p:cTn>
                                        <p:tgtEl>
                                          <p:spTgt spid="67"/>
                                        </p:tgtEl>
                                        <p:attrNameLst>
                                          <p:attrName>ppt_x</p:attrName>
                                          <p:attrName>ppt_y</p:attrName>
                                        </p:attrNameLst>
                                      </p:cBhvr>
                                    </p:animMotion>
                                    <p:animRot by="1500000">
                                      <p:cBhvr>
                                        <p:cTn id="120" dur="125" fill="hold">
                                          <p:stCondLst>
                                            <p:cond delay="0"/>
                                          </p:stCondLst>
                                        </p:cTn>
                                        <p:tgtEl>
                                          <p:spTgt spid="67"/>
                                        </p:tgtEl>
                                        <p:attrNameLst>
                                          <p:attrName>r</p:attrName>
                                        </p:attrNameLst>
                                      </p:cBhvr>
                                    </p:animRot>
                                    <p:animRot by="-1500000">
                                      <p:cBhvr>
                                        <p:cTn id="121" dur="125" fill="hold">
                                          <p:stCondLst>
                                            <p:cond delay="125"/>
                                          </p:stCondLst>
                                        </p:cTn>
                                        <p:tgtEl>
                                          <p:spTgt spid="67"/>
                                        </p:tgtEl>
                                        <p:attrNameLst>
                                          <p:attrName>r</p:attrName>
                                        </p:attrNameLst>
                                      </p:cBhvr>
                                    </p:animRot>
                                    <p:animRot by="-1500000">
                                      <p:cBhvr>
                                        <p:cTn id="122" dur="125" fill="hold">
                                          <p:stCondLst>
                                            <p:cond delay="250"/>
                                          </p:stCondLst>
                                        </p:cTn>
                                        <p:tgtEl>
                                          <p:spTgt spid="67"/>
                                        </p:tgtEl>
                                        <p:attrNameLst>
                                          <p:attrName>r</p:attrName>
                                        </p:attrNameLst>
                                      </p:cBhvr>
                                    </p:animRot>
                                    <p:animRot by="1500000">
                                      <p:cBhvr>
                                        <p:cTn id="123" dur="125" fill="hold">
                                          <p:stCondLst>
                                            <p:cond delay="375"/>
                                          </p:stCondLst>
                                        </p:cTn>
                                        <p:tgtEl>
                                          <p:spTgt spid="67"/>
                                        </p:tgtEl>
                                        <p:attrNameLst>
                                          <p:attrName>r</p:attrName>
                                        </p:attrNameLst>
                                      </p:cBhvr>
                                    </p:animRot>
                                  </p:childTnLst>
                                </p:cTn>
                              </p:par>
                            </p:childTnLst>
                          </p:cTn>
                        </p:par>
                        <p:par>
                          <p:cTn id="124" fill="hold">
                            <p:stCondLst>
                              <p:cond delay="3000"/>
                            </p:stCondLst>
                            <p:childTnLst>
                              <p:par>
                                <p:cTn id="125" presetID="10" presetClass="entr" presetSubtype="0" fill="hold" grpId="0" nodeType="afterEffect">
                                  <p:stCondLst>
                                    <p:cond delay="0"/>
                                  </p:stCondLst>
                                  <p:childTnLst>
                                    <p:set>
                                      <p:cBhvr>
                                        <p:cTn id="126" dur="1" fill="hold">
                                          <p:stCondLst>
                                            <p:cond delay="0"/>
                                          </p:stCondLst>
                                        </p:cTn>
                                        <p:tgtEl>
                                          <p:spTgt spid="6"/>
                                        </p:tgtEl>
                                        <p:attrNameLst>
                                          <p:attrName>style.visibility</p:attrName>
                                        </p:attrNameLst>
                                      </p:cBhvr>
                                      <p:to>
                                        <p:strVal val="visible"/>
                                      </p:to>
                                    </p:set>
                                    <p:animEffect transition="in" filter="fade">
                                      <p:cBhvr>
                                        <p:cTn id="127" dur="2000"/>
                                        <p:tgtEl>
                                          <p:spTgt spid="6"/>
                                        </p:tgtEl>
                                      </p:cBhvr>
                                    </p:animEffect>
                                  </p:childTnLst>
                                </p:cTn>
                              </p:par>
                              <p:par>
                                <p:cTn id="128" presetID="1" presetClass="entr" presetSubtype="0" fill="hold" grpId="0" nodeType="withEffect">
                                  <p:stCondLst>
                                    <p:cond delay="200"/>
                                  </p:stCondLst>
                                  <p:childTnLst>
                                    <p:set>
                                      <p:cBhvr>
                                        <p:cTn id="129" dur="1" fill="hold">
                                          <p:stCondLst>
                                            <p:cond delay="0"/>
                                          </p:stCondLst>
                                        </p:cTn>
                                        <p:tgtEl>
                                          <p:spTgt spid="11"/>
                                        </p:tgtEl>
                                        <p:attrNameLst>
                                          <p:attrName>style.visibility</p:attrName>
                                        </p:attrNameLst>
                                      </p:cBhvr>
                                      <p:to>
                                        <p:strVal val="visible"/>
                                      </p:to>
                                    </p:set>
                                  </p:childTnLst>
                                </p:cTn>
                              </p:par>
                              <p:par>
                                <p:cTn id="130" presetID="53" presetClass="entr" presetSubtype="16" fill="hold" grpId="1" nodeType="withEffect">
                                  <p:stCondLst>
                                    <p:cond delay="200"/>
                                  </p:stCondLst>
                                  <p:childTnLst>
                                    <p:set>
                                      <p:cBhvr>
                                        <p:cTn id="131" dur="1" fill="hold">
                                          <p:stCondLst>
                                            <p:cond delay="0"/>
                                          </p:stCondLst>
                                        </p:cTn>
                                        <p:tgtEl>
                                          <p:spTgt spid="11"/>
                                        </p:tgtEl>
                                        <p:attrNameLst>
                                          <p:attrName>style.visibility</p:attrName>
                                        </p:attrNameLst>
                                      </p:cBhvr>
                                      <p:to>
                                        <p:strVal val="visible"/>
                                      </p:to>
                                    </p:set>
                                    <p:anim calcmode="lin" valueType="num">
                                      <p:cBhvr>
                                        <p:cTn id="132" dur="1000" fill="hold"/>
                                        <p:tgtEl>
                                          <p:spTgt spid="11"/>
                                        </p:tgtEl>
                                        <p:attrNameLst>
                                          <p:attrName>ppt_w</p:attrName>
                                        </p:attrNameLst>
                                      </p:cBhvr>
                                      <p:tavLst>
                                        <p:tav tm="0">
                                          <p:val>
                                            <p:fltVal val="0"/>
                                          </p:val>
                                        </p:tav>
                                        <p:tav tm="100000">
                                          <p:val>
                                            <p:strVal val="#ppt_w"/>
                                          </p:val>
                                        </p:tav>
                                      </p:tavLst>
                                    </p:anim>
                                    <p:anim calcmode="lin" valueType="num">
                                      <p:cBhvr>
                                        <p:cTn id="133" dur="1000" fill="hold"/>
                                        <p:tgtEl>
                                          <p:spTgt spid="11"/>
                                        </p:tgtEl>
                                        <p:attrNameLst>
                                          <p:attrName>ppt_h</p:attrName>
                                        </p:attrNameLst>
                                      </p:cBhvr>
                                      <p:tavLst>
                                        <p:tav tm="0">
                                          <p:val>
                                            <p:fltVal val="0"/>
                                          </p:val>
                                        </p:tav>
                                        <p:tav tm="100000">
                                          <p:val>
                                            <p:strVal val="#ppt_h"/>
                                          </p:val>
                                        </p:tav>
                                      </p:tavLst>
                                    </p:anim>
                                    <p:animEffect transition="in" filter="fade">
                                      <p:cBhvr>
                                        <p:cTn id="134" dur="1000"/>
                                        <p:tgtEl>
                                          <p:spTgt spid="11"/>
                                        </p:tgtEl>
                                      </p:cBhvr>
                                    </p:animEffect>
                                  </p:childTnLst>
                                </p:cTn>
                              </p:par>
                              <p:par>
                                <p:cTn id="135" presetID="64" presetClass="path" presetSubtype="0" fill="hold" grpId="2" nodeType="withEffect">
                                  <p:stCondLst>
                                    <p:cond delay="200"/>
                                  </p:stCondLst>
                                  <p:childTnLst>
                                    <p:animMotion origin="layout" path="M -0.00312 -0.00587 L -0.44062 -0.70031 " pathEditMode="relative" rAng="0" ptsTypes="AA">
                                      <p:cBhvr>
                                        <p:cTn id="136" dur="1000" spd="-100000" fill="hold"/>
                                        <p:tgtEl>
                                          <p:spTgt spid="11"/>
                                        </p:tgtEl>
                                        <p:attrNameLst>
                                          <p:attrName>ppt_x</p:attrName>
                                          <p:attrName>ppt_y</p:attrName>
                                        </p:attrNameLst>
                                      </p:cBhvr>
                                      <p:rCtr x="-21875" y="-34722"/>
                                    </p:animMotion>
                                  </p:childTnLst>
                                </p:cTn>
                              </p:par>
                              <p:par>
                                <p:cTn id="137" presetID="1" presetClass="entr" presetSubtype="0" fill="hold" grpId="0" nodeType="withEffect">
                                  <p:stCondLst>
                                    <p:cond delay="200"/>
                                  </p:stCondLst>
                                  <p:childTnLst>
                                    <p:set>
                                      <p:cBhvr>
                                        <p:cTn id="138" dur="1" fill="hold">
                                          <p:stCondLst>
                                            <p:cond delay="0"/>
                                          </p:stCondLst>
                                        </p:cTn>
                                        <p:tgtEl>
                                          <p:spTgt spid="14"/>
                                        </p:tgtEl>
                                        <p:attrNameLst>
                                          <p:attrName>style.visibility</p:attrName>
                                        </p:attrNameLst>
                                      </p:cBhvr>
                                      <p:to>
                                        <p:strVal val="visible"/>
                                      </p:to>
                                    </p:set>
                                  </p:childTnLst>
                                </p:cTn>
                              </p:par>
                              <p:par>
                                <p:cTn id="139" presetID="53" presetClass="entr" presetSubtype="16" fill="hold" grpId="1" nodeType="withEffect">
                                  <p:stCondLst>
                                    <p:cond delay="200"/>
                                  </p:stCondLst>
                                  <p:childTnLst>
                                    <p:set>
                                      <p:cBhvr>
                                        <p:cTn id="140" dur="1" fill="hold">
                                          <p:stCondLst>
                                            <p:cond delay="0"/>
                                          </p:stCondLst>
                                        </p:cTn>
                                        <p:tgtEl>
                                          <p:spTgt spid="14"/>
                                        </p:tgtEl>
                                        <p:attrNameLst>
                                          <p:attrName>style.visibility</p:attrName>
                                        </p:attrNameLst>
                                      </p:cBhvr>
                                      <p:to>
                                        <p:strVal val="visible"/>
                                      </p:to>
                                    </p:set>
                                    <p:anim calcmode="lin" valueType="num">
                                      <p:cBhvr>
                                        <p:cTn id="141" dur="1000" fill="hold"/>
                                        <p:tgtEl>
                                          <p:spTgt spid="14"/>
                                        </p:tgtEl>
                                        <p:attrNameLst>
                                          <p:attrName>ppt_w</p:attrName>
                                        </p:attrNameLst>
                                      </p:cBhvr>
                                      <p:tavLst>
                                        <p:tav tm="0">
                                          <p:val>
                                            <p:fltVal val="0"/>
                                          </p:val>
                                        </p:tav>
                                        <p:tav tm="100000">
                                          <p:val>
                                            <p:strVal val="#ppt_w"/>
                                          </p:val>
                                        </p:tav>
                                      </p:tavLst>
                                    </p:anim>
                                    <p:anim calcmode="lin" valueType="num">
                                      <p:cBhvr>
                                        <p:cTn id="142" dur="1000" fill="hold"/>
                                        <p:tgtEl>
                                          <p:spTgt spid="14"/>
                                        </p:tgtEl>
                                        <p:attrNameLst>
                                          <p:attrName>ppt_h</p:attrName>
                                        </p:attrNameLst>
                                      </p:cBhvr>
                                      <p:tavLst>
                                        <p:tav tm="0">
                                          <p:val>
                                            <p:fltVal val="0"/>
                                          </p:val>
                                        </p:tav>
                                        <p:tav tm="100000">
                                          <p:val>
                                            <p:strVal val="#ppt_h"/>
                                          </p:val>
                                        </p:tav>
                                      </p:tavLst>
                                    </p:anim>
                                    <p:animEffect transition="in" filter="fade">
                                      <p:cBhvr>
                                        <p:cTn id="143" dur="1000"/>
                                        <p:tgtEl>
                                          <p:spTgt spid="14"/>
                                        </p:tgtEl>
                                      </p:cBhvr>
                                    </p:animEffect>
                                  </p:childTnLst>
                                </p:cTn>
                              </p:par>
                              <p:par>
                                <p:cTn id="144" presetID="64" presetClass="path" presetSubtype="0" fill="hold" grpId="2" nodeType="withEffect">
                                  <p:stCondLst>
                                    <p:cond delay="200"/>
                                  </p:stCondLst>
                                  <p:childTnLst>
                                    <p:animMotion origin="layout" path="M -0.00312 -0.00587 L -0.44062 -0.70031 " pathEditMode="relative" rAng="0" ptsTypes="AA">
                                      <p:cBhvr>
                                        <p:cTn id="145" dur="1000" spd="-100000" fill="hold"/>
                                        <p:tgtEl>
                                          <p:spTgt spid="14"/>
                                        </p:tgtEl>
                                        <p:attrNameLst>
                                          <p:attrName>ppt_x</p:attrName>
                                          <p:attrName>ppt_y</p:attrName>
                                        </p:attrNameLst>
                                      </p:cBhvr>
                                      <p:rCtr x="-21875" y="-34722"/>
                                    </p:animMotion>
                                  </p:childTnLst>
                                </p:cTn>
                              </p:par>
                              <p:par>
                                <p:cTn id="146" presetID="1" presetClass="entr" presetSubtype="0" fill="hold" grpId="0" nodeType="withEffect">
                                  <p:stCondLst>
                                    <p:cond delay="200"/>
                                  </p:stCondLst>
                                  <p:childTnLst>
                                    <p:set>
                                      <p:cBhvr>
                                        <p:cTn id="147" dur="1" fill="hold">
                                          <p:stCondLst>
                                            <p:cond delay="0"/>
                                          </p:stCondLst>
                                        </p:cTn>
                                        <p:tgtEl>
                                          <p:spTgt spid="16"/>
                                        </p:tgtEl>
                                        <p:attrNameLst>
                                          <p:attrName>style.visibility</p:attrName>
                                        </p:attrNameLst>
                                      </p:cBhvr>
                                      <p:to>
                                        <p:strVal val="visible"/>
                                      </p:to>
                                    </p:set>
                                  </p:childTnLst>
                                </p:cTn>
                              </p:par>
                              <p:par>
                                <p:cTn id="148" presetID="53" presetClass="entr" presetSubtype="16" fill="hold" grpId="1" nodeType="withEffect">
                                  <p:stCondLst>
                                    <p:cond delay="200"/>
                                  </p:stCondLst>
                                  <p:childTnLst>
                                    <p:set>
                                      <p:cBhvr>
                                        <p:cTn id="149" dur="1" fill="hold">
                                          <p:stCondLst>
                                            <p:cond delay="0"/>
                                          </p:stCondLst>
                                        </p:cTn>
                                        <p:tgtEl>
                                          <p:spTgt spid="16"/>
                                        </p:tgtEl>
                                        <p:attrNameLst>
                                          <p:attrName>style.visibility</p:attrName>
                                        </p:attrNameLst>
                                      </p:cBhvr>
                                      <p:to>
                                        <p:strVal val="visible"/>
                                      </p:to>
                                    </p:set>
                                    <p:anim calcmode="lin" valueType="num">
                                      <p:cBhvr>
                                        <p:cTn id="150" dur="1000" fill="hold"/>
                                        <p:tgtEl>
                                          <p:spTgt spid="16"/>
                                        </p:tgtEl>
                                        <p:attrNameLst>
                                          <p:attrName>ppt_w</p:attrName>
                                        </p:attrNameLst>
                                      </p:cBhvr>
                                      <p:tavLst>
                                        <p:tav tm="0">
                                          <p:val>
                                            <p:fltVal val="0"/>
                                          </p:val>
                                        </p:tav>
                                        <p:tav tm="100000">
                                          <p:val>
                                            <p:strVal val="#ppt_w"/>
                                          </p:val>
                                        </p:tav>
                                      </p:tavLst>
                                    </p:anim>
                                    <p:anim calcmode="lin" valueType="num">
                                      <p:cBhvr>
                                        <p:cTn id="151" dur="1000" fill="hold"/>
                                        <p:tgtEl>
                                          <p:spTgt spid="16"/>
                                        </p:tgtEl>
                                        <p:attrNameLst>
                                          <p:attrName>ppt_h</p:attrName>
                                        </p:attrNameLst>
                                      </p:cBhvr>
                                      <p:tavLst>
                                        <p:tav tm="0">
                                          <p:val>
                                            <p:fltVal val="0"/>
                                          </p:val>
                                        </p:tav>
                                        <p:tav tm="100000">
                                          <p:val>
                                            <p:strVal val="#ppt_h"/>
                                          </p:val>
                                        </p:tav>
                                      </p:tavLst>
                                    </p:anim>
                                    <p:animEffect transition="in" filter="fade">
                                      <p:cBhvr>
                                        <p:cTn id="152" dur="1000"/>
                                        <p:tgtEl>
                                          <p:spTgt spid="16"/>
                                        </p:tgtEl>
                                      </p:cBhvr>
                                    </p:animEffect>
                                  </p:childTnLst>
                                </p:cTn>
                              </p:par>
                              <p:par>
                                <p:cTn id="153" presetID="64" presetClass="path" presetSubtype="0" fill="hold" grpId="2" nodeType="withEffect">
                                  <p:stCondLst>
                                    <p:cond delay="200"/>
                                  </p:stCondLst>
                                  <p:childTnLst>
                                    <p:animMotion origin="layout" path="M -0.00312 -0.00587 L -0.44062 -0.70031 " pathEditMode="relative" rAng="0" ptsTypes="AA">
                                      <p:cBhvr>
                                        <p:cTn id="154" dur="1000" spd="-100000" fill="hold"/>
                                        <p:tgtEl>
                                          <p:spTgt spid="16"/>
                                        </p:tgtEl>
                                        <p:attrNameLst>
                                          <p:attrName>ppt_x</p:attrName>
                                          <p:attrName>ppt_y</p:attrName>
                                        </p:attrNameLst>
                                      </p:cBhvr>
                                      <p:rCtr x="-21875" y="-34722"/>
                                    </p:animMotion>
                                  </p:childTnLst>
                                </p:cTn>
                              </p:par>
                              <p:par>
                                <p:cTn id="155" presetID="1" presetClass="entr" presetSubtype="0" fill="hold" nodeType="withEffect">
                                  <p:stCondLst>
                                    <p:cond delay="400"/>
                                  </p:stCondLst>
                                  <p:childTnLst>
                                    <p:set>
                                      <p:cBhvr>
                                        <p:cTn id="156" dur="1" fill="hold">
                                          <p:stCondLst>
                                            <p:cond delay="0"/>
                                          </p:stCondLst>
                                        </p:cTn>
                                        <p:tgtEl>
                                          <p:spTgt spid="19"/>
                                        </p:tgtEl>
                                        <p:attrNameLst>
                                          <p:attrName>style.visibility</p:attrName>
                                        </p:attrNameLst>
                                      </p:cBhvr>
                                      <p:to>
                                        <p:strVal val="visible"/>
                                      </p:to>
                                    </p:set>
                                  </p:childTnLst>
                                </p:cTn>
                              </p:par>
                              <p:par>
                                <p:cTn id="157" presetID="53" presetClass="entr" presetSubtype="16" fill="hold" nodeType="withEffect">
                                  <p:stCondLst>
                                    <p:cond delay="400"/>
                                  </p:stCondLst>
                                  <p:childTnLst>
                                    <p:set>
                                      <p:cBhvr>
                                        <p:cTn id="158" dur="1" fill="hold">
                                          <p:stCondLst>
                                            <p:cond delay="0"/>
                                          </p:stCondLst>
                                        </p:cTn>
                                        <p:tgtEl>
                                          <p:spTgt spid="19"/>
                                        </p:tgtEl>
                                        <p:attrNameLst>
                                          <p:attrName>style.visibility</p:attrName>
                                        </p:attrNameLst>
                                      </p:cBhvr>
                                      <p:to>
                                        <p:strVal val="visible"/>
                                      </p:to>
                                    </p:set>
                                    <p:anim calcmode="lin" valueType="num">
                                      <p:cBhvr>
                                        <p:cTn id="159" dur="1000" fill="hold"/>
                                        <p:tgtEl>
                                          <p:spTgt spid="19"/>
                                        </p:tgtEl>
                                        <p:attrNameLst>
                                          <p:attrName>ppt_w</p:attrName>
                                        </p:attrNameLst>
                                      </p:cBhvr>
                                      <p:tavLst>
                                        <p:tav tm="0">
                                          <p:val>
                                            <p:fltVal val="0"/>
                                          </p:val>
                                        </p:tav>
                                        <p:tav tm="100000">
                                          <p:val>
                                            <p:strVal val="#ppt_w"/>
                                          </p:val>
                                        </p:tav>
                                      </p:tavLst>
                                    </p:anim>
                                    <p:anim calcmode="lin" valueType="num">
                                      <p:cBhvr>
                                        <p:cTn id="160" dur="1000" fill="hold"/>
                                        <p:tgtEl>
                                          <p:spTgt spid="19"/>
                                        </p:tgtEl>
                                        <p:attrNameLst>
                                          <p:attrName>ppt_h</p:attrName>
                                        </p:attrNameLst>
                                      </p:cBhvr>
                                      <p:tavLst>
                                        <p:tav tm="0">
                                          <p:val>
                                            <p:fltVal val="0"/>
                                          </p:val>
                                        </p:tav>
                                        <p:tav tm="100000">
                                          <p:val>
                                            <p:strVal val="#ppt_h"/>
                                          </p:val>
                                        </p:tav>
                                      </p:tavLst>
                                    </p:anim>
                                    <p:animEffect transition="in" filter="fade">
                                      <p:cBhvr>
                                        <p:cTn id="161" dur="1000"/>
                                        <p:tgtEl>
                                          <p:spTgt spid="19"/>
                                        </p:tgtEl>
                                      </p:cBhvr>
                                    </p:animEffect>
                                  </p:childTnLst>
                                </p:cTn>
                              </p:par>
                              <p:par>
                                <p:cTn id="162" presetID="64" presetClass="path" presetSubtype="0" fill="hold" nodeType="withEffect">
                                  <p:stCondLst>
                                    <p:cond delay="400"/>
                                  </p:stCondLst>
                                  <p:childTnLst>
                                    <p:animMotion origin="layout" path="M 0.025 -0.00524 L -0.59705 -0.67006 " pathEditMode="relative" rAng="0" ptsTypes="AA">
                                      <p:cBhvr>
                                        <p:cTn id="163" dur="1000" spd="-100000" fill="hold"/>
                                        <p:tgtEl>
                                          <p:spTgt spid="19"/>
                                        </p:tgtEl>
                                        <p:attrNameLst>
                                          <p:attrName>ppt_x</p:attrName>
                                          <p:attrName>ppt_y</p:attrName>
                                        </p:attrNameLst>
                                      </p:cBhvr>
                                      <p:rCtr x="-31111" y="-33241"/>
                                    </p:animMotion>
                                  </p:childTnLst>
                                </p:cTn>
                              </p:par>
                              <p:par>
                                <p:cTn id="164" presetID="1" presetClass="entr" presetSubtype="0" fill="hold" nodeType="withEffect">
                                  <p:stCondLst>
                                    <p:cond delay="400"/>
                                  </p:stCondLst>
                                  <p:childTnLst>
                                    <p:set>
                                      <p:cBhvr>
                                        <p:cTn id="165" dur="1" fill="hold">
                                          <p:stCondLst>
                                            <p:cond delay="0"/>
                                          </p:stCondLst>
                                        </p:cTn>
                                        <p:tgtEl>
                                          <p:spTgt spid="22"/>
                                        </p:tgtEl>
                                        <p:attrNameLst>
                                          <p:attrName>style.visibility</p:attrName>
                                        </p:attrNameLst>
                                      </p:cBhvr>
                                      <p:to>
                                        <p:strVal val="visible"/>
                                      </p:to>
                                    </p:set>
                                  </p:childTnLst>
                                </p:cTn>
                              </p:par>
                              <p:par>
                                <p:cTn id="166" presetID="53" presetClass="entr" presetSubtype="16" fill="hold" nodeType="withEffect">
                                  <p:stCondLst>
                                    <p:cond delay="400"/>
                                  </p:stCondLst>
                                  <p:childTnLst>
                                    <p:set>
                                      <p:cBhvr>
                                        <p:cTn id="167" dur="1" fill="hold">
                                          <p:stCondLst>
                                            <p:cond delay="0"/>
                                          </p:stCondLst>
                                        </p:cTn>
                                        <p:tgtEl>
                                          <p:spTgt spid="22"/>
                                        </p:tgtEl>
                                        <p:attrNameLst>
                                          <p:attrName>style.visibility</p:attrName>
                                        </p:attrNameLst>
                                      </p:cBhvr>
                                      <p:to>
                                        <p:strVal val="visible"/>
                                      </p:to>
                                    </p:set>
                                    <p:anim calcmode="lin" valueType="num">
                                      <p:cBhvr>
                                        <p:cTn id="168" dur="1000" fill="hold"/>
                                        <p:tgtEl>
                                          <p:spTgt spid="22"/>
                                        </p:tgtEl>
                                        <p:attrNameLst>
                                          <p:attrName>ppt_w</p:attrName>
                                        </p:attrNameLst>
                                      </p:cBhvr>
                                      <p:tavLst>
                                        <p:tav tm="0">
                                          <p:val>
                                            <p:fltVal val="0"/>
                                          </p:val>
                                        </p:tav>
                                        <p:tav tm="100000">
                                          <p:val>
                                            <p:strVal val="#ppt_w"/>
                                          </p:val>
                                        </p:tav>
                                      </p:tavLst>
                                    </p:anim>
                                    <p:anim calcmode="lin" valueType="num">
                                      <p:cBhvr>
                                        <p:cTn id="169" dur="1000" fill="hold"/>
                                        <p:tgtEl>
                                          <p:spTgt spid="22"/>
                                        </p:tgtEl>
                                        <p:attrNameLst>
                                          <p:attrName>ppt_h</p:attrName>
                                        </p:attrNameLst>
                                      </p:cBhvr>
                                      <p:tavLst>
                                        <p:tav tm="0">
                                          <p:val>
                                            <p:fltVal val="0"/>
                                          </p:val>
                                        </p:tav>
                                        <p:tav tm="100000">
                                          <p:val>
                                            <p:strVal val="#ppt_h"/>
                                          </p:val>
                                        </p:tav>
                                      </p:tavLst>
                                    </p:anim>
                                    <p:animEffect transition="in" filter="fade">
                                      <p:cBhvr>
                                        <p:cTn id="170" dur="1000"/>
                                        <p:tgtEl>
                                          <p:spTgt spid="22"/>
                                        </p:tgtEl>
                                      </p:cBhvr>
                                    </p:animEffect>
                                  </p:childTnLst>
                                </p:cTn>
                              </p:par>
                              <p:par>
                                <p:cTn id="171" presetID="64" presetClass="path" presetSubtype="0" fill="hold" nodeType="withEffect">
                                  <p:stCondLst>
                                    <p:cond delay="400"/>
                                  </p:stCondLst>
                                  <p:childTnLst>
                                    <p:animMotion origin="layout" path="M 0.025 -0.00524 L -0.59705 -0.67006 " pathEditMode="relative" rAng="0" ptsTypes="AA">
                                      <p:cBhvr>
                                        <p:cTn id="172" dur="1000" spd="-100000" fill="hold"/>
                                        <p:tgtEl>
                                          <p:spTgt spid="22"/>
                                        </p:tgtEl>
                                        <p:attrNameLst>
                                          <p:attrName>ppt_x</p:attrName>
                                          <p:attrName>ppt_y</p:attrName>
                                        </p:attrNameLst>
                                      </p:cBhvr>
                                      <p:rCtr x="-31111" y="-33241"/>
                                    </p:animMotion>
                                  </p:childTnLst>
                                </p:cTn>
                              </p:par>
                              <p:par>
                                <p:cTn id="173" presetID="1" presetClass="entr" presetSubtype="0" fill="hold" nodeType="withEffect">
                                  <p:stCondLst>
                                    <p:cond delay="400"/>
                                  </p:stCondLst>
                                  <p:childTnLst>
                                    <p:set>
                                      <p:cBhvr>
                                        <p:cTn id="174" dur="1" fill="hold">
                                          <p:stCondLst>
                                            <p:cond delay="0"/>
                                          </p:stCondLst>
                                        </p:cTn>
                                        <p:tgtEl>
                                          <p:spTgt spid="25"/>
                                        </p:tgtEl>
                                        <p:attrNameLst>
                                          <p:attrName>style.visibility</p:attrName>
                                        </p:attrNameLst>
                                      </p:cBhvr>
                                      <p:to>
                                        <p:strVal val="visible"/>
                                      </p:to>
                                    </p:set>
                                  </p:childTnLst>
                                </p:cTn>
                              </p:par>
                              <p:par>
                                <p:cTn id="175" presetID="53" presetClass="entr" presetSubtype="16" fill="hold" nodeType="withEffect">
                                  <p:stCondLst>
                                    <p:cond delay="400"/>
                                  </p:stCondLst>
                                  <p:childTnLst>
                                    <p:set>
                                      <p:cBhvr>
                                        <p:cTn id="176" dur="1" fill="hold">
                                          <p:stCondLst>
                                            <p:cond delay="0"/>
                                          </p:stCondLst>
                                        </p:cTn>
                                        <p:tgtEl>
                                          <p:spTgt spid="25"/>
                                        </p:tgtEl>
                                        <p:attrNameLst>
                                          <p:attrName>style.visibility</p:attrName>
                                        </p:attrNameLst>
                                      </p:cBhvr>
                                      <p:to>
                                        <p:strVal val="visible"/>
                                      </p:to>
                                    </p:set>
                                    <p:anim calcmode="lin" valueType="num">
                                      <p:cBhvr>
                                        <p:cTn id="177" dur="1000" fill="hold"/>
                                        <p:tgtEl>
                                          <p:spTgt spid="25"/>
                                        </p:tgtEl>
                                        <p:attrNameLst>
                                          <p:attrName>ppt_w</p:attrName>
                                        </p:attrNameLst>
                                      </p:cBhvr>
                                      <p:tavLst>
                                        <p:tav tm="0">
                                          <p:val>
                                            <p:fltVal val="0"/>
                                          </p:val>
                                        </p:tav>
                                        <p:tav tm="100000">
                                          <p:val>
                                            <p:strVal val="#ppt_w"/>
                                          </p:val>
                                        </p:tav>
                                      </p:tavLst>
                                    </p:anim>
                                    <p:anim calcmode="lin" valueType="num">
                                      <p:cBhvr>
                                        <p:cTn id="178" dur="1000" fill="hold"/>
                                        <p:tgtEl>
                                          <p:spTgt spid="25"/>
                                        </p:tgtEl>
                                        <p:attrNameLst>
                                          <p:attrName>ppt_h</p:attrName>
                                        </p:attrNameLst>
                                      </p:cBhvr>
                                      <p:tavLst>
                                        <p:tav tm="0">
                                          <p:val>
                                            <p:fltVal val="0"/>
                                          </p:val>
                                        </p:tav>
                                        <p:tav tm="100000">
                                          <p:val>
                                            <p:strVal val="#ppt_h"/>
                                          </p:val>
                                        </p:tav>
                                      </p:tavLst>
                                    </p:anim>
                                    <p:animEffect transition="in" filter="fade">
                                      <p:cBhvr>
                                        <p:cTn id="179" dur="1000"/>
                                        <p:tgtEl>
                                          <p:spTgt spid="25"/>
                                        </p:tgtEl>
                                      </p:cBhvr>
                                    </p:animEffect>
                                  </p:childTnLst>
                                </p:cTn>
                              </p:par>
                              <p:par>
                                <p:cTn id="180" presetID="64" presetClass="path" presetSubtype="0" fill="hold" nodeType="withEffect">
                                  <p:stCondLst>
                                    <p:cond delay="400"/>
                                  </p:stCondLst>
                                  <p:childTnLst>
                                    <p:animMotion origin="layout" path="M 0.025 -0.00524 L -0.59705 -0.67006 " pathEditMode="relative" rAng="0" ptsTypes="AA">
                                      <p:cBhvr>
                                        <p:cTn id="181" dur="1000" spd="-100000" fill="hold"/>
                                        <p:tgtEl>
                                          <p:spTgt spid="25"/>
                                        </p:tgtEl>
                                        <p:attrNameLst>
                                          <p:attrName>ppt_x</p:attrName>
                                          <p:attrName>ppt_y</p:attrName>
                                        </p:attrNameLst>
                                      </p:cBhvr>
                                      <p:rCtr x="-31111" y="-33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8" grpId="0" bldLvl="0" animBg="1"/>
      <p:bldP spid="39" grpId="0" bldLvl="0" animBg="1"/>
      <p:bldP spid="40" grpId="0" bldLvl="0" animBg="1"/>
      <p:bldP spid="49" grpId="0" bldLvl="0" animBg="1"/>
      <p:bldP spid="49" grpId="1" bldLvl="0" animBg="1"/>
      <p:bldP spid="49" grpId="2" bldLvl="0" animBg="1"/>
      <p:bldP spid="30" grpId="0" bldLvl="0" animBg="1"/>
      <p:bldP spid="30" grpId="1" bldLvl="0" animBg="1"/>
      <p:bldP spid="30" grpId="2" bldLvl="0" animBg="1"/>
      <p:bldP spid="61" grpId="0" bldLvl="0" animBg="1"/>
      <p:bldP spid="61" grpId="1" bldLvl="0" animBg="1"/>
      <p:bldP spid="61" grpId="2" bldLvl="0" animBg="1"/>
      <p:bldP spid="62" grpId="0" bldLvl="0" animBg="1"/>
      <p:bldP spid="62" grpId="1" bldLvl="0" animBg="1"/>
      <p:bldP spid="62" grpId="2" bldLvl="0" animBg="1"/>
      <p:bldP spid="67" grpId="0" bldLvl="0" animBg="1"/>
      <p:bldP spid="67" grpId="1" bldLvl="0" animBg="1"/>
      <p:bldP spid="6" grpId="0"/>
      <p:bldP spid="11" grpId="0" bldLvl="0" animBg="1"/>
      <p:bldP spid="11" grpId="1" bldLvl="0" animBg="1"/>
      <p:bldP spid="11" grpId="2" bldLvl="0" animBg="1"/>
      <p:bldP spid="14" grpId="0" bldLvl="0" animBg="1"/>
      <p:bldP spid="14" grpId="1" bldLvl="0" animBg="1"/>
      <p:bldP spid="14" grpId="2" bldLvl="0" animBg="1"/>
      <p:bldP spid="16" grpId="0" bldLvl="0" animBg="1"/>
      <p:bldP spid="16" grpId="1" bldLvl="0" animBg="1"/>
      <p:bldP spid="16" grpId="2"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828040" y="1189355"/>
            <a:ext cx="7472045" cy="645160"/>
          </a:xfrm>
          <a:prstGeom prst="rect">
            <a:avLst/>
          </a:prstGeom>
          <a:noFill/>
        </p:spPr>
        <p:txBody>
          <a:bodyPr wrap="square" rtlCol="0">
            <a:spAutoFit/>
          </a:bodyPr>
          <a:lstStyle/>
          <a:p>
            <a:pPr algn="l"/>
            <a:r>
              <a:rPr 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输入您的文本内容</a:t>
            </a:r>
            <a:r>
              <a:rPr 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sym typeface="+mn-ea"/>
              </a:rPr>
              <a:t>输入您的文本内容输入您的文本内容输入您的文本内容输入您的文本内容输入您的文本内容输入您的文本内容输入您的文本内容输入您的文本内容输入您的文本内容输入您的文本内容输入您的文本输入您的文本内容</a:t>
            </a:r>
            <a:endParaRPr 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cxnSp>
        <p:nvCxnSpPr>
          <p:cNvPr id="3" name="直接连接符 2"/>
          <p:cNvCxnSpPr/>
          <p:nvPr/>
        </p:nvCxnSpPr>
        <p:spPr>
          <a:xfrm>
            <a:off x="2011639" y="2843286"/>
            <a:ext cx="528131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4929952" y="2291247"/>
            <a:ext cx="1118835" cy="1118835"/>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6741829" y="2299536"/>
            <a:ext cx="1102257" cy="1102257"/>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椭圆 30"/>
          <p:cNvSpPr/>
          <p:nvPr/>
        </p:nvSpPr>
        <p:spPr>
          <a:xfrm>
            <a:off x="1294834" y="2291247"/>
            <a:ext cx="1118835" cy="1118835"/>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3119412" y="2299536"/>
            <a:ext cx="1102257" cy="1102257"/>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椭圆 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TextBox 36"/>
          <p:cNvSpPr txBox="1"/>
          <p:nvPr/>
        </p:nvSpPr>
        <p:spPr>
          <a:xfrm>
            <a:off x="1295034" y="3600837"/>
            <a:ext cx="995680" cy="337185"/>
          </a:xfrm>
          <a:prstGeom prst="rect">
            <a:avLst/>
          </a:prstGeom>
          <a:noFill/>
        </p:spPr>
        <p:txBody>
          <a:bodyPr wrap="none" rtlCol="0">
            <a:spAutoFit/>
          </a:bodyPr>
          <a:lstStyle/>
          <a:p>
            <a:r>
              <a:rPr lang="zh-CN" altLang="en-US" sz="1600" dirty="0">
                <a:solidFill>
                  <a:srgbClr val="C00000"/>
                </a:solidFill>
                <a:latin typeface="微软雅黑" panose="020B0503020204020204" charset="-122"/>
                <a:ea typeface="微软雅黑" panose="020B0503020204020204" charset="-122"/>
                <a:cs typeface="方正兰亭细黑_GBK_M" panose="02010600010101010101" pitchFamily="2" charset="2"/>
              </a:rPr>
              <a:t>发现问题</a:t>
            </a:r>
            <a:endParaRPr lang="en-US" altLang="zh-CN" sz="1600" dirty="0">
              <a:solidFill>
                <a:srgbClr val="C00000"/>
              </a:solidFill>
              <a:latin typeface="微软雅黑" panose="020B0503020204020204" charset="-122"/>
              <a:ea typeface="微软雅黑" panose="020B0503020204020204" charset="-122"/>
              <a:cs typeface="方正兰亭细黑_GBK_M" panose="02010600010101010101" pitchFamily="2" charset="2"/>
            </a:endParaRPr>
          </a:p>
        </p:txBody>
      </p:sp>
      <p:sp>
        <p:nvSpPr>
          <p:cNvPr id="38" name="TextBox 37"/>
          <p:cNvSpPr txBox="1"/>
          <p:nvPr/>
        </p:nvSpPr>
        <p:spPr>
          <a:xfrm>
            <a:off x="3172283" y="3600837"/>
            <a:ext cx="995680" cy="337185"/>
          </a:xfrm>
          <a:prstGeom prst="rect">
            <a:avLst/>
          </a:prstGeom>
          <a:noFill/>
        </p:spPr>
        <p:txBody>
          <a:bodyPr wrap="none" rtlCol="0">
            <a:spAutoFit/>
          </a:bodyPr>
          <a:lstStyle/>
          <a:p>
            <a:r>
              <a:rPr lang="zh-CN" altLang="en-US" sz="1600" dirty="0">
                <a:solidFill>
                  <a:srgbClr val="C00000"/>
                </a:solidFill>
                <a:latin typeface="微软雅黑" panose="020B0503020204020204" charset="-122"/>
                <a:ea typeface="微软雅黑" panose="020B0503020204020204" charset="-122"/>
                <a:cs typeface="方正兰亭细黑_GBK_M" panose="02010600010101010101" pitchFamily="2" charset="2"/>
              </a:rPr>
              <a:t>分析问题</a:t>
            </a:r>
            <a:endParaRPr lang="en-US" altLang="zh-CN" sz="1600" dirty="0">
              <a:solidFill>
                <a:srgbClr val="C00000"/>
              </a:solidFill>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sp>
        <p:nvSpPr>
          <p:cNvPr id="39" name="TextBox 38"/>
          <p:cNvSpPr txBox="1"/>
          <p:nvPr/>
        </p:nvSpPr>
        <p:spPr>
          <a:xfrm>
            <a:off x="4991747" y="3600837"/>
            <a:ext cx="995680" cy="337185"/>
          </a:xfrm>
          <a:prstGeom prst="rect">
            <a:avLst/>
          </a:prstGeom>
          <a:noFill/>
        </p:spPr>
        <p:txBody>
          <a:bodyPr wrap="none" rtlCol="0">
            <a:spAutoFit/>
          </a:bodyPr>
          <a:lstStyle/>
          <a:p>
            <a:r>
              <a:rPr lang="zh-CN" altLang="en-US" sz="1600" dirty="0">
                <a:solidFill>
                  <a:srgbClr val="C00000"/>
                </a:solidFill>
                <a:latin typeface="微软雅黑" panose="020B0503020204020204" charset="-122"/>
                <a:ea typeface="微软雅黑" panose="020B0503020204020204" charset="-122"/>
                <a:cs typeface="方正兰亭细黑_GBK_M" panose="02010600010101010101" pitchFamily="2" charset="2"/>
              </a:rPr>
              <a:t>提出假设</a:t>
            </a:r>
          </a:p>
        </p:txBody>
      </p:sp>
      <p:sp>
        <p:nvSpPr>
          <p:cNvPr id="40" name="TextBox 39"/>
          <p:cNvSpPr txBox="1"/>
          <p:nvPr/>
        </p:nvSpPr>
        <p:spPr>
          <a:xfrm>
            <a:off x="6848675" y="3600837"/>
            <a:ext cx="995680" cy="337185"/>
          </a:xfrm>
          <a:prstGeom prst="rect">
            <a:avLst/>
          </a:prstGeom>
          <a:noFill/>
        </p:spPr>
        <p:txBody>
          <a:bodyPr wrap="none" rtlCol="0">
            <a:spAutoFit/>
          </a:bodyPr>
          <a:lstStyle/>
          <a:p>
            <a:pPr algn="l"/>
            <a:r>
              <a:rPr lang="zh-CN" altLang="en-US" sz="1600" dirty="0">
                <a:solidFill>
                  <a:srgbClr val="C00000"/>
                </a:solidFill>
                <a:latin typeface="微软雅黑" panose="020B0503020204020204" charset="-122"/>
                <a:ea typeface="微软雅黑" panose="020B0503020204020204" charset="-122"/>
                <a:cs typeface="方正兰亭细黑_GBK_M" panose="02010600010101010101" pitchFamily="2" charset="2"/>
              </a:rPr>
              <a:t>检验假设</a:t>
            </a:r>
          </a:p>
        </p:txBody>
      </p:sp>
      <p:sp>
        <p:nvSpPr>
          <p:cNvPr id="22" name="TextBox 21"/>
          <p:cNvSpPr txBox="1"/>
          <p:nvPr/>
        </p:nvSpPr>
        <p:spPr>
          <a:xfrm>
            <a:off x="10609990" y="6383039"/>
            <a:ext cx="868680" cy="368300"/>
          </a:xfrm>
          <a:prstGeom prst="rect">
            <a:avLst/>
          </a:prstGeom>
          <a:noFill/>
        </p:spPr>
        <p:txBody>
          <a:bodyPr wrap="none" rtlCol="0">
            <a:spAutoFit/>
          </a:bodyPr>
          <a:lstStyle/>
          <a:p>
            <a:r>
              <a:rPr lang="zh-CN" altLang="en-US" dirty="0"/>
              <a:t>延时符</a:t>
            </a:r>
          </a:p>
        </p:txBody>
      </p:sp>
      <p:grpSp>
        <p:nvGrpSpPr>
          <p:cNvPr id="13" name="Group 17"/>
          <p:cNvGrpSpPr>
            <a:grpSpLocks noChangeAspect="1"/>
          </p:cNvGrpSpPr>
          <p:nvPr/>
        </p:nvGrpSpPr>
        <p:grpSpPr bwMode="auto">
          <a:xfrm>
            <a:off x="393422" y="252944"/>
            <a:ext cx="259260" cy="278303"/>
            <a:chOff x="231" y="1205"/>
            <a:chExt cx="640" cy="687"/>
          </a:xfrm>
          <a:solidFill>
            <a:schemeClr val="bg1"/>
          </a:solidFill>
          <a:effectLst/>
        </p:grpSpPr>
        <p:sp>
          <p:nvSpPr>
            <p:cNvPr id="14"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sp>
          <p:nvSpPr>
            <p:cNvPr id="15"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grpSp>
      <p:sp>
        <p:nvSpPr>
          <p:cNvPr id="26" name="文本框 2"/>
          <p:cNvSpPr txBox="1"/>
          <p:nvPr/>
        </p:nvSpPr>
        <p:spPr>
          <a:xfrm>
            <a:off x="772795" y="192405"/>
            <a:ext cx="3074670" cy="398780"/>
          </a:xfrm>
          <a:prstGeom prst="rect">
            <a:avLst/>
          </a:prstGeom>
          <a:noFill/>
          <a:ln w="9525">
            <a:noFill/>
          </a:ln>
        </p:spPr>
        <p:txBody>
          <a:bodyPr wrap="square">
            <a:spAutoFit/>
          </a:bodyPr>
          <a:lstStyle/>
          <a:p>
            <a:pPr marL="0" lvl="2"/>
            <a:r>
              <a:rPr lang="zh-CN" altLang="en-US" sz="2000" dirty="0">
                <a:solidFill>
                  <a:schemeClr val="tx2"/>
                </a:solidFill>
                <a:latin typeface="微软雅黑" panose="020B0503020204020204" charset="-122"/>
                <a:ea typeface="微软雅黑" panose="020B0503020204020204" charset="-122"/>
                <a:cs typeface="+mn-ea"/>
                <a:sym typeface="+mn-ea"/>
              </a:rPr>
              <a:t>企业简介与组织结构</a:t>
            </a:r>
          </a:p>
        </p:txBody>
      </p:sp>
    </p:spTree>
    <p:custDataLst>
      <p:tags r:id="rId1"/>
    </p:custDataLst>
  </p:cSld>
  <p:clrMapOvr>
    <a:masterClrMapping/>
  </p:clrMapOvr>
  <p:transition spd="slow" advClick="0" advTm="3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par>
                          <p:cTn id="11" fill="hold">
                            <p:stCondLst>
                              <p:cond delay="500"/>
                            </p:stCondLst>
                            <p:childTnLst>
                              <p:par>
                                <p:cTn id="12" presetID="18" presetClass="entr" presetSubtype="3"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strips(upRight)">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fltVal val="0"/>
                                          </p:val>
                                        </p:tav>
                                        <p:tav tm="100000">
                                          <p:val>
                                            <p:strVal val="#ppt_w"/>
                                          </p:val>
                                        </p:tav>
                                      </p:tavLst>
                                    </p:anim>
                                    <p:anim calcmode="lin" valueType="num">
                                      <p:cBhvr>
                                        <p:cTn id="19" dur="500" fill="hold"/>
                                        <p:tgtEl>
                                          <p:spTgt spid="31"/>
                                        </p:tgtEl>
                                        <p:attrNameLst>
                                          <p:attrName>ppt_h</p:attrName>
                                        </p:attrNameLst>
                                      </p:cBhvr>
                                      <p:tavLst>
                                        <p:tav tm="0">
                                          <p:val>
                                            <p:fltVal val="0"/>
                                          </p:val>
                                        </p:tav>
                                        <p:tav tm="100000">
                                          <p:val>
                                            <p:strVal val="#ppt_h"/>
                                          </p:val>
                                        </p:tav>
                                      </p:tavLst>
                                    </p:anim>
                                    <p:animEffect transition="in" filter="fade">
                                      <p:cBhvr>
                                        <p:cTn id="20" dur="500"/>
                                        <p:tgtEl>
                                          <p:spTgt spid="31"/>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1000"/>
                                        <p:tgtEl>
                                          <p:spTgt spid="3"/>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par>
                                <p:cTn id="29" presetID="53" presetClass="entr" presetSubtype="16" fill="hold" nodeType="withEffect">
                                  <p:stCondLst>
                                    <p:cond delay="2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par>
                                <p:cTn id="34" presetID="12" presetClass="entr" presetSubtype="1" fill="hold" grpId="0" nodeType="withEffect">
                                  <p:stCondLst>
                                    <p:cond delay="70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p:tgtEl>
                                          <p:spTgt spid="38"/>
                                        </p:tgtEl>
                                        <p:attrNameLst>
                                          <p:attrName>ppt_y</p:attrName>
                                        </p:attrNameLst>
                                      </p:cBhvr>
                                      <p:tavLst>
                                        <p:tav tm="0">
                                          <p:val>
                                            <p:strVal val="#ppt_y-#ppt_h*1.125000"/>
                                          </p:val>
                                        </p:tav>
                                        <p:tav tm="100000">
                                          <p:val>
                                            <p:strVal val="#ppt_y"/>
                                          </p:val>
                                        </p:tav>
                                      </p:tavLst>
                                    </p:anim>
                                    <p:animEffect transition="in" filter="wipe(down)">
                                      <p:cBhvr>
                                        <p:cTn id="37" dur="500"/>
                                        <p:tgtEl>
                                          <p:spTgt spid="38"/>
                                        </p:tgtEl>
                                      </p:cBhvr>
                                    </p:animEffect>
                                  </p:childTnLst>
                                </p:cTn>
                              </p:par>
                              <p:par>
                                <p:cTn id="38" presetID="53" presetClass="entr" presetSubtype="16" fill="hold" grpId="0" nodeType="withEffect">
                                  <p:stCondLst>
                                    <p:cond delay="60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par>
                                <p:cTn id="43" presetID="12" presetClass="entr" presetSubtype="1" fill="hold" grpId="0" nodeType="withEffect">
                                  <p:stCondLst>
                                    <p:cond delay="110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500"/>
                                        <p:tgtEl>
                                          <p:spTgt spid="39"/>
                                        </p:tgtEl>
                                        <p:attrNameLst>
                                          <p:attrName>ppt_y</p:attrName>
                                        </p:attrNameLst>
                                      </p:cBhvr>
                                      <p:tavLst>
                                        <p:tav tm="0">
                                          <p:val>
                                            <p:strVal val="#ppt_y-#ppt_h*1.125000"/>
                                          </p:val>
                                        </p:tav>
                                        <p:tav tm="100000">
                                          <p:val>
                                            <p:strVal val="#ppt_y"/>
                                          </p:val>
                                        </p:tav>
                                      </p:tavLst>
                                    </p:anim>
                                    <p:animEffect transition="in" filter="wipe(down)">
                                      <p:cBhvr>
                                        <p:cTn id="46" dur="500"/>
                                        <p:tgtEl>
                                          <p:spTgt spid="39"/>
                                        </p:tgtEl>
                                      </p:cBhvr>
                                    </p:animEffect>
                                  </p:childTnLst>
                                </p:cTn>
                              </p:par>
                              <p:par>
                                <p:cTn id="47" presetID="53" presetClass="entr" presetSubtype="16" fill="hold" nodeType="withEffect">
                                  <p:stCondLst>
                                    <p:cond delay="80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par>
                                <p:cTn id="52" presetID="12" presetClass="entr" presetSubtype="1" fill="hold" grpId="0" nodeType="withEffect">
                                  <p:stCondLst>
                                    <p:cond delay="1300"/>
                                  </p:stCondLst>
                                  <p:childTnLst>
                                    <p:set>
                                      <p:cBhvr>
                                        <p:cTn id="53" dur="1" fill="hold">
                                          <p:stCondLst>
                                            <p:cond delay="0"/>
                                          </p:stCondLst>
                                        </p:cTn>
                                        <p:tgtEl>
                                          <p:spTgt spid="40"/>
                                        </p:tgtEl>
                                        <p:attrNameLst>
                                          <p:attrName>style.visibility</p:attrName>
                                        </p:attrNameLst>
                                      </p:cBhvr>
                                      <p:to>
                                        <p:strVal val="visible"/>
                                      </p:to>
                                    </p:set>
                                    <p:anim calcmode="lin" valueType="num">
                                      <p:cBhvr additive="base">
                                        <p:cTn id="54" dur="500"/>
                                        <p:tgtEl>
                                          <p:spTgt spid="40"/>
                                        </p:tgtEl>
                                        <p:attrNameLst>
                                          <p:attrName>ppt_y</p:attrName>
                                        </p:attrNameLst>
                                      </p:cBhvr>
                                      <p:tavLst>
                                        <p:tav tm="0">
                                          <p:val>
                                            <p:strVal val="#ppt_y-#ppt_h*1.125000"/>
                                          </p:val>
                                        </p:tav>
                                        <p:tav tm="100000">
                                          <p:val>
                                            <p:strVal val="#ppt_y"/>
                                          </p:val>
                                        </p:tav>
                                      </p:tavLst>
                                    </p:anim>
                                    <p:animEffect transition="in" filter="wipe(down)">
                                      <p:cBhvr>
                                        <p:cTn id="55" dur="500"/>
                                        <p:tgtEl>
                                          <p:spTgt spid="40"/>
                                        </p:tgtEl>
                                      </p:cBhvr>
                                    </p:animEffect>
                                  </p:childTnLst>
                                </p:cTn>
                              </p:par>
                            </p:childTnLst>
                          </p:cTn>
                        </p:par>
                        <p:par>
                          <p:cTn id="56" fill="hold">
                            <p:stCondLst>
                              <p:cond delay="25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bldLvl="0" animBg="1"/>
      <p:bldP spid="31" grpId="0" bldLvl="0" animBg="1"/>
      <p:bldP spid="37" grpId="0"/>
      <p:bldP spid="38" grpId="0"/>
      <p:bldP spid="39" grpId="0"/>
      <p:bldP spid="40" grpId="0"/>
      <p:bldP spid="22"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514985" y="1308100"/>
            <a:ext cx="4109720" cy="829945"/>
          </a:xfrm>
          <a:prstGeom prst="rect">
            <a:avLst/>
          </a:prstGeom>
          <a:noFill/>
        </p:spPr>
        <p:txBody>
          <a:bodyPr wrap="square" rtlCol="0">
            <a:spAutoFit/>
          </a:bodyPr>
          <a:lstStyle/>
          <a:p>
            <a:pPr algn="l"/>
            <a:r>
              <a:rPr 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sym typeface="+mn-ea"/>
              </a:rPr>
              <a:t>输入您的文本内容输入您的文本内容输入您的文本内容输入您的文本内容输入您的文本内容输入您的文本内容输入您的文本内容输入您的文本内容输入您的文本内容输入您的文本内容</a:t>
            </a:r>
            <a:endParaRPr 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28" name="TextBox 27"/>
          <p:cNvSpPr txBox="1"/>
          <p:nvPr/>
        </p:nvSpPr>
        <p:spPr>
          <a:xfrm>
            <a:off x="4968954" y="1523748"/>
            <a:ext cx="1198880" cy="398780"/>
          </a:xfrm>
          <a:prstGeom prst="rect">
            <a:avLst/>
          </a:prstGeom>
          <a:noFill/>
        </p:spPr>
        <p:txBody>
          <a:bodyPr wrap="none" rtlCol="0">
            <a:spAutoFit/>
          </a:bodyPr>
          <a:lstStyle/>
          <a:p>
            <a:r>
              <a:rPr lang="zh-CN" altLang="en-US" sz="2000" dirty="0">
                <a:solidFill>
                  <a:srgbClr val="376092"/>
                </a:solidFill>
                <a:latin typeface="微软雅黑" panose="020B0503020204020204" charset="-122"/>
                <a:ea typeface="微软雅黑" panose="020B0503020204020204" charset="-122"/>
              </a:rPr>
              <a:t>标题内容</a:t>
            </a:r>
          </a:p>
        </p:txBody>
      </p:sp>
      <p:sp>
        <p:nvSpPr>
          <p:cNvPr id="29" name="TextBox 28"/>
          <p:cNvSpPr txBox="1"/>
          <p:nvPr/>
        </p:nvSpPr>
        <p:spPr>
          <a:xfrm>
            <a:off x="5754063" y="3742536"/>
            <a:ext cx="1198880" cy="398780"/>
          </a:xfrm>
          <a:prstGeom prst="rect">
            <a:avLst/>
          </a:prstGeom>
          <a:noFill/>
        </p:spPr>
        <p:txBody>
          <a:bodyPr wrap="none" rtlCol="0">
            <a:spAutoFit/>
          </a:bodyPr>
          <a:lstStyle/>
          <a:p>
            <a:pPr algn="l"/>
            <a:r>
              <a:rPr lang="zh-CN" altLang="en-US" sz="2000" dirty="0">
                <a:solidFill>
                  <a:srgbClr val="376092"/>
                </a:solidFill>
                <a:latin typeface="微软雅黑" panose="020B0503020204020204" charset="-122"/>
                <a:ea typeface="微软雅黑" panose="020B0503020204020204" charset="-122"/>
                <a:sym typeface="+mn-ea"/>
              </a:rPr>
              <a:t>标题内容</a:t>
            </a:r>
            <a:endParaRPr lang="zh-CN" altLang="en-US" sz="2000" dirty="0">
              <a:solidFill>
                <a:srgbClr val="C00000"/>
              </a:solidFill>
              <a:latin typeface="方正兰亭细黑_GBK" panose="02000000000000000000" pitchFamily="2" charset="-122"/>
              <a:ea typeface="方正兰亭细黑_GBK" panose="02000000000000000000" pitchFamily="2" charset="-122"/>
            </a:endParaRPr>
          </a:p>
        </p:txBody>
      </p:sp>
      <p:sp>
        <p:nvSpPr>
          <p:cNvPr id="30" name="TextBox 29"/>
          <p:cNvSpPr txBox="1"/>
          <p:nvPr/>
        </p:nvSpPr>
        <p:spPr>
          <a:xfrm>
            <a:off x="7411165" y="3126983"/>
            <a:ext cx="1198880" cy="398780"/>
          </a:xfrm>
          <a:prstGeom prst="rect">
            <a:avLst/>
          </a:prstGeom>
          <a:noFill/>
        </p:spPr>
        <p:txBody>
          <a:bodyPr wrap="none" rtlCol="0">
            <a:spAutoFit/>
          </a:bodyPr>
          <a:lstStyle/>
          <a:p>
            <a:pPr algn="l"/>
            <a:r>
              <a:rPr lang="zh-CN" altLang="en-US" sz="2000" dirty="0">
                <a:solidFill>
                  <a:srgbClr val="376092"/>
                </a:solidFill>
                <a:latin typeface="微软雅黑" panose="020B0503020204020204" charset="-122"/>
                <a:ea typeface="微软雅黑" panose="020B0503020204020204" charset="-122"/>
                <a:sym typeface="+mn-ea"/>
              </a:rPr>
              <a:t>标题内容</a:t>
            </a:r>
          </a:p>
        </p:txBody>
      </p:sp>
      <p:sp>
        <p:nvSpPr>
          <p:cNvPr id="31" name="TextBox 30"/>
          <p:cNvSpPr txBox="1"/>
          <p:nvPr/>
        </p:nvSpPr>
        <p:spPr>
          <a:xfrm>
            <a:off x="6953162" y="1854671"/>
            <a:ext cx="1198880" cy="398780"/>
          </a:xfrm>
          <a:prstGeom prst="rect">
            <a:avLst/>
          </a:prstGeom>
          <a:noFill/>
        </p:spPr>
        <p:txBody>
          <a:bodyPr wrap="none" rtlCol="0">
            <a:spAutoFit/>
          </a:bodyPr>
          <a:lstStyle/>
          <a:p>
            <a:pPr algn="l"/>
            <a:r>
              <a:rPr lang="zh-CN" altLang="en-US" sz="2000" dirty="0">
                <a:solidFill>
                  <a:srgbClr val="C00000"/>
                </a:solidFill>
                <a:latin typeface="微软雅黑" panose="020B0503020204020204" charset="-122"/>
                <a:ea typeface="微软雅黑" panose="020B0503020204020204" charset="-122"/>
                <a:sym typeface="+mn-ea"/>
              </a:rPr>
              <a:t>标题内容</a:t>
            </a:r>
          </a:p>
        </p:txBody>
      </p:sp>
      <p:sp>
        <p:nvSpPr>
          <p:cNvPr id="32" name="TextBox 31"/>
          <p:cNvSpPr txBox="1"/>
          <p:nvPr/>
        </p:nvSpPr>
        <p:spPr>
          <a:xfrm>
            <a:off x="4969152" y="2668783"/>
            <a:ext cx="1198880" cy="398780"/>
          </a:xfrm>
          <a:prstGeom prst="rect">
            <a:avLst/>
          </a:prstGeom>
          <a:noFill/>
        </p:spPr>
        <p:txBody>
          <a:bodyPr wrap="none" rtlCol="0">
            <a:spAutoFit/>
          </a:bodyPr>
          <a:lstStyle/>
          <a:p>
            <a:pPr algn="l"/>
            <a:r>
              <a:rPr lang="zh-CN" altLang="en-US" sz="2000" dirty="0">
                <a:solidFill>
                  <a:srgbClr val="C00000"/>
                </a:solidFill>
                <a:latin typeface="微软雅黑" panose="020B0503020204020204" charset="-122"/>
                <a:ea typeface="微软雅黑" panose="020B0503020204020204" charset="-122"/>
                <a:sym typeface="+mn-ea"/>
              </a:rPr>
              <a:t>标题内容</a:t>
            </a:r>
          </a:p>
        </p:txBody>
      </p:sp>
      <p:sp>
        <p:nvSpPr>
          <p:cNvPr id="33" name="TextBox 32"/>
          <p:cNvSpPr txBox="1"/>
          <p:nvPr/>
        </p:nvSpPr>
        <p:spPr>
          <a:xfrm>
            <a:off x="583565" y="3525520"/>
            <a:ext cx="3841750" cy="829945"/>
          </a:xfrm>
          <a:prstGeom prst="rect">
            <a:avLst/>
          </a:prstGeom>
          <a:noFill/>
        </p:spPr>
        <p:txBody>
          <a:bodyPr wrap="square" rtlCol="0">
            <a:spAutoFit/>
          </a:bodyPr>
          <a:lstStyle/>
          <a:p>
            <a:pPr algn="l"/>
            <a:r>
              <a:rPr 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sym typeface="+mn-ea"/>
              </a:rPr>
              <a:t>输入您的文本内容输入您的文本内容输入您的文本内容输入您的文本内容输入您的文本内容输入您的文本内容输入您的文本内容输入您的文本内容输入您的文本内容输入您的文本内容</a:t>
            </a:r>
            <a:endPar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34" name="TextBox 33"/>
          <p:cNvSpPr txBox="1"/>
          <p:nvPr/>
        </p:nvSpPr>
        <p:spPr>
          <a:xfrm>
            <a:off x="575310" y="2392045"/>
            <a:ext cx="3508375" cy="645160"/>
          </a:xfrm>
          <a:prstGeom prst="rect">
            <a:avLst/>
          </a:prstGeom>
          <a:noFill/>
        </p:spPr>
        <p:txBody>
          <a:bodyPr wrap="square" rtlCol="0">
            <a:spAutoFit/>
          </a:bodyPr>
          <a:lstStyle/>
          <a:p>
            <a:pPr algn="l"/>
            <a:r>
              <a:rPr lang="zh-CN" sz="1200" dirty="0">
                <a:solidFill>
                  <a:srgbClr val="C00000"/>
                </a:solidFill>
                <a:latin typeface="方正兰亭细黑_GBK_M" panose="02010600010101010101" pitchFamily="2" charset="2"/>
                <a:ea typeface="方正兰亭细黑_GBK_M" panose="02010600010101010101" pitchFamily="2" charset="2"/>
                <a:cs typeface="方正兰亭细黑_GBK_M" panose="02010600010101010101" pitchFamily="2" charset="2"/>
                <a:sym typeface="+mn-ea"/>
              </a:rPr>
              <a:t>输入您的文本内容输入您的文本内容输入您的文本内容输入您的文本内容输入您的文本内容输入您的文本内容</a:t>
            </a:r>
            <a:endParaRPr lang="zh-CN" altLang="en-US" sz="1200" dirty="0">
              <a:solidFill>
                <a:srgbClr val="C00000"/>
              </a:solidFill>
              <a:latin typeface="方正兰亭细黑_GBK_M" panose="02010600010101010101" pitchFamily="2" charset="2"/>
              <a:ea typeface="方正兰亭细黑_GBK_M" panose="02010600010101010101" pitchFamily="2" charset="2"/>
              <a:cs typeface="方正兰亭细黑_GBK_M" panose="02010600010101010101" pitchFamily="2" charset="2"/>
              <a:sym typeface="+mn-ea"/>
            </a:endParaRPr>
          </a:p>
        </p:txBody>
      </p:sp>
      <p:grpSp>
        <p:nvGrpSpPr>
          <p:cNvPr id="75" name="组合 74"/>
          <p:cNvGrpSpPr/>
          <p:nvPr/>
        </p:nvGrpSpPr>
        <p:grpSpPr>
          <a:xfrm>
            <a:off x="5875557" y="1833811"/>
            <a:ext cx="976857" cy="976857"/>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7" name="椭圆 7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8" name="椭圆 77"/>
          <p:cNvSpPr/>
          <p:nvPr/>
        </p:nvSpPr>
        <p:spPr>
          <a:xfrm>
            <a:off x="5025364" y="3146104"/>
            <a:ext cx="727041" cy="727041"/>
          </a:xfrm>
          <a:prstGeom prst="ellipse">
            <a:avLst/>
          </a:prstGeom>
          <a:solidFill>
            <a:srgbClr val="37609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7302290" y="2793005"/>
            <a:ext cx="274777" cy="274777"/>
          </a:xfrm>
          <a:prstGeom prst="ellipse">
            <a:avLst/>
          </a:prstGeom>
          <a:solidFill>
            <a:srgbClr val="37609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组合 82"/>
          <p:cNvGrpSpPr/>
          <p:nvPr/>
        </p:nvGrpSpPr>
        <p:grpSpPr>
          <a:xfrm>
            <a:off x="7826341" y="2138255"/>
            <a:ext cx="623903" cy="623903"/>
            <a:chOff x="304800" y="673100"/>
            <a:chExt cx="4000500" cy="4000500"/>
          </a:xfrm>
          <a:effectLst>
            <a:outerShdw blurRad="317500" dist="1905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5" name="椭圆 8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p:cNvGrpSpPr/>
          <p:nvPr/>
        </p:nvGrpSpPr>
        <p:grpSpPr>
          <a:xfrm>
            <a:off x="5149533" y="3971454"/>
            <a:ext cx="219777" cy="219777"/>
            <a:chOff x="304800" y="673100"/>
            <a:chExt cx="4000500" cy="4000500"/>
          </a:xfrm>
          <a:effectLst>
            <a:outerShdw blurRad="381000" dist="152400" dir="8100000" algn="tr" rotWithShape="0">
              <a:prstClr val="black">
                <a:alpha val="7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椭圆 8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 name="组合 88"/>
          <p:cNvGrpSpPr/>
          <p:nvPr/>
        </p:nvGrpSpPr>
        <p:grpSpPr>
          <a:xfrm>
            <a:off x="4874182" y="2395096"/>
            <a:ext cx="287919" cy="287919"/>
            <a:chOff x="304800" y="673100"/>
            <a:chExt cx="4000500" cy="4000500"/>
          </a:xfrm>
          <a:effectLst>
            <a:outerShdw blurRad="381000" dist="152400" dir="8100000" algn="tr" rotWithShape="0">
              <a:prstClr val="black">
                <a:alpha val="70000"/>
              </a:prstClr>
            </a:outerShdw>
          </a:effectLst>
        </p:grpSpPr>
        <p:sp>
          <p:nvSpPr>
            <p:cNvPr id="90" name="同心圆 8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1" name="椭圆 9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2" name="椭圆 91"/>
          <p:cNvSpPr/>
          <p:nvPr/>
        </p:nvSpPr>
        <p:spPr>
          <a:xfrm>
            <a:off x="7235475" y="1393996"/>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7961809" y="3996581"/>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5" name="组合 94"/>
          <p:cNvGrpSpPr/>
          <p:nvPr/>
        </p:nvGrpSpPr>
        <p:grpSpPr>
          <a:xfrm>
            <a:off x="6734617" y="3184464"/>
            <a:ext cx="638246" cy="638246"/>
            <a:chOff x="304800" y="673100"/>
            <a:chExt cx="4000500" cy="4000500"/>
          </a:xfrm>
          <a:effectLst>
            <a:outerShdw blurRad="317500" dist="1905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7" name="椭圆 9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 name="椭圆 98"/>
          <p:cNvSpPr/>
          <p:nvPr/>
        </p:nvSpPr>
        <p:spPr>
          <a:xfrm>
            <a:off x="5956340" y="1119219"/>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6665922" y="2982083"/>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10609990" y="6383039"/>
            <a:ext cx="868680" cy="368300"/>
          </a:xfrm>
          <a:prstGeom prst="rect">
            <a:avLst/>
          </a:prstGeom>
          <a:noFill/>
        </p:spPr>
        <p:txBody>
          <a:bodyPr wrap="none" rtlCol="0">
            <a:spAutoFit/>
          </a:bodyPr>
          <a:lstStyle/>
          <a:p>
            <a:r>
              <a:rPr lang="zh-CN" altLang="en-US" dirty="0"/>
              <a:t>延时符</a:t>
            </a:r>
          </a:p>
        </p:txBody>
      </p:sp>
      <p:grpSp>
        <p:nvGrpSpPr>
          <p:cNvPr id="13" name="Group 17"/>
          <p:cNvGrpSpPr>
            <a:grpSpLocks noChangeAspect="1"/>
          </p:cNvGrpSpPr>
          <p:nvPr/>
        </p:nvGrpSpPr>
        <p:grpSpPr bwMode="auto">
          <a:xfrm>
            <a:off x="413107" y="375499"/>
            <a:ext cx="259260" cy="278303"/>
            <a:chOff x="231" y="1205"/>
            <a:chExt cx="640" cy="687"/>
          </a:xfrm>
          <a:solidFill>
            <a:schemeClr val="bg1"/>
          </a:solidFill>
          <a:effectLst/>
        </p:grpSpPr>
        <p:sp>
          <p:nvSpPr>
            <p:cNvPr id="14"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sp>
          <p:nvSpPr>
            <p:cNvPr id="15"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grpSp>
      <p:sp>
        <p:nvSpPr>
          <p:cNvPr id="26" name="文本框 2"/>
          <p:cNvSpPr txBox="1"/>
          <p:nvPr/>
        </p:nvSpPr>
        <p:spPr>
          <a:xfrm>
            <a:off x="792480" y="314960"/>
            <a:ext cx="3074670" cy="398780"/>
          </a:xfrm>
          <a:prstGeom prst="rect">
            <a:avLst/>
          </a:prstGeom>
          <a:noFill/>
          <a:ln w="9525">
            <a:noFill/>
          </a:ln>
        </p:spPr>
        <p:txBody>
          <a:bodyPr wrap="square">
            <a:spAutoFit/>
          </a:bodyPr>
          <a:lstStyle/>
          <a:p>
            <a:pPr marL="0" lvl="2"/>
            <a:r>
              <a:rPr lang="zh-CN" altLang="en-US" sz="2000" dirty="0">
                <a:solidFill>
                  <a:schemeClr val="tx2"/>
                </a:solidFill>
                <a:latin typeface="微软雅黑" panose="020B0503020204020204" charset="-122"/>
                <a:ea typeface="微软雅黑" panose="020B0503020204020204" charset="-122"/>
                <a:cs typeface="+mn-ea"/>
                <a:sym typeface="+mn-ea"/>
              </a:rPr>
              <a:t>企业简介与组织结构</a:t>
            </a:r>
          </a:p>
        </p:txBody>
      </p:sp>
    </p:spTree>
    <p:custDataLst>
      <p:tags r:id="rId1"/>
    </p:custDataLst>
  </p:cSld>
  <p:clrMapOvr>
    <a:masterClrMapping/>
  </p:clrMapOvr>
  <p:transition spd="slow" advClick="0" advTm="3000">
    <p:circl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par>
                                    <p:cTn id="17" presetID="53" presetClass="entr" presetSubtype="16" fill="hold" grpId="0" nodeType="withEffect">
                                      <p:stCondLst>
                                        <p:cond delay="20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p:cTn id="24" dur="500" fill="hold"/>
                                            <p:tgtEl>
                                              <p:spTgt spid="30"/>
                                            </p:tgtEl>
                                            <p:attrNameLst>
                                              <p:attrName>ppt_w</p:attrName>
                                            </p:attrNameLst>
                                          </p:cBhvr>
                                          <p:tavLst>
                                            <p:tav tm="0">
                                              <p:val>
                                                <p:fltVal val="0"/>
                                              </p:val>
                                            </p:tav>
                                            <p:tav tm="100000">
                                              <p:val>
                                                <p:strVal val="#ppt_w"/>
                                              </p:val>
                                            </p:tav>
                                          </p:tavLst>
                                        </p:anim>
                                        <p:anim calcmode="lin" valueType="num">
                                          <p:cBhvr>
                                            <p:cTn id="25" dur="500" fill="hold"/>
                                            <p:tgtEl>
                                              <p:spTgt spid="30"/>
                                            </p:tgtEl>
                                            <p:attrNameLst>
                                              <p:attrName>ppt_h</p:attrName>
                                            </p:attrNameLst>
                                          </p:cBhvr>
                                          <p:tavLst>
                                            <p:tav tm="0">
                                              <p:val>
                                                <p:fltVal val="0"/>
                                              </p:val>
                                            </p:tav>
                                            <p:tav tm="100000">
                                              <p:val>
                                                <p:strVal val="#ppt_h"/>
                                              </p:val>
                                            </p:tav>
                                          </p:tavLst>
                                        </p:anim>
                                        <p:animEffect transition="in" filter="fade">
                                          <p:cBhvr>
                                            <p:cTn id="26" dur="500"/>
                                            <p:tgtEl>
                                              <p:spTgt spid="3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par>
                                    <p:cTn id="32" presetID="53" presetClass="entr" presetSubtype="16" fill="hold" grpId="0" nodeType="withEffect">
                                      <p:stCondLst>
                                        <p:cond delay="40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par>
                                    <p:cTn id="37" presetID="53" presetClass="entr" presetSubtype="16" fill="hold" nodeType="withEffect">
                                      <p:stCondLst>
                                        <p:cond delay="40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78"/>
                                            </p:tgtEl>
                                            <p:attrNameLst>
                                              <p:attrName>style.visibility</p:attrName>
                                            </p:attrNameLst>
                                          </p:cBhvr>
                                          <p:to>
                                            <p:strVal val="visible"/>
                                          </p:to>
                                        </p:set>
                                        <p:anim calcmode="lin" valueType="num">
                                          <p:cBhvr>
                                            <p:cTn id="44" dur="500" fill="hold"/>
                                            <p:tgtEl>
                                              <p:spTgt spid="78"/>
                                            </p:tgtEl>
                                            <p:attrNameLst>
                                              <p:attrName>ppt_w</p:attrName>
                                            </p:attrNameLst>
                                          </p:cBhvr>
                                          <p:tavLst>
                                            <p:tav tm="0">
                                              <p:val>
                                                <p:fltVal val="0"/>
                                              </p:val>
                                            </p:tav>
                                            <p:tav tm="100000">
                                              <p:val>
                                                <p:strVal val="#ppt_w"/>
                                              </p:val>
                                            </p:tav>
                                          </p:tavLst>
                                        </p:anim>
                                        <p:anim calcmode="lin" valueType="num">
                                          <p:cBhvr>
                                            <p:cTn id="45" dur="500" fill="hold"/>
                                            <p:tgtEl>
                                              <p:spTgt spid="78"/>
                                            </p:tgtEl>
                                            <p:attrNameLst>
                                              <p:attrName>ppt_h</p:attrName>
                                            </p:attrNameLst>
                                          </p:cBhvr>
                                          <p:tavLst>
                                            <p:tav tm="0">
                                              <p:val>
                                                <p:fltVal val="0"/>
                                              </p:val>
                                            </p:tav>
                                            <p:tav tm="100000">
                                              <p:val>
                                                <p:strVal val="#ppt_h"/>
                                              </p:val>
                                            </p:tav>
                                          </p:tavLst>
                                        </p:anim>
                                        <p:animEffect transition="in" filter="fade">
                                          <p:cBhvr>
                                            <p:cTn id="46" dur="500"/>
                                            <p:tgtEl>
                                              <p:spTgt spid="78"/>
                                            </p:tgtEl>
                                          </p:cBhvr>
                                        </p:animEffect>
                                      </p:childTnLst>
                                    </p:cTn>
                                  </p:par>
                                  <p:par>
                                    <p:cTn id="47" presetID="53" presetClass="entr" presetSubtype="16" fill="hold" grpId="0" nodeType="withEffect">
                                      <p:stCondLst>
                                        <p:cond delay="400"/>
                                      </p:stCondLst>
                                      <p:childTnLst>
                                        <p:set>
                                          <p:cBhvr>
                                            <p:cTn id="48" dur="1" fill="hold">
                                              <p:stCondLst>
                                                <p:cond delay="0"/>
                                              </p:stCondLst>
                                            </p:cTn>
                                            <p:tgtEl>
                                              <p:spTgt spid="79"/>
                                            </p:tgtEl>
                                            <p:attrNameLst>
                                              <p:attrName>style.visibility</p:attrName>
                                            </p:attrNameLst>
                                          </p:cBhvr>
                                          <p:to>
                                            <p:strVal val="visible"/>
                                          </p:to>
                                        </p:set>
                                        <p:anim calcmode="lin" valueType="num">
                                          <p:cBhvr>
                                            <p:cTn id="49" dur="500" fill="hold"/>
                                            <p:tgtEl>
                                              <p:spTgt spid="79"/>
                                            </p:tgtEl>
                                            <p:attrNameLst>
                                              <p:attrName>ppt_w</p:attrName>
                                            </p:attrNameLst>
                                          </p:cBhvr>
                                          <p:tavLst>
                                            <p:tav tm="0">
                                              <p:val>
                                                <p:fltVal val="0"/>
                                              </p:val>
                                            </p:tav>
                                            <p:tav tm="100000">
                                              <p:val>
                                                <p:strVal val="#ppt_w"/>
                                              </p:val>
                                            </p:tav>
                                          </p:tavLst>
                                        </p:anim>
                                        <p:anim calcmode="lin" valueType="num">
                                          <p:cBhvr>
                                            <p:cTn id="50" dur="500" fill="hold"/>
                                            <p:tgtEl>
                                              <p:spTgt spid="79"/>
                                            </p:tgtEl>
                                            <p:attrNameLst>
                                              <p:attrName>ppt_h</p:attrName>
                                            </p:attrNameLst>
                                          </p:cBhvr>
                                          <p:tavLst>
                                            <p:tav tm="0">
                                              <p:val>
                                                <p:fltVal val="0"/>
                                              </p:val>
                                            </p:tav>
                                            <p:tav tm="100000">
                                              <p:val>
                                                <p:strVal val="#ppt_h"/>
                                              </p:val>
                                            </p:tav>
                                          </p:tavLst>
                                        </p:anim>
                                        <p:animEffect transition="in" filter="fade">
                                          <p:cBhvr>
                                            <p:cTn id="51" dur="500"/>
                                            <p:tgtEl>
                                              <p:spTgt spid="79"/>
                                            </p:tgtEl>
                                          </p:cBhvr>
                                        </p:animEffect>
                                      </p:childTnLst>
                                    </p:cTn>
                                  </p:par>
                                  <p:par>
                                    <p:cTn id="52" presetID="53" presetClass="entr" presetSubtype="16" fill="hold" nodeType="withEffect">
                                      <p:stCondLst>
                                        <p:cond delay="0"/>
                                      </p:stCondLst>
                                      <p:childTnLst>
                                        <p:set>
                                          <p:cBhvr>
                                            <p:cTn id="53" dur="1" fill="hold">
                                              <p:stCondLst>
                                                <p:cond delay="0"/>
                                              </p:stCondLst>
                                            </p:cTn>
                                            <p:tgtEl>
                                              <p:spTgt spid="83"/>
                                            </p:tgtEl>
                                            <p:attrNameLst>
                                              <p:attrName>style.visibility</p:attrName>
                                            </p:attrNameLst>
                                          </p:cBhvr>
                                          <p:to>
                                            <p:strVal val="visible"/>
                                          </p:to>
                                        </p:set>
                                        <p:anim calcmode="lin" valueType="num">
                                          <p:cBhvr>
                                            <p:cTn id="54" dur="500" fill="hold"/>
                                            <p:tgtEl>
                                              <p:spTgt spid="83"/>
                                            </p:tgtEl>
                                            <p:attrNameLst>
                                              <p:attrName>ppt_w</p:attrName>
                                            </p:attrNameLst>
                                          </p:cBhvr>
                                          <p:tavLst>
                                            <p:tav tm="0">
                                              <p:val>
                                                <p:fltVal val="0"/>
                                              </p:val>
                                            </p:tav>
                                            <p:tav tm="100000">
                                              <p:val>
                                                <p:strVal val="#ppt_w"/>
                                              </p:val>
                                            </p:tav>
                                          </p:tavLst>
                                        </p:anim>
                                        <p:anim calcmode="lin" valueType="num">
                                          <p:cBhvr>
                                            <p:cTn id="55" dur="500" fill="hold"/>
                                            <p:tgtEl>
                                              <p:spTgt spid="83"/>
                                            </p:tgtEl>
                                            <p:attrNameLst>
                                              <p:attrName>ppt_h</p:attrName>
                                            </p:attrNameLst>
                                          </p:cBhvr>
                                          <p:tavLst>
                                            <p:tav tm="0">
                                              <p:val>
                                                <p:fltVal val="0"/>
                                              </p:val>
                                            </p:tav>
                                            <p:tav tm="100000">
                                              <p:val>
                                                <p:strVal val="#ppt_h"/>
                                              </p:val>
                                            </p:tav>
                                          </p:tavLst>
                                        </p:anim>
                                        <p:animEffect transition="in" filter="fade">
                                          <p:cBhvr>
                                            <p:cTn id="56" dur="500"/>
                                            <p:tgtEl>
                                              <p:spTgt spid="83"/>
                                            </p:tgtEl>
                                          </p:cBhvr>
                                        </p:animEffect>
                                      </p:childTnLst>
                                    </p:cTn>
                                  </p:par>
                                  <p:par>
                                    <p:cTn id="57" presetID="53" presetClass="entr" presetSubtype="16" fill="hold" nodeType="withEffect">
                                      <p:stCondLst>
                                        <p:cond delay="400"/>
                                      </p:stCondLst>
                                      <p:childTnLst>
                                        <p:set>
                                          <p:cBhvr>
                                            <p:cTn id="58" dur="1" fill="hold">
                                              <p:stCondLst>
                                                <p:cond delay="0"/>
                                              </p:stCondLst>
                                            </p:cTn>
                                            <p:tgtEl>
                                              <p:spTgt spid="86"/>
                                            </p:tgtEl>
                                            <p:attrNameLst>
                                              <p:attrName>style.visibility</p:attrName>
                                            </p:attrNameLst>
                                          </p:cBhvr>
                                          <p:to>
                                            <p:strVal val="visible"/>
                                          </p:to>
                                        </p:set>
                                        <p:anim calcmode="lin" valueType="num">
                                          <p:cBhvr>
                                            <p:cTn id="59" dur="500" fill="hold"/>
                                            <p:tgtEl>
                                              <p:spTgt spid="86"/>
                                            </p:tgtEl>
                                            <p:attrNameLst>
                                              <p:attrName>ppt_w</p:attrName>
                                            </p:attrNameLst>
                                          </p:cBhvr>
                                          <p:tavLst>
                                            <p:tav tm="0">
                                              <p:val>
                                                <p:fltVal val="0"/>
                                              </p:val>
                                            </p:tav>
                                            <p:tav tm="100000">
                                              <p:val>
                                                <p:strVal val="#ppt_w"/>
                                              </p:val>
                                            </p:tav>
                                          </p:tavLst>
                                        </p:anim>
                                        <p:anim calcmode="lin" valueType="num">
                                          <p:cBhvr>
                                            <p:cTn id="60" dur="500" fill="hold"/>
                                            <p:tgtEl>
                                              <p:spTgt spid="86"/>
                                            </p:tgtEl>
                                            <p:attrNameLst>
                                              <p:attrName>ppt_h</p:attrName>
                                            </p:attrNameLst>
                                          </p:cBhvr>
                                          <p:tavLst>
                                            <p:tav tm="0">
                                              <p:val>
                                                <p:fltVal val="0"/>
                                              </p:val>
                                            </p:tav>
                                            <p:tav tm="100000">
                                              <p:val>
                                                <p:strVal val="#ppt_h"/>
                                              </p:val>
                                            </p:tav>
                                          </p:tavLst>
                                        </p:anim>
                                        <p:animEffect transition="in" filter="fade">
                                          <p:cBhvr>
                                            <p:cTn id="61" dur="500"/>
                                            <p:tgtEl>
                                              <p:spTgt spid="86"/>
                                            </p:tgtEl>
                                          </p:cBhvr>
                                        </p:animEffect>
                                      </p:childTnLst>
                                    </p:cTn>
                                  </p:par>
                                  <p:par>
                                    <p:cTn id="62" presetID="53" presetClass="entr" presetSubtype="16" fill="hold" nodeType="withEffect">
                                      <p:stCondLst>
                                        <p:cond delay="20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200"/>
                                      </p:stCondLst>
                                      <p:childTnLst>
                                        <p:set>
                                          <p:cBhvr>
                                            <p:cTn id="68" dur="1" fill="hold">
                                              <p:stCondLst>
                                                <p:cond delay="0"/>
                                              </p:stCondLst>
                                            </p:cTn>
                                            <p:tgtEl>
                                              <p:spTgt spid="92"/>
                                            </p:tgtEl>
                                            <p:attrNameLst>
                                              <p:attrName>style.visibility</p:attrName>
                                            </p:attrNameLst>
                                          </p:cBhvr>
                                          <p:to>
                                            <p:strVal val="visible"/>
                                          </p:to>
                                        </p:set>
                                        <p:anim calcmode="lin" valueType="num">
                                          <p:cBhvr>
                                            <p:cTn id="69" dur="500" fill="hold"/>
                                            <p:tgtEl>
                                              <p:spTgt spid="92"/>
                                            </p:tgtEl>
                                            <p:attrNameLst>
                                              <p:attrName>ppt_w</p:attrName>
                                            </p:attrNameLst>
                                          </p:cBhvr>
                                          <p:tavLst>
                                            <p:tav tm="0">
                                              <p:val>
                                                <p:fltVal val="0"/>
                                              </p:val>
                                            </p:tav>
                                            <p:tav tm="100000">
                                              <p:val>
                                                <p:strVal val="#ppt_w"/>
                                              </p:val>
                                            </p:tav>
                                          </p:tavLst>
                                        </p:anim>
                                        <p:anim calcmode="lin" valueType="num">
                                          <p:cBhvr>
                                            <p:cTn id="70" dur="500" fill="hold"/>
                                            <p:tgtEl>
                                              <p:spTgt spid="92"/>
                                            </p:tgtEl>
                                            <p:attrNameLst>
                                              <p:attrName>ppt_h</p:attrName>
                                            </p:attrNameLst>
                                          </p:cBhvr>
                                          <p:tavLst>
                                            <p:tav tm="0">
                                              <p:val>
                                                <p:fltVal val="0"/>
                                              </p:val>
                                            </p:tav>
                                            <p:tav tm="100000">
                                              <p:val>
                                                <p:strVal val="#ppt_h"/>
                                              </p:val>
                                            </p:tav>
                                          </p:tavLst>
                                        </p:anim>
                                        <p:animEffect transition="in" filter="fade">
                                          <p:cBhvr>
                                            <p:cTn id="71" dur="500"/>
                                            <p:tgtEl>
                                              <p:spTgt spid="92"/>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93"/>
                                            </p:tgtEl>
                                            <p:attrNameLst>
                                              <p:attrName>style.visibility</p:attrName>
                                            </p:attrNameLst>
                                          </p:cBhvr>
                                          <p:to>
                                            <p:strVal val="visible"/>
                                          </p:to>
                                        </p:set>
                                        <p:anim calcmode="lin" valueType="num">
                                          <p:cBhvr>
                                            <p:cTn id="74" dur="500" fill="hold"/>
                                            <p:tgtEl>
                                              <p:spTgt spid="93"/>
                                            </p:tgtEl>
                                            <p:attrNameLst>
                                              <p:attrName>ppt_w</p:attrName>
                                            </p:attrNameLst>
                                          </p:cBhvr>
                                          <p:tavLst>
                                            <p:tav tm="0">
                                              <p:val>
                                                <p:fltVal val="0"/>
                                              </p:val>
                                            </p:tav>
                                            <p:tav tm="100000">
                                              <p:val>
                                                <p:strVal val="#ppt_w"/>
                                              </p:val>
                                            </p:tav>
                                          </p:tavLst>
                                        </p:anim>
                                        <p:anim calcmode="lin" valueType="num">
                                          <p:cBhvr>
                                            <p:cTn id="75" dur="500" fill="hold"/>
                                            <p:tgtEl>
                                              <p:spTgt spid="93"/>
                                            </p:tgtEl>
                                            <p:attrNameLst>
                                              <p:attrName>ppt_h</p:attrName>
                                            </p:attrNameLst>
                                          </p:cBhvr>
                                          <p:tavLst>
                                            <p:tav tm="0">
                                              <p:val>
                                                <p:fltVal val="0"/>
                                              </p:val>
                                            </p:tav>
                                            <p:tav tm="100000">
                                              <p:val>
                                                <p:strVal val="#ppt_h"/>
                                              </p:val>
                                            </p:tav>
                                          </p:tavLst>
                                        </p:anim>
                                        <p:animEffect transition="in" filter="fade">
                                          <p:cBhvr>
                                            <p:cTn id="76" dur="500"/>
                                            <p:tgtEl>
                                              <p:spTgt spid="93"/>
                                            </p:tgtEl>
                                          </p:cBhvr>
                                        </p:animEffect>
                                      </p:childTnLst>
                                    </p:cTn>
                                  </p:par>
                                  <p:par>
                                    <p:cTn id="77" presetID="53" presetClass="entr" presetSubtype="16" fill="hold" nodeType="withEffect">
                                      <p:stCondLst>
                                        <p:cond delay="400"/>
                                      </p:stCondLst>
                                      <p:childTnLst>
                                        <p:set>
                                          <p:cBhvr>
                                            <p:cTn id="78" dur="1" fill="hold">
                                              <p:stCondLst>
                                                <p:cond delay="0"/>
                                              </p:stCondLst>
                                            </p:cTn>
                                            <p:tgtEl>
                                              <p:spTgt spid="95"/>
                                            </p:tgtEl>
                                            <p:attrNameLst>
                                              <p:attrName>style.visibility</p:attrName>
                                            </p:attrNameLst>
                                          </p:cBhvr>
                                          <p:to>
                                            <p:strVal val="visible"/>
                                          </p:to>
                                        </p:set>
                                        <p:anim calcmode="lin" valueType="num">
                                          <p:cBhvr>
                                            <p:cTn id="79" dur="500" fill="hold"/>
                                            <p:tgtEl>
                                              <p:spTgt spid="95"/>
                                            </p:tgtEl>
                                            <p:attrNameLst>
                                              <p:attrName>ppt_w</p:attrName>
                                            </p:attrNameLst>
                                          </p:cBhvr>
                                          <p:tavLst>
                                            <p:tav tm="0">
                                              <p:val>
                                                <p:fltVal val="0"/>
                                              </p:val>
                                            </p:tav>
                                            <p:tav tm="100000">
                                              <p:val>
                                                <p:strVal val="#ppt_w"/>
                                              </p:val>
                                            </p:tav>
                                          </p:tavLst>
                                        </p:anim>
                                        <p:anim calcmode="lin" valueType="num">
                                          <p:cBhvr>
                                            <p:cTn id="80" dur="500" fill="hold"/>
                                            <p:tgtEl>
                                              <p:spTgt spid="95"/>
                                            </p:tgtEl>
                                            <p:attrNameLst>
                                              <p:attrName>ppt_h</p:attrName>
                                            </p:attrNameLst>
                                          </p:cBhvr>
                                          <p:tavLst>
                                            <p:tav tm="0">
                                              <p:val>
                                                <p:fltVal val="0"/>
                                              </p:val>
                                            </p:tav>
                                            <p:tav tm="100000">
                                              <p:val>
                                                <p:strVal val="#ppt_h"/>
                                              </p:val>
                                            </p:tav>
                                          </p:tavLst>
                                        </p:anim>
                                        <p:animEffect transition="in" filter="fade">
                                          <p:cBhvr>
                                            <p:cTn id="81" dur="500"/>
                                            <p:tgtEl>
                                              <p:spTgt spid="95"/>
                                            </p:tgtEl>
                                          </p:cBhvr>
                                        </p:animEffect>
                                      </p:childTnLst>
                                    </p:cTn>
                                  </p:par>
                                  <p:par>
                                    <p:cTn id="82" presetID="53" presetClass="entr" presetSubtype="16" fill="hold" grpId="0" nodeType="withEffect">
                                      <p:stCondLst>
                                        <p:cond delay="400"/>
                                      </p:stCondLst>
                                      <p:childTnLst>
                                        <p:set>
                                          <p:cBhvr>
                                            <p:cTn id="83" dur="1" fill="hold">
                                              <p:stCondLst>
                                                <p:cond delay="0"/>
                                              </p:stCondLst>
                                            </p:cTn>
                                            <p:tgtEl>
                                              <p:spTgt spid="99"/>
                                            </p:tgtEl>
                                            <p:attrNameLst>
                                              <p:attrName>style.visibility</p:attrName>
                                            </p:attrNameLst>
                                          </p:cBhvr>
                                          <p:to>
                                            <p:strVal val="visible"/>
                                          </p:to>
                                        </p:set>
                                        <p:anim calcmode="lin" valueType="num">
                                          <p:cBhvr>
                                            <p:cTn id="84" dur="500" fill="hold"/>
                                            <p:tgtEl>
                                              <p:spTgt spid="99"/>
                                            </p:tgtEl>
                                            <p:attrNameLst>
                                              <p:attrName>ppt_w</p:attrName>
                                            </p:attrNameLst>
                                          </p:cBhvr>
                                          <p:tavLst>
                                            <p:tav tm="0">
                                              <p:val>
                                                <p:fltVal val="0"/>
                                              </p:val>
                                            </p:tav>
                                            <p:tav tm="100000">
                                              <p:val>
                                                <p:strVal val="#ppt_w"/>
                                              </p:val>
                                            </p:tav>
                                          </p:tavLst>
                                        </p:anim>
                                        <p:anim calcmode="lin" valueType="num">
                                          <p:cBhvr>
                                            <p:cTn id="85" dur="500" fill="hold"/>
                                            <p:tgtEl>
                                              <p:spTgt spid="99"/>
                                            </p:tgtEl>
                                            <p:attrNameLst>
                                              <p:attrName>ppt_h</p:attrName>
                                            </p:attrNameLst>
                                          </p:cBhvr>
                                          <p:tavLst>
                                            <p:tav tm="0">
                                              <p:val>
                                                <p:fltVal val="0"/>
                                              </p:val>
                                            </p:tav>
                                            <p:tav tm="100000">
                                              <p:val>
                                                <p:strVal val="#ppt_h"/>
                                              </p:val>
                                            </p:tav>
                                          </p:tavLst>
                                        </p:anim>
                                        <p:animEffect transition="in" filter="fade">
                                          <p:cBhvr>
                                            <p:cTn id="86" dur="500"/>
                                            <p:tgtEl>
                                              <p:spTgt spid="99"/>
                                            </p:tgtEl>
                                          </p:cBhvr>
                                        </p:animEffect>
                                      </p:childTnLst>
                                    </p:cTn>
                                  </p:par>
                                  <p:par>
                                    <p:cTn id="87" presetID="53" presetClass="entr" presetSubtype="16" fill="hold" grpId="0" nodeType="withEffect">
                                      <p:stCondLst>
                                        <p:cond delay="200"/>
                                      </p:stCondLst>
                                      <p:childTnLst>
                                        <p:set>
                                          <p:cBhvr>
                                            <p:cTn id="88" dur="1" fill="hold">
                                              <p:stCondLst>
                                                <p:cond delay="0"/>
                                              </p:stCondLst>
                                            </p:cTn>
                                            <p:tgtEl>
                                              <p:spTgt spid="100"/>
                                            </p:tgtEl>
                                            <p:attrNameLst>
                                              <p:attrName>style.visibility</p:attrName>
                                            </p:attrNameLst>
                                          </p:cBhvr>
                                          <p:to>
                                            <p:strVal val="visible"/>
                                          </p:to>
                                        </p:set>
                                        <p:anim calcmode="lin" valueType="num">
                                          <p:cBhvr>
                                            <p:cTn id="89" dur="500" fill="hold"/>
                                            <p:tgtEl>
                                              <p:spTgt spid="100"/>
                                            </p:tgtEl>
                                            <p:attrNameLst>
                                              <p:attrName>ppt_w</p:attrName>
                                            </p:attrNameLst>
                                          </p:cBhvr>
                                          <p:tavLst>
                                            <p:tav tm="0">
                                              <p:val>
                                                <p:fltVal val="0"/>
                                              </p:val>
                                            </p:tav>
                                            <p:tav tm="100000">
                                              <p:val>
                                                <p:strVal val="#ppt_w"/>
                                              </p:val>
                                            </p:tav>
                                          </p:tavLst>
                                        </p:anim>
                                        <p:anim calcmode="lin" valueType="num">
                                          <p:cBhvr>
                                            <p:cTn id="90" dur="500" fill="hold"/>
                                            <p:tgtEl>
                                              <p:spTgt spid="100"/>
                                            </p:tgtEl>
                                            <p:attrNameLst>
                                              <p:attrName>ppt_h</p:attrName>
                                            </p:attrNameLst>
                                          </p:cBhvr>
                                          <p:tavLst>
                                            <p:tav tm="0">
                                              <p:val>
                                                <p:fltVal val="0"/>
                                              </p:val>
                                            </p:tav>
                                            <p:tav tm="100000">
                                              <p:val>
                                                <p:strVal val="#ppt_h"/>
                                              </p:val>
                                            </p:tav>
                                          </p:tavLst>
                                        </p:anim>
                                        <p:animEffect transition="in" filter="fade">
                                          <p:cBhvr>
                                            <p:cTn id="91" dur="500"/>
                                            <p:tgtEl>
                                              <p:spTgt spid="100"/>
                                            </p:tgtEl>
                                          </p:cBhvr>
                                        </p:animEffect>
                                      </p:childTnLst>
                                    </p:cTn>
                                  </p:par>
                                </p:childTnLst>
                              </p:cTn>
                            </p:par>
                            <p:par>
                              <p:cTn id="92" fill="hold">
                                <p:stCondLst>
                                  <p:cond delay="1000"/>
                                </p:stCondLst>
                                <p:childTnLst>
                                  <p:par>
                                    <p:cTn id="93" presetID="18" presetClass="entr" presetSubtype="3" fill="hold" grpId="0"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strips(upRight)">
                                          <p:cBhvr>
                                            <p:cTn id="95" dur="500"/>
                                            <p:tgtEl>
                                              <p:spTgt spid="33"/>
                                            </p:tgtEl>
                                          </p:cBhvr>
                                        </p:animEffect>
                                      </p:childTnLst>
                                    </p:cTn>
                                  </p:par>
                                  <p:par>
                                    <p:cTn id="96" presetID="18" presetClass="entr" presetSubtype="3" fill="hold" grpId="0" nodeType="with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strips(upRight)">
                                          <p:cBhvr>
                                            <p:cTn id="98" dur="500"/>
                                            <p:tgtEl>
                                              <p:spTgt spid="25"/>
                                            </p:tgtEl>
                                          </p:cBhvr>
                                        </p:animEffect>
                                      </p:childTnLst>
                                    </p:cTn>
                                  </p:par>
                                </p:childTnLst>
                              </p:cTn>
                            </p:par>
                            <p:par>
                              <p:cTn id="99" fill="hold">
                                <p:stCondLst>
                                  <p:cond delay="1500"/>
                                </p:stCondLst>
                                <p:childTnLst>
                                  <p:par>
                                    <p:cTn id="100" presetID="2" presetClass="entr" presetSubtype="8" fill="hold" grpId="0" nodeType="afterEffect" p14:presetBounceEnd="44000">
                                      <p:stCondLst>
                                        <p:cond delay="0"/>
                                      </p:stCondLst>
                                      <p:childTnLst>
                                        <p:set>
                                          <p:cBhvr>
                                            <p:cTn id="101" dur="1" fill="hold">
                                              <p:stCondLst>
                                                <p:cond delay="0"/>
                                              </p:stCondLst>
                                            </p:cTn>
                                            <p:tgtEl>
                                              <p:spTgt spid="34"/>
                                            </p:tgtEl>
                                            <p:attrNameLst>
                                              <p:attrName>style.visibility</p:attrName>
                                            </p:attrNameLst>
                                          </p:cBhvr>
                                          <p:to>
                                            <p:strVal val="visible"/>
                                          </p:to>
                                        </p:set>
                                        <p:anim calcmode="lin" valueType="num" p14:bounceEnd="44000">
                                          <p:cBhvr additive="base">
                                            <p:cTn id="102" dur="500" fill="hold"/>
                                            <p:tgtEl>
                                              <p:spTgt spid="34"/>
                                            </p:tgtEl>
                                            <p:attrNameLst>
                                              <p:attrName>ppt_x</p:attrName>
                                            </p:attrNameLst>
                                          </p:cBhvr>
                                          <p:tavLst>
                                            <p:tav tm="0">
                                              <p:val>
                                                <p:strVal val="0-#ppt_w/2"/>
                                              </p:val>
                                            </p:tav>
                                            <p:tav tm="100000">
                                              <p:val>
                                                <p:strVal val="#ppt_x"/>
                                              </p:val>
                                            </p:tav>
                                          </p:tavLst>
                                        </p:anim>
                                        <p:anim calcmode="lin" valueType="num" p14:bounceEnd="44000">
                                          <p:cBhvr additive="base">
                                            <p:cTn id="103" dur="500" fill="hold"/>
                                            <p:tgtEl>
                                              <p:spTgt spid="34"/>
                                            </p:tgtEl>
                                            <p:attrNameLst>
                                              <p:attrName>ppt_y</p:attrName>
                                            </p:attrNameLst>
                                          </p:cBhvr>
                                          <p:tavLst>
                                            <p:tav tm="0">
                                              <p:val>
                                                <p:strVal val="#ppt_y"/>
                                              </p:val>
                                            </p:tav>
                                            <p:tav tm="100000">
                                              <p:val>
                                                <p:strVal val="#ppt_y"/>
                                              </p:val>
                                            </p:tav>
                                          </p:tavLst>
                                        </p:anim>
                                      </p:childTnLst>
                                    </p:cTn>
                                  </p:par>
                                </p:childTnLst>
                              </p:cTn>
                            </p:par>
                            <p:par>
                              <p:cTn id="104" fill="hold">
                                <p:stCondLst>
                                  <p:cond delay="20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29" grpId="0"/>
          <p:bldP spid="30" grpId="0"/>
          <p:bldP spid="31" grpId="0"/>
          <p:bldP spid="32" grpId="0"/>
          <p:bldP spid="33" grpId="0"/>
          <p:bldP spid="34" grpId="0"/>
          <p:bldP spid="78" grpId="0" bldLvl="0" animBg="1"/>
          <p:bldP spid="79" grpId="0" bldLvl="0" animBg="1"/>
          <p:bldP spid="92" grpId="0" bldLvl="0" animBg="1"/>
          <p:bldP spid="93" grpId="0" bldLvl="0" animBg="1"/>
          <p:bldP spid="99" grpId="0" bldLvl="0" animBg="1"/>
          <p:bldP spid="100" grpId="0" bldLvl="0" animBg="1"/>
          <p:bldP spid="37"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par>
                                    <p:cTn id="17" presetID="53" presetClass="entr" presetSubtype="16" fill="hold" grpId="0" nodeType="withEffect">
                                      <p:stCondLst>
                                        <p:cond delay="20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p:cTn id="24" dur="500" fill="hold"/>
                                            <p:tgtEl>
                                              <p:spTgt spid="30"/>
                                            </p:tgtEl>
                                            <p:attrNameLst>
                                              <p:attrName>ppt_w</p:attrName>
                                            </p:attrNameLst>
                                          </p:cBhvr>
                                          <p:tavLst>
                                            <p:tav tm="0">
                                              <p:val>
                                                <p:fltVal val="0"/>
                                              </p:val>
                                            </p:tav>
                                            <p:tav tm="100000">
                                              <p:val>
                                                <p:strVal val="#ppt_w"/>
                                              </p:val>
                                            </p:tav>
                                          </p:tavLst>
                                        </p:anim>
                                        <p:anim calcmode="lin" valueType="num">
                                          <p:cBhvr>
                                            <p:cTn id="25" dur="500" fill="hold"/>
                                            <p:tgtEl>
                                              <p:spTgt spid="30"/>
                                            </p:tgtEl>
                                            <p:attrNameLst>
                                              <p:attrName>ppt_h</p:attrName>
                                            </p:attrNameLst>
                                          </p:cBhvr>
                                          <p:tavLst>
                                            <p:tav tm="0">
                                              <p:val>
                                                <p:fltVal val="0"/>
                                              </p:val>
                                            </p:tav>
                                            <p:tav tm="100000">
                                              <p:val>
                                                <p:strVal val="#ppt_h"/>
                                              </p:val>
                                            </p:tav>
                                          </p:tavLst>
                                        </p:anim>
                                        <p:animEffect transition="in" filter="fade">
                                          <p:cBhvr>
                                            <p:cTn id="26" dur="500"/>
                                            <p:tgtEl>
                                              <p:spTgt spid="3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par>
                                    <p:cTn id="32" presetID="53" presetClass="entr" presetSubtype="16" fill="hold" grpId="0" nodeType="withEffect">
                                      <p:stCondLst>
                                        <p:cond delay="40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par>
                                    <p:cTn id="37" presetID="53" presetClass="entr" presetSubtype="16" fill="hold" nodeType="withEffect">
                                      <p:stCondLst>
                                        <p:cond delay="40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78"/>
                                            </p:tgtEl>
                                            <p:attrNameLst>
                                              <p:attrName>style.visibility</p:attrName>
                                            </p:attrNameLst>
                                          </p:cBhvr>
                                          <p:to>
                                            <p:strVal val="visible"/>
                                          </p:to>
                                        </p:set>
                                        <p:anim calcmode="lin" valueType="num">
                                          <p:cBhvr>
                                            <p:cTn id="44" dur="500" fill="hold"/>
                                            <p:tgtEl>
                                              <p:spTgt spid="78"/>
                                            </p:tgtEl>
                                            <p:attrNameLst>
                                              <p:attrName>ppt_w</p:attrName>
                                            </p:attrNameLst>
                                          </p:cBhvr>
                                          <p:tavLst>
                                            <p:tav tm="0">
                                              <p:val>
                                                <p:fltVal val="0"/>
                                              </p:val>
                                            </p:tav>
                                            <p:tav tm="100000">
                                              <p:val>
                                                <p:strVal val="#ppt_w"/>
                                              </p:val>
                                            </p:tav>
                                          </p:tavLst>
                                        </p:anim>
                                        <p:anim calcmode="lin" valueType="num">
                                          <p:cBhvr>
                                            <p:cTn id="45" dur="500" fill="hold"/>
                                            <p:tgtEl>
                                              <p:spTgt spid="78"/>
                                            </p:tgtEl>
                                            <p:attrNameLst>
                                              <p:attrName>ppt_h</p:attrName>
                                            </p:attrNameLst>
                                          </p:cBhvr>
                                          <p:tavLst>
                                            <p:tav tm="0">
                                              <p:val>
                                                <p:fltVal val="0"/>
                                              </p:val>
                                            </p:tav>
                                            <p:tav tm="100000">
                                              <p:val>
                                                <p:strVal val="#ppt_h"/>
                                              </p:val>
                                            </p:tav>
                                          </p:tavLst>
                                        </p:anim>
                                        <p:animEffect transition="in" filter="fade">
                                          <p:cBhvr>
                                            <p:cTn id="46" dur="500"/>
                                            <p:tgtEl>
                                              <p:spTgt spid="78"/>
                                            </p:tgtEl>
                                          </p:cBhvr>
                                        </p:animEffect>
                                      </p:childTnLst>
                                    </p:cTn>
                                  </p:par>
                                  <p:par>
                                    <p:cTn id="47" presetID="53" presetClass="entr" presetSubtype="16" fill="hold" grpId="0" nodeType="withEffect">
                                      <p:stCondLst>
                                        <p:cond delay="400"/>
                                      </p:stCondLst>
                                      <p:childTnLst>
                                        <p:set>
                                          <p:cBhvr>
                                            <p:cTn id="48" dur="1" fill="hold">
                                              <p:stCondLst>
                                                <p:cond delay="0"/>
                                              </p:stCondLst>
                                            </p:cTn>
                                            <p:tgtEl>
                                              <p:spTgt spid="79"/>
                                            </p:tgtEl>
                                            <p:attrNameLst>
                                              <p:attrName>style.visibility</p:attrName>
                                            </p:attrNameLst>
                                          </p:cBhvr>
                                          <p:to>
                                            <p:strVal val="visible"/>
                                          </p:to>
                                        </p:set>
                                        <p:anim calcmode="lin" valueType="num">
                                          <p:cBhvr>
                                            <p:cTn id="49" dur="500" fill="hold"/>
                                            <p:tgtEl>
                                              <p:spTgt spid="79"/>
                                            </p:tgtEl>
                                            <p:attrNameLst>
                                              <p:attrName>ppt_w</p:attrName>
                                            </p:attrNameLst>
                                          </p:cBhvr>
                                          <p:tavLst>
                                            <p:tav tm="0">
                                              <p:val>
                                                <p:fltVal val="0"/>
                                              </p:val>
                                            </p:tav>
                                            <p:tav tm="100000">
                                              <p:val>
                                                <p:strVal val="#ppt_w"/>
                                              </p:val>
                                            </p:tav>
                                          </p:tavLst>
                                        </p:anim>
                                        <p:anim calcmode="lin" valueType="num">
                                          <p:cBhvr>
                                            <p:cTn id="50" dur="500" fill="hold"/>
                                            <p:tgtEl>
                                              <p:spTgt spid="79"/>
                                            </p:tgtEl>
                                            <p:attrNameLst>
                                              <p:attrName>ppt_h</p:attrName>
                                            </p:attrNameLst>
                                          </p:cBhvr>
                                          <p:tavLst>
                                            <p:tav tm="0">
                                              <p:val>
                                                <p:fltVal val="0"/>
                                              </p:val>
                                            </p:tav>
                                            <p:tav tm="100000">
                                              <p:val>
                                                <p:strVal val="#ppt_h"/>
                                              </p:val>
                                            </p:tav>
                                          </p:tavLst>
                                        </p:anim>
                                        <p:animEffect transition="in" filter="fade">
                                          <p:cBhvr>
                                            <p:cTn id="51" dur="500"/>
                                            <p:tgtEl>
                                              <p:spTgt spid="79"/>
                                            </p:tgtEl>
                                          </p:cBhvr>
                                        </p:animEffect>
                                      </p:childTnLst>
                                    </p:cTn>
                                  </p:par>
                                  <p:par>
                                    <p:cTn id="52" presetID="53" presetClass="entr" presetSubtype="16" fill="hold" nodeType="withEffect">
                                      <p:stCondLst>
                                        <p:cond delay="0"/>
                                      </p:stCondLst>
                                      <p:childTnLst>
                                        <p:set>
                                          <p:cBhvr>
                                            <p:cTn id="53" dur="1" fill="hold">
                                              <p:stCondLst>
                                                <p:cond delay="0"/>
                                              </p:stCondLst>
                                            </p:cTn>
                                            <p:tgtEl>
                                              <p:spTgt spid="83"/>
                                            </p:tgtEl>
                                            <p:attrNameLst>
                                              <p:attrName>style.visibility</p:attrName>
                                            </p:attrNameLst>
                                          </p:cBhvr>
                                          <p:to>
                                            <p:strVal val="visible"/>
                                          </p:to>
                                        </p:set>
                                        <p:anim calcmode="lin" valueType="num">
                                          <p:cBhvr>
                                            <p:cTn id="54" dur="500" fill="hold"/>
                                            <p:tgtEl>
                                              <p:spTgt spid="83"/>
                                            </p:tgtEl>
                                            <p:attrNameLst>
                                              <p:attrName>ppt_w</p:attrName>
                                            </p:attrNameLst>
                                          </p:cBhvr>
                                          <p:tavLst>
                                            <p:tav tm="0">
                                              <p:val>
                                                <p:fltVal val="0"/>
                                              </p:val>
                                            </p:tav>
                                            <p:tav tm="100000">
                                              <p:val>
                                                <p:strVal val="#ppt_w"/>
                                              </p:val>
                                            </p:tav>
                                          </p:tavLst>
                                        </p:anim>
                                        <p:anim calcmode="lin" valueType="num">
                                          <p:cBhvr>
                                            <p:cTn id="55" dur="500" fill="hold"/>
                                            <p:tgtEl>
                                              <p:spTgt spid="83"/>
                                            </p:tgtEl>
                                            <p:attrNameLst>
                                              <p:attrName>ppt_h</p:attrName>
                                            </p:attrNameLst>
                                          </p:cBhvr>
                                          <p:tavLst>
                                            <p:tav tm="0">
                                              <p:val>
                                                <p:fltVal val="0"/>
                                              </p:val>
                                            </p:tav>
                                            <p:tav tm="100000">
                                              <p:val>
                                                <p:strVal val="#ppt_h"/>
                                              </p:val>
                                            </p:tav>
                                          </p:tavLst>
                                        </p:anim>
                                        <p:animEffect transition="in" filter="fade">
                                          <p:cBhvr>
                                            <p:cTn id="56" dur="500"/>
                                            <p:tgtEl>
                                              <p:spTgt spid="83"/>
                                            </p:tgtEl>
                                          </p:cBhvr>
                                        </p:animEffect>
                                      </p:childTnLst>
                                    </p:cTn>
                                  </p:par>
                                  <p:par>
                                    <p:cTn id="57" presetID="53" presetClass="entr" presetSubtype="16" fill="hold" nodeType="withEffect">
                                      <p:stCondLst>
                                        <p:cond delay="400"/>
                                      </p:stCondLst>
                                      <p:childTnLst>
                                        <p:set>
                                          <p:cBhvr>
                                            <p:cTn id="58" dur="1" fill="hold">
                                              <p:stCondLst>
                                                <p:cond delay="0"/>
                                              </p:stCondLst>
                                            </p:cTn>
                                            <p:tgtEl>
                                              <p:spTgt spid="86"/>
                                            </p:tgtEl>
                                            <p:attrNameLst>
                                              <p:attrName>style.visibility</p:attrName>
                                            </p:attrNameLst>
                                          </p:cBhvr>
                                          <p:to>
                                            <p:strVal val="visible"/>
                                          </p:to>
                                        </p:set>
                                        <p:anim calcmode="lin" valueType="num">
                                          <p:cBhvr>
                                            <p:cTn id="59" dur="500" fill="hold"/>
                                            <p:tgtEl>
                                              <p:spTgt spid="86"/>
                                            </p:tgtEl>
                                            <p:attrNameLst>
                                              <p:attrName>ppt_w</p:attrName>
                                            </p:attrNameLst>
                                          </p:cBhvr>
                                          <p:tavLst>
                                            <p:tav tm="0">
                                              <p:val>
                                                <p:fltVal val="0"/>
                                              </p:val>
                                            </p:tav>
                                            <p:tav tm="100000">
                                              <p:val>
                                                <p:strVal val="#ppt_w"/>
                                              </p:val>
                                            </p:tav>
                                          </p:tavLst>
                                        </p:anim>
                                        <p:anim calcmode="lin" valueType="num">
                                          <p:cBhvr>
                                            <p:cTn id="60" dur="500" fill="hold"/>
                                            <p:tgtEl>
                                              <p:spTgt spid="86"/>
                                            </p:tgtEl>
                                            <p:attrNameLst>
                                              <p:attrName>ppt_h</p:attrName>
                                            </p:attrNameLst>
                                          </p:cBhvr>
                                          <p:tavLst>
                                            <p:tav tm="0">
                                              <p:val>
                                                <p:fltVal val="0"/>
                                              </p:val>
                                            </p:tav>
                                            <p:tav tm="100000">
                                              <p:val>
                                                <p:strVal val="#ppt_h"/>
                                              </p:val>
                                            </p:tav>
                                          </p:tavLst>
                                        </p:anim>
                                        <p:animEffect transition="in" filter="fade">
                                          <p:cBhvr>
                                            <p:cTn id="61" dur="500"/>
                                            <p:tgtEl>
                                              <p:spTgt spid="86"/>
                                            </p:tgtEl>
                                          </p:cBhvr>
                                        </p:animEffect>
                                      </p:childTnLst>
                                    </p:cTn>
                                  </p:par>
                                  <p:par>
                                    <p:cTn id="62" presetID="53" presetClass="entr" presetSubtype="16" fill="hold" nodeType="withEffect">
                                      <p:stCondLst>
                                        <p:cond delay="20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200"/>
                                      </p:stCondLst>
                                      <p:childTnLst>
                                        <p:set>
                                          <p:cBhvr>
                                            <p:cTn id="68" dur="1" fill="hold">
                                              <p:stCondLst>
                                                <p:cond delay="0"/>
                                              </p:stCondLst>
                                            </p:cTn>
                                            <p:tgtEl>
                                              <p:spTgt spid="92"/>
                                            </p:tgtEl>
                                            <p:attrNameLst>
                                              <p:attrName>style.visibility</p:attrName>
                                            </p:attrNameLst>
                                          </p:cBhvr>
                                          <p:to>
                                            <p:strVal val="visible"/>
                                          </p:to>
                                        </p:set>
                                        <p:anim calcmode="lin" valueType="num">
                                          <p:cBhvr>
                                            <p:cTn id="69" dur="500" fill="hold"/>
                                            <p:tgtEl>
                                              <p:spTgt spid="92"/>
                                            </p:tgtEl>
                                            <p:attrNameLst>
                                              <p:attrName>ppt_w</p:attrName>
                                            </p:attrNameLst>
                                          </p:cBhvr>
                                          <p:tavLst>
                                            <p:tav tm="0">
                                              <p:val>
                                                <p:fltVal val="0"/>
                                              </p:val>
                                            </p:tav>
                                            <p:tav tm="100000">
                                              <p:val>
                                                <p:strVal val="#ppt_w"/>
                                              </p:val>
                                            </p:tav>
                                          </p:tavLst>
                                        </p:anim>
                                        <p:anim calcmode="lin" valueType="num">
                                          <p:cBhvr>
                                            <p:cTn id="70" dur="500" fill="hold"/>
                                            <p:tgtEl>
                                              <p:spTgt spid="92"/>
                                            </p:tgtEl>
                                            <p:attrNameLst>
                                              <p:attrName>ppt_h</p:attrName>
                                            </p:attrNameLst>
                                          </p:cBhvr>
                                          <p:tavLst>
                                            <p:tav tm="0">
                                              <p:val>
                                                <p:fltVal val="0"/>
                                              </p:val>
                                            </p:tav>
                                            <p:tav tm="100000">
                                              <p:val>
                                                <p:strVal val="#ppt_h"/>
                                              </p:val>
                                            </p:tav>
                                          </p:tavLst>
                                        </p:anim>
                                        <p:animEffect transition="in" filter="fade">
                                          <p:cBhvr>
                                            <p:cTn id="71" dur="500"/>
                                            <p:tgtEl>
                                              <p:spTgt spid="92"/>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93"/>
                                            </p:tgtEl>
                                            <p:attrNameLst>
                                              <p:attrName>style.visibility</p:attrName>
                                            </p:attrNameLst>
                                          </p:cBhvr>
                                          <p:to>
                                            <p:strVal val="visible"/>
                                          </p:to>
                                        </p:set>
                                        <p:anim calcmode="lin" valueType="num">
                                          <p:cBhvr>
                                            <p:cTn id="74" dur="500" fill="hold"/>
                                            <p:tgtEl>
                                              <p:spTgt spid="93"/>
                                            </p:tgtEl>
                                            <p:attrNameLst>
                                              <p:attrName>ppt_w</p:attrName>
                                            </p:attrNameLst>
                                          </p:cBhvr>
                                          <p:tavLst>
                                            <p:tav tm="0">
                                              <p:val>
                                                <p:fltVal val="0"/>
                                              </p:val>
                                            </p:tav>
                                            <p:tav tm="100000">
                                              <p:val>
                                                <p:strVal val="#ppt_w"/>
                                              </p:val>
                                            </p:tav>
                                          </p:tavLst>
                                        </p:anim>
                                        <p:anim calcmode="lin" valueType="num">
                                          <p:cBhvr>
                                            <p:cTn id="75" dur="500" fill="hold"/>
                                            <p:tgtEl>
                                              <p:spTgt spid="93"/>
                                            </p:tgtEl>
                                            <p:attrNameLst>
                                              <p:attrName>ppt_h</p:attrName>
                                            </p:attrNameLst>
                                          </p:cBhvr>
                                          <p:tavLst>
                                            <p:tav tm="0">
                                              <p:val>
                                                <p:fltVal val="0"/>
                                              </p:val>
                                            </p:tav>
                                            <p:tav tm="100000">
                                              <p:val>
                                                <p:strVal val="#ppt_h"/>
                                              </p:val>
                                            </p:tav>
                                          </p:tavLst>
                                        </p:anim>
                                        <p:animEffect transition="in" filter="fade">
                                          <p:cBhvr>
                                            <p:cTn id="76" dur="500"/>
                                            <p:tgtEl>
                                              <p:spTgt spid="93"/>
                                            </p:tgtEl>
                                          </p:cBhvr>
                                        </p:animEffect>
                                      </p:childTnLst>
                                    </p:cTn>
                                  </p:par>
                                  <p:par>
                                    <p:cTn id="77" presetID="53" presetClass="entr" presetSubtype="16" fill="hold" nodeType="withEffect">
                                      <p:stCondLst>
                                        <p:cond delay="400"/>
                                      </p:stCondLst>
                                      <p:childTnLst>
                                        <p:set>
                                          <p:cBhvr>
                                            <p:cTn id="78" dur="1" fill="hold">
                                              <p:stCondLst>
                                                <p:cond delay="0"/>
                                              </p:stCondLst>
                                            </p:cTn>
                                            <p:tgtEl>
                                              <p:spTgt spid="95"/>
                                            </p:tgtEl>
                                            <p:attrNameLst>
                                              <p:attrName>style.visibility</p:attrName>
                                            </p:attrNameLst>
                                          </p:cBhvr>
                                          <p:to>
                                            <p:strVal val="visible"/>
                                          </p:to>
                                        </p:set>
                                        <p:anim calcmode="lin" valueType="num">
                                          <p:cBhvr>
                                            <p:cTn id="79" dur="500" fill="hold"/>
                                            <p:tgtEl>
                                              <p:spTgt spid="95"/>
                                            </p:tgtEl>
                                            <p:attrNameLst>
                                              <p:attrName>ppt_w</p:attrName>
                                            </p:attrNameLst>
                                          </p:cBhvr>
                                          <p:tavLst>
                                            <p:tav tm="0">
                                              <p:val>
                                                <p:fltVal val="0"/>
                                              </p:val>
                                            </p:tav>
                                            <p:tav tm="100000">
                                              <p:val>
                                                <p:strVal val="#ppt_w"/>
                                              </p:val>
                                            </p:tav>
                                          </p:tavLst>
                                        </p:anim>
                                        <p:anim calcmode="lin" valueType="num">
                                          <p:cBhvr>
                                            <p:cTn id="80" dur="500" fill="hold"/>
                                            <p:tgtEl>
                                              <p:spTgt spid="95"/>
                                            </p:tgtEl>
                                            <p:attrNameLst>
                                              <p:attrName>ppt_h</p:attrName>
                                            </p:attrNameLst>
                                          </p:cBhvr>
                                          <p:tavLst>
                                            <p:tav tm="0">
                                              <p:val>
                                                <p:fltVal val="0"/>
                                              </p:val>
                                            </p:tav>
                                            <p:tav tm="100000">
                                              <p:val>
                                                <p:strVal val="#ppt_h"/>
                                              </p:val>
                                            </p:tav>
                                          </p:tavLst>
                                        </p:anim>
                                        <p:animEffect transition="in" filter="fade">
                                          <p:cBhvr>
                                            <p:cTn id="81" dur="500"/>
                                            <p:tgtEl>
                                              <p:spTgt spid="95"/>
                                            </p:tgtEl>
                                          </p:cBhvr>
                                        </p:animEffect>
                                      </p:childTnLst>
                                    </p:cTn>
                                  </p:par>
                                  <p:par>
                                    <p:cTn id="82" presetID="53" presetClass="entr" presetSubtype="16" fill="hold" grpId="0" nodeType="withEffect">
                                      <p:stCondLst>
                                        <p:cond delay="400"/>
                                      </p:stCondLst>
                                      <p:childTnLst>
                                        <p:set>
                                          <p:cBhvr>
                                            <p:cTn id="83" dur="1" fill="hold">
                                              <p:stCondLst>
                                                <p:cond delay="0"/>
                                              </p:stCondLst>
                                            </p:cTn>
                                            <p:tgtEl>
                                              <p:spTgt spid="99"/>
                                            </p:tgtEl>
                                            <p:attrNameLst>
                                              <p:attrName>style.visibility</p:attrName>
                                            </p:attrNameLst>
                                          </p:cBhvr>
                                          <p:to>
                                            <p:strVal val="visible"/>
                                          </p:to>
                                        </p:set>
                                        <p:anim calcmode="lin" valueType="num">
                                          <p:cBhvr>
                                            <p:cTn id="84" dur="500" fill="hold"/>
                                            <p:tgtEl>
                                              <p:spTgt spid="99"/>
                                            </p:tgtEl>
                                            <p:attrNameLst>
                                              <p:attrName>ppt_w</p:attrName>
                                            </p:attrNameLst>
                                          </p:cBhvr>
                                          <p:tavLst>
                                            <p:tav tm="0">
                                              <p:val>
                                                <p:fltVal val="0"/>
                                              </p:val>
                                            </p:tav>
                                            <p:tav tm="100000">
                                              <p:val>
                                                <p:strVal val="#ppt_w"/>
                                              </p:val>
                                            </p:tav>
                                          </p:tavLst>
                                        </p:anim>
                                        <p:anim calcmode="lin" valueType="num">
                                          <p:cBhvr>
                                            <p:cTn id="85" dur="500" fill="hold"/>
                                            <p:tgtEl>
                                              <p:spTgt spid="99"/>
                                            </p:tgtEl>
                                            <p:attrNameLst>
                                              <p:attrName>ppt_h</p:attrName>
                                            </p:attrNameLst>
                                          </p:cBhvr>
                                          <p:tavLst>
                                            <p:tav tm="0">
                                              <p:val>
                                                <p:fltVal val="0"/>
                                              </p:val>
                                            </p:tav>
                                            <p:tav tm="100000">
                                              <p:val>
                                                <p:strVal val="#ppt_h"/>
                                              </p:val>
                                            </p:tav>
                                          </p:tavLst>
                                        </p:anim>
                                        <p:animEffect transition="in" filter="fade">
                                          <p:cBhvr>
                                            <p:cTn id="86" dur="500"/>
                                            <p:tgtEl>
                                              <p:spTgt spid="99"/>
                                            </p:tgtEl>
                                          </p:cBhvr>
                                        </p:animEffect>
                                      </p:childTnLst>
                                    </p:cTn>
                                  </p:par>
                                  <p:par>
                                    <p:cTn id="87" presetID="53" presetClass="entr" presetSubtype="16" fill="hold" grpId="0" nodeType="withEffect">
                                      <p:stCondLst>
                                        <p:cond delay="200"/>
                                      </p:stCondLst>
                                      <p:childTnLst>
                                        <p:set>
                                          <p:cBhvr>
                                            <p:cTn id="88" dur="1" fill="hold">
                                              <p:stCondLst>
                                                <p:cond delay="0"/>
                                              </p:stCondLst>
                                            </p:cTn>
                                            <p:tgtEl>
                                              <p:spTgt spid="100"/>
                                            </p:tgtEl>
                                            <p:attrNameLst>
                                              <p:attrName>style.visibility</p:attrName>
                                            </p:attrNameLst>
                                          </p:cBhvr>
                                          <p:to>
                                            <p:strVal val="visible"/>
                                          </p:to>
                                        </p:set>
                                        <p:anim calcmode="lin" valueType="num">
                                          <p:cBhvr>
                                            <p:cTn id="89" dur="500" fill="hold"/>
                                            <p:tgtEl>
                                              <p:spTgt spid="100"/>
                                            </p:tgtEl>
                                            <p:attrNameLst>
                                              <p:attrName>ppt_w</p:attrName>
                                            </p:attrNameLst>
                                          </p:cBhvr>
                                          <p:tavLst>
                                            <p:tav tm="0">
                                              <p:val>
                                                <p:fltVal val="0"/>
                                              </p:val>
                                            </p:tav>
                                            <p:tav tm="100000">
                                              <p:val>
                                                <p:strVal val="#ppt_w"/>
                                              </p:val>
                                            </p:tav>
                                          </p:tavLst>
                                        </p:anim>
                                        <p:anim calcmode="lin" valueType="num">
                                          <p:cBhvr>
                                            <p:cTn id="90" dur="500" fill="hold"/>
                                            <p:tgtEl>
                                              <p:spTgt spid="100"/>
                                            </p:tgtEl>
                                            <p:attrNameLst>
                                              <p:attrName>ppt_h</p:attrName>
                                            </p:attrNameLst>
                                          </p:cBhvr>
                                          <p:tavLst>
                                            <p:tav tm="0">
                                              <p:val>
                                                <p:fltVal val="0"/>
                                              </p:val>
                                            </p:tav>
                                            <p:tav tm="100000">
                                              <p:val>
                                                <p:strVal val="#ppt_h"/>
                                              </p:val>
                                            </p:tav>
                                          </p:tavLst>
                                        </p:anim>
                                        <p:animEffect transition="in" filter="fade">
                                          <p:cBhvr>
                                            <p:cTn id="91" dur="500"/>
                                            <p:tgtEl>
                                              <p:spTgt spid="100"/>
                                            </p:tgtEl>
                                          </p:cBhvr>
                                        </p:animEffect>
                                      </p:childTnLst>
                                    </p:cTn>
                                  </p:par>
                                </p:childTnLst>
                              </p:cTn>
                            </p:par>
                            <p:par>
                              <p:cTn id="92" fill="hold">
                                <p:stCondLst>
                                  <p:cond delay="1000"/>
                                </p:stCondLst>
                                <p:childTnLst>
                                  <p:par>
                                    <p:cTn id="93" presetID="18" presetClass="entr" presetSubtype="3" fill="hold" grpId="0"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strips(upRight)">
                                          <p:cBhvr>
                                            <p:cTn id="95" dur="500"/>
                                            <p:tgtEl>
                                              <p:spTgt spid="33"/>
                                            </p:tgtEl>
                                          </p:cBhvr>
                                        </p:animEffect>
                                      </p:childTnLst>
                                    </p:cTn>
                                  </p:par>
                                  <p:par>
                                    <p:cTn id="96" presetID="18" presetClass="entr" presetSubtype="3" fill="hold" grpId="0" nodeType="with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strips(upRight)">
                                          <p:cBhvr>
                                            <p:cTn id="98" dur="500"/>
                                            <p:tgtEl>
                                              <p:spTgt spid="25"/>
                                            </p:tgtEl>
                                          </p:cBhvr>
                                        </p:animEffect>
                                      </p:childTnLst>
                                    </p:cTn>
                                  </p:par>
                                </p:childTnLst>
                              </p:cTn>
                            </p:par>
                            <p:par>
                              <p:cTn id="99" fill="hold">
                                <p:stCondLst>
                                  <p:cond delay="1500"/>
                                </p:stCondLst>
                                <p:childTnLst>
                                  <p:par>
                                    <p:cTn id="100" presetID="2" presetClass="entr" presetSubtype="8" fill="hold" grpId="0" nodeType="afterEffect">
                                      <p:stCondLst>
                                        <p:cond delay="0"/>
                                      </p:stCondLst>
                                      <p:childTnLst>
                                        <p:set>
                                          <p:cBhvr>
                                            <p:cTn id="101" dur="1" fill="hold">
                                              <p:stCondLst>
                                                <p:cond delay="0"/>
                                              </p:stCondLst>
                                            </p:cTn>
                                            <p:tgtEl>
                                              <p:spTgt spid="34"/>
                                            </p:tgtEl>
                                            <p:attrNameLst>
                                              <p:attrName>style.visibility</p:attrName>
                                            </p:attrNameLst>
                                          </p:cBhvr>
                                          <p:to>
                                            <p:strVal val="visible"/>
                                          </p:to>
                                        </p:set>
                                        <p:anim calcmode="lin" valueType="num">
                                          <p:cBhvr additive="base">
                                            <p:cTn id="102" dur="500" fill="hold"/>
                                            <p:tgtEl>
                                              <p:spTgt spid="34"/>
                                            </p:tgtEl>
                                            <p:attrNameLst>
                                              <p:attrName>ppt_x</p:attrName>
                                            </p:attrNameLst>
                                          </p:cBhvr>
                                          <p:tavLst>
                                            <p:tav tm="0">
                                              <p:val>
                                                <p:strVal val="0-#ppt_w/2"/>
                                              </p:val>
                                            </p:tav>
                                            <p:tav tm="100000">
                                              <p:val>
                                                <p:strVal val="#ppt_x"/>
                                              </p:val>
                                            </p:tav>
                                          </p:tavLst>
                                        </p:anim>
                                        <p:anim calcmode="lin" valueType="num">
                                          <p:cBhvr additive="base">
                                            <p:cTn id="103" dur="500" fill="hold"/>
                                            <p:tgtEl>
                                              <p:spTgt spid="34"/>
                                            </p:tgtEl>
                                            <p:attrNameLst>
                                              <p:attrName>ppt_y</p:attrName>
                                            </p:attrNameLst>
                                          </p:cBhvr>
                                          <p:tavLst>
                                            <p:tav tm="0">
                                              <p:val>
                                                <p:strVal val="#ppt_y"/>
                                              </p:val>
                                            </p:tav>
                                            <p:tav tm="100000">
                                              <p:val>
                                                <p:strVal val="#ppt_y"/>
                                              </p:val>
                                            </p:tav>
                                          </p:tavLst>
                                        </p:anim>
                                      </p:childTnLst>
                                    </p:cTn>
                                  </p:par>
                                </p:childTnLst>
                              </p:cTn>
                            </p:par>
                            <p:par>
                              <p:cTn id="104" fill="hold">
                                <p:stCondLst>
                                  <p:cond delay="20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29" grpId="0"/>
          <p:bldP spid="30" grpId="0"/>
          <p:bldP spid="31" grpId="0"/>
          <p:bldP spid="32" grpId="0"/>
          <p:bldP spid="33" grpId="0"/>
          <p:bldP spid="34" grpId="0"/>
          <p:bldP spid="78" grpId="0" bldLvl="0" animBg="1"/>
          <p:bldP spid="79" grpId="0" bldLvl="0" animBg="1"/>
          <p:bldP spid="92" grpId="0" bldLvl="0" animBg="1"/>
          <p:bldP spid="93" grpId="0" bldLvl="0" animBg="1"/>
          <p:bldP spid="99" grpId="0" bldLvl="0" animBg="1"/>
          <p:bldP spid="100" grpId="0" bldLvl="0" animBg="1"/>
          <p:bldP spid="37" grpId="0"/>
          <p:bldP spid="26"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727710" y="1283335"/>
            <a:ext cx="7569200" cy="645160"/>
          </a:xfrm>
          <a:prstGeom prst="rect">
            <a:avLst/>
          </a:prstGeom>
          <a:noFill/>
        </p:spPr>
        <p:txBody>
          <a:bodyPr wrap="square" rtlCol="0">
            <a:spAutoFit/>
          </a:bodyPr>
          <a:lstStyle/>
          <a:p>
            <a:pPr algn="l"/>
            <a:r>
              <a:rPr 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输入您的文本内容</a:t>
            </a:r>
            <a:r>
              <a:rPr 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sym typeface="+mn-ea"/>
              </a:rPr>
              <a:t>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a:t>
            </a:r>
            <a:endParaRPr 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22" name="TextBox 21"/>
          <p:cNvSpPr txBox="1"/>
          <p:nvPr/>
        </p:nvSpPr>
        <p:spPr>
          <a:xfrm>
            <a:off x="1592395" y="2345826"/>
            <a:ext cx="1808480" cy="583565"/>
          </a:xfrm>
          <a:prstGeom prst="rect">
            <a:avLst/>
          </a:prstGeom>
          <a:noFill/>
        </p:spPr>
        <p:txBody>
          <a:bodyPr wrap="none" rtlCol="0">
            <a:spAutoFit/>
          </a:bodyPr>
          <a:lstStyle/>
          <a:p>
            <a:r>
              <a:rPr lang="zh-CN" altLang="en-US" sz="3200" dirty="0">
                <a:solidFill>
                  <a:srgbClr val="C00000"/>
                </a:solidFill>
                <a:latin typeface="微软雅黑" panose="020B0503020204020204" charset="-122"/>
                <a:ea typeface="微软雅黑" panose="020B0503020204020204" charset="-122"/>
              </a:rPr>
              <a:t>标题内容</a:t>
            </a:r>
          </a:p>
        </p:txBody>
      </p:sp>
      <p:sp>
        <p:nvSpPr>
          <p:cNvPr id="35" name="椭圆 34"/>
          <p:cNvSpPr/>
          <p:nvPr/>
        </p:nvSpPr>
        <p:spPr>
          <a:xfrm rot="16200000">
            <a:off x="3721110" y="2236158"/>
            <a:ext cx="916299" cy="117841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5400000">
            <a:off x="5162168" y="2210773"/>
            <a:ext cx="902720" cy="1172844"/>
            <a:chOff x="4020870" y="2194485"/>
            <a:chExt cx="1102258" cy="1432090"/>
          </a:xfrm>
          <a:effectLst>
            <a:outerShdw blurRad="444500" dist="254000" dir="8100000" algn="tr" rotWithShape="0">
              <a:prstClr val="black">
                <a:alpha val="50000"/>
              </a:prstClr>
            </a:outerShdw>
          </a:effectLst>
        </p:grpSpPr>
        <p:sp>
          <p:nvSpPr>
            <p:cNvPr id="4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椭圆 34"/>
          <p:cNvSpPr/>
          <p:nvPr/>
        </p:nvSpPr>
        <p:spPr>
          <a:xfrm rot="5400000">
            <a:off x="4583471" y="3171125"/>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37609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rot="16200000">
            <a:off x="3181254" y="3147418"/>
            <a:ext cx="902720" cy="1172844"/>
            <a:chOff x="4020870" y="2194485"/>
            <a:chExt cx="1102258" cy="1432090"/>
          </a:xfrm>
          <a:effectLst>
            <a:outerShdw blurRad="444500" dist="254000" dir="8100000" algn="tr" rotWithShape="0">
              <a:prstClr val="black">
                <a:alpha val="50000"/>
              </a:prstClr>
            </a:outerShdw>
          </a:effectLst>
        </p:grpSpPr>
        <p:sp>
          <p:nvSpPr>
            <p:cNvPr id="5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24"/>
          <p:cNvSpPr txBox="1"/>
          <p:nvPr/>
        </p:nvSpPr>
        <p:spPr>
          <a:xfrm>
            <a:off x="10609990" y="6383039"/>
            <a:ext cx="868680" cy="368300"/>
          </a:xfrm>
          <a:prstGeom prst="rect">
            <a:avLst/>
          </a:prstGeom>
          <a:noFill/>
        </p:spPr>
        <p:txBody>
          <a:bodyPr wrap="none" rtlCol="0">
            <a:spAutoFit/>
          </a:bodyPr>
          <a:lstStyle/>
          <a:p>
            <a:r>
              <a:rPr lang="zh-CN" altLang="en-US" dirty="0"/>
              <a:t>延时符</a:t>
            </a:r>
          </a:p>
        </p:txBody>
      </p:sp>
      <p:sp>
        <p:nvSpPr>
          <p:cNvPr id="5" name="TextBox 21"/>
          <p:cNvSpPr txBox="1"/>
          <p:nvPr/>
        </p:nvSpPr>
        <p:spPr>
          <a:xfrm>
            <a:off x="1086935" y="3360556"/>
            <a:ext cx="1808480" cy="583565"/>
          </a:xfrm>
          <a:prstGeom prst="rect">
            <a:avLst/>
          </a:prstGeom>
          <a:noFill/>
        </p:spPr>
        <p:txBody>
          <a:bodyPr wrap="square" rtlCol="0">
            <a:spAutoFit/>
          </a:bodyPr>
          <a:lstStyle/>
          <a:p>
            <a:r>
              <a:rPr lang="zh-CN" altLang="en-US" sz="3200" dirty="0">
                <a:solidFill>
                  <a:srgbClr val="376092"/>
                </a:solidFill>
                <a:latin typeface="微软雅黑" panose="020B0503020204020204" charset="-122"/>
                <a:ea typeface="微软雅黑" panose="020B0503020204020204" charset="-122"/>
              </a:rPr>
              <a:t>标题内容</a:t>
            </a:r>
          </a:p>
        </p:txBody>
      </p:sp>
      <p:sp>
        <p:nvSpPr>
          <p:cNvPr id="6" name="TextBox 21"/>
          <p:cNvSpPr txBox="1"/>
          <p:nvPr/>
        </p:nvSpPr>
        <p:spPr>
          <a:xfrm>
            <a:off x="6337750" y="2426471"/>
            <a:ext cx="1808480" cy="583565"/>
          </a:xfrm>
          <a:prstGeom prst="rect">
            <a:avLst/>
          </a:prstGeom>
          <a:noFill/>
        </p:spPr>
        <p:txBody>
          <a:bodyPr wrap="square" rtlCol="0">
            <a:spAutoFit/>
          </a:bodyPr>
          <a:lstStyle/>
          <a:p>
            <a:r>
              <a:rPr lang="zh-CN" altLang="en-US" sz="3200" dirty="0">
                <a:solidFill>
                  <a:srgbClr val="376092"/>
                </a:solidFill>
                <a:latin typeface="微软雅黑" panose="020B0503020204020204" charset="-122"/>
                <a:ea typeface="微软雅黑" panose="020B0503020204020204" charset="-122"/>
              </a:rPr>
              <a:t>标题内容</a:t>
            </a:r>
          </a:p>
        </p:txBody>
      </p:sp>
      <p:sp>
        <p:nvSpPr>
          <p:cNvPr id="8" name="TextBox 21"/>
          <p:cNvSpPr txBox="1"/>
          <p:nvPr/>
        </p:nvSpPr>
        <p:spPr>
          <a:xfrm>
            <a:off x="5862135" y="3512321"/>
            <a:ext cx="1808480" cy="583565"/>
          </a:xfrm>
          <a:prstGeom prst="rect">
            <a:avLst/>
          </a:prstGeom>
          <a:noFill/>
        </p:spPr>
        <p:txBody>
          <a:bodyPr wrap="none" rtlCol="0">
            <a:spAutoFit/>
          </a:bodyPr>
          <a:lstStyle/>
          <a:p>
            <a:r>
              <a:rPr lang="zh-CN" altLang="en-US" sz="3200" dirty="0">
                <a:solidFill>
                  <a:srgbClr val="C00000"/>
                </a:solidFill>
                <a:latin typeface="微软雅黑" panose="020B0503020204020204" charset="-122"/>
                <a:ea typeface="微软雅黑" panose="020B0503020204020204" charset="-122"/>
              </a:rPr>
              <a:t>标题内容</a:t>
            </a:r>
          </a:p>
        </p:txBody>
      </p:sp>
      <p:grpSp>
        <p:nvGrpSpPr>
          <p:cNvPr id="13" name="Group 17"/>
          <p:cNvGrpSpPr>
            <a:grpSpLocks noChangeAspect="1"/>
          </p:cNvGrpSpPr>
          <p:nvPr/>
        </p:nvGrpSpPr>
        <p:grpSpPr bwMode="auto">
          <a:xfrm>
            <a:off x="393422" y="252944"/>
            <a:ext cx="259260" cy="278303"/>
            <a:chOff x="231" y="1205"/>
            <a:chExt cx="640" cy="687"/>
          </a:xfrm>
          <a:solidFill>
            <a:schemeClr val="bg1"/>
          </a:solidFill>
          <a:effectLst/>
        </p:grpSpPr>
        <p:sp>
          <p:nvSpPr>
            <p:cNvPr id="14"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sp>
          <p:nvSpPr>
            <p:cNvPr id="15"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grpSp>
      <p:sp>
        <p:nvSpPr>
          <p:cNvPr id="26" name="文本框 2"/>
          <p:cNvSpPr txBox="1"/>
          <p:nvPr/>
        </p:nvSpPr>
        <p:spPr>
          <a:xfrm>
            <a:off x="772795" y="192405"/>
            <a:ext cx="3074670" cy="398780"/>
          </a:xfrm>
          <a:prstGeom prst="rect">
            <a:avLst/>
          </a:prstGeom>
          <a:noFill/>
          <a:ln w="9525">
            <a:noFill/>
          </a:ln>
        </p:spPr>
        <p:txBody>
          <a:bodyPr wrap="square">
            <a:spAutoFit/>
          </a:bodyPr>
          <a:lstStyle/>
          <a:p>
            <a:pPr marL="0" lvl="2"/>
            <a:r>
              <a:rPr lang="zh-CN" altLang="en-US" sz="2000" dirty="0">
                <a:solidFill>
                  <a:schemeClr val="tx2"/>
                </a:solidFill>
                <a:latin typeface="微软雅黑" panose="020B0503020204020204" charset="-122"/>
                <a:ea typeface="微软雅黑" panose="020B0503020204020204" charset="-122"/>
                <a:cs typeface="+mn-ea"/>
                <a:sym typeface="+mn-ea"/>
              </a:rPr>
              <a:t>企业简介与组织结构</a:t>
            </a:r>
          </a:p>
        </p:txBody>
      </p:sp>
    </p:spTree>
    <p:custDataLst>
      <p:tags r:id="rId1"/>
    </p:custDataLst>
  </p:cSld>
  <p:clrMapOvr>
    <a:masterClrMapping/>
  </p:clrMapOvr>
  <p:transition spd="slow" advClick="0" advTm="3000">
    <p:circl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par>
                              <p:cTn id="11" fill="hold">
                                <p:stCondLst>
                                  <p:cond delay="500"/>
                                </p:stCondLst>
                                <p:childTnLst>
                                  <p:par>
                                    <p:cTn id="12" presetID="18" presetClass="entr" presetSubtype="3"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strips(upRight)">
                                          <p:cBhvr>
                                            <p:cTn id="14" dur="500"/>
                                            <p:tgtEl>
                                              <p:spTgt spid="24"/>
                                            </p:tgtEl>
                                          </p:cBhvr>
                                        </p:animEffect>
                                      </p:childTnLst>
                                    </p:cTn>
                                  </p:par>
                                </p:childTnLst>
                              </p:cTn>
                            </p:par>
                            <p:par>
                              <p:cTn id="15" fill="hold">
                                <p:stCondLst>
                                  <p:cond delay="1000"/>
                                </p:stCondLst>
                                <p:childTnLst>
                                  <p:par>
                                    <p:cTn id="16" presetID="2" presetClass="entr" presetSubtype="8" fill="hold" grpId="0" nodeType="afterEffect" p14:presetBounceEnd="44000">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14:bounceEnd="44000">
                                          <p:cBhvr additive="base">
                                            <p:cTn id="18" dur="500" fill="hold"/>
                                            <p:tgtEl>
                                              <p:spTgt spid="35"/>
                                            </p:tgtEl>
                                            <p:attrNameLst>
                                              <p:attrName>ppt_x</p:attrName>
                                            </p:attrNameLst>
                                          </p:cBhvr>
                                          <p:tavLst>
                                            <p:tav tm="0">
                                              <p:val>
                                                <p:strVal val="0-#ppt_w/2"/>
                                              </p:val>
                                            </p:tav>
                                            <p:tav tm="100000">
                                              <p:val>
                                                <p:strVal val="#ppt_x"/>
                                              </p:val>
                                            </p:tav>
                                          </p:tavLst>
                                        </p:anim>
                                        <p:anim calcmode="lin" valueType="num" p14:bounceEnd="44000">
                                          <p:cBhvr additive="base">
                                            <p:cTn id="19" dur="500" fill="hold"/>
                                            <p:tgtEl>
                                              <p:spTgt spid="35"/>
                                            </p:tgtEl>
                                            <p:attrNameLst>
                                              <p:attrName>ppt_y</p:attrName>
                                            </p:attrNameLst>
                                          </p:cBhvr>
                                          <p:tavLst>
                                            <p:tav tm="0">
                                              <p:val>
                                                <p:strVal val="#ppt_y"/>
                                              </p:val>
                                            </p:tav>
                                            <p:tav tm="100000">
                                              <p:val>
                                                <p:strVal val="#ppt_y"/>
                                              </p:val>
                                            </p:tav>
                                          </p:tavLst>
                                        </p:anim>
                                      </p:childTnLst>
                                    </p:cTn>
                                  </p:par>
                                  <p:par>
                                    <p:cTn id="20" presetID="12" presetClass="entr" presetSubtype="8" fill="hold" grpId="0" nodeType="withEffect">
                                      <p:stCondLst>
                                        <p:cond delay="20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300"/>
                                            <p:tgtEl>
                                              <p:spTgt spid="22"/>
                                            </p:tgtEl>
                                            <p:attrNameLst>
                                              <p:attrName>ppt_x</p:attrName>
                                            </p:attrNameLst>
                                          </p:cBhvr>
                                          <p:tavLst>
                                            <p:tav tm="0">
                                              <p:val>
                                                <p:strVal val="#ppt_x-#ppt_w*1.125000"/>
                                              </p:val>
                                            </p:tav>
                                            <p:tav tm="100000">
                                              <p:val>
                                                <p:strVal val="#ppt_x"/>
                                              </p:val>
                                            </p:tav>
                                          </p:tavLst>
                                        </p:anim>
                                        <p:animEffect transition="in" filter="wipe(right)">
                                          <p:cBhvr>
                                            <p:cTn id="23" dur="300"/>
                                            <p:tgtEl>
                                              <p:spTgt spid="22"/>
                                            </p:tgtEl>
                                          </p:cBhvr>
                                        </p:animEffect>
                                      </p:childTnLst>
                                    </p:cTn>
                                  </p:par>
                                </p:childTnLst>
                              </p:cTn>
                            </p:par>
                            <p:par>
                              <p:cTn id="24" fill="hold">
                                <p:stCondLst>
                                  <p:cond delay="1500"/>
                                </p:stCondLst>
                                <p:childTnLst>
                                  <p:par>
                                    <p:cTn id="25" presetID="2" presetClass="entr" presetSubtype="2" fill="hold" nodeType="afterEffect" p14:presetBounceEnd="44000">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14:bounceEnd="44000">
                                          <p:cBhvr additive="base">
                                            <p:cTn id="27" dur="500" fill="hold"/>
                                            <p:tgtEl>
                                              <p:spTgt spid="9"/>
                                            </p:tgtEl>
                                            <p:attrNameLst>
                                              <p:attrName>ppt_x</p:attrName>
                                            </p:attrNameLst>
                                          </p:cBhvr>
                                          <p:tavLst>
                                            <p:tav tm="0">
                                              <p:val>
                                                <p:strVal val="1+#ppt_w/2"/>
                                              </p:val>
                                            </p:tav>
                                            <p:tav tm="100000">
                                              <p:val>
                                                <p:strVal val="#ppt_x"/>
                                              </p:val>
                                            </p:tav>
                                          </p:tavLst>
                                        </p:anim>
                                        <p:anim calcmode="lin" valueType="num" p14:bounceEnd="44000">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2" presetClass="entr" presetSubtype="8" fill="hold" nodeType="afterEffect" p14:presetBounceEnd="44000">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14:bounceEnd="44000">
                                          <p:cBhvr additive="base">
                                            <p:cTn id="38" dur="500" fill="hold"/>
                                            <p:tgtEl>
                                              <p:spTgt spid="50"/>
                                            </p:tgtEl>
                                            <p:attrNameLst>
                                              <p:attrName>ppt_x</p:attrName>
                                            </p:attrNameLst>
                                          </p:cBhvr>
                                          <p:tavLst>
                                            <p:tav tm="0">
                                              <p:val>
                                                <p:strVal val="0-#ppt_w/2"/>
                                              </p:val>
                                            </p:tav>
                                            <p:tav tm="100000">
                                              <p:val>
                                                <p:strVal val="#ppt_x"/>
                                              </p:val>
                                            </p:tav>
                                          </p:tavLst>
                                        </p:anim>
                                        <p:anim calcmode="lin" valueType="num" p14:bounceEnd="44000">
                                          <p:cBhvr additive="base">
                                            <p:cTn id="39" dur="500" fill="hold"/>
                                            <p:tgtEl>
                                              <p:spTgt spid="50"/>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 presetClass="entr" presetSubtype="2" fill="hold" grpId="0" nodeType="afterEffect" p14:presetBounceEnd="44000">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14:bounceEnd="44000">
                                          <p:cBhvr additive="base">
                                            <p:cTn id="49" dur="500" fill="hold"/>
                                            <p:tgtEl>
                                              <p:spTgt spid="49"/>
                                            </p:tgtEl>
                                            <p:attrNameLst>
                                              <p:attrName>ppt_x</p:attrName>
                                            </p:attrNameLst>
                                          </p:cBhvr>
                                          <p:tavLst>
                                            <p:tav tm="0">
                                              <p:val>
                                                <p:strVal val="1+#ppt_w/2"/>
                                              </p:val>
                                            </p:tav>
                                            <p:tav tm="100000">
                                              <p:val>
                                                <p:strVal val="#ppt_x"/>
                                              </p:val>
                                            </p:tav>
                                          </p:tavLst>
                                        </p:anim>
                                        <p:anim calcmode="lin" valueType="num" p14:bounceEnd="44000">
                                          <p:cBhvr additive="base">
                                            <p:cTn id="50" dur="500" fill="hold"/>
                                            <p:tgtEl>
                                              <p:spTgt spid="49"/>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anim calcmode="lin" valueType="num">
                                          <p:cBhvr>
                                            <p:cTn id="55" dur="1000" fill="hold"/>
                                            <p:tgtEl>
                                              <p:spTgt spid="8"/>
                                            </p:tgtEl>
                                            <p:attrNameLst>
                                              <p:attrName>ppt_x</p:attrName>
                                            </p:attrNameLst>
                                          </p:cBhvr>
                                          <p:tavLst>
                                            <p:tav tm="0">
                                              <p:val>
                                                <p:strVal val="#ppt_x"/>
                                              </p:val>
                                            </p:tav>
                                            <p:tav tm="100000">
                                              <p:val>
                                                <p:strVal val="#ppt_x"/>
                                              </p:val>
                                            </p:tav>
                                          </p:tavLst>
                                        </p:anim>
                                        <p:anim calcmode="lin" valueType="num">
                                          <p:cBhvr>
                                            <p:cTn id="56" dur="1000" fill="hold"/>
                                            <p:tgtEl>
                                              <p:spTgt spid="8"/>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2" grpId="0"/>
          <p:bldP spid="35" grpId="0" bldLvl="0" animBg="1"/>
          <p:bldP spid="49" grpId="0" bldLvl="0" animBg="1"/>
          <p:bldP spid="25" grpId="0"/>
          <p:bldP spid="5" grpId="0"/>
          <p:bldP spid="6" grpId="0"/>
          <p:bldP spid="8"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par>
                              <p:cTn id="11" fill="hold">
                                <p:stCondLst>
                                  <p:cond delay="500"/>
                                </p:stCondLst>
                                <p:childTnLst>
                                  <p:par>
                                    <p:cTn id="12" presetID="18" presetClass="entr" presetSubtype="3"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strips(upRight)">
                                          <p:cBhvr>
                                            <p:cTn id="14" dur="500"/>
                                            <p:tgtEl>
                                              <p:spTgt spid="24"/>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500" fill="hold"/>
                                            <p:tgtEl>
                                              <p:spTgt spid="35"/>
                                            </p:tgtEl>
                                            <p:attrNameLst>
                                              <p:attrName>ppt_x</p:attrName>
                                            </p:attrNameLst>
                                          </p:cBhvr>
                                          <p:tavLst>
                                            <p:tav tm="0">
                                              <p:val>
                                                <p:strVal val="0-#ppt_w/2"/>
                                              </p:val>
                                            </p:tav>
                                            <p:tav tm="100000">
                                              <p:val>
                                                <p:strVal val="#ppt_x"/>
                                              </p:val>
                                            </p:tav>
                                          </p:tavLst>
                                        </p:anim>
                                        <p:anim calcmode="lin" valueType="num">
                                          <p:cBhvr additive="base">
                                            <p:cTn id="19" dur="500" fill="hold"/>
                                            <p:tgtEl>
                                              <p:spTgt spid="35"/>
                                            </p:tgtEl>
                                            <p:attrNameLst>
                                              <p:attrName>ppt_y</p:attrName>
                                            </p:attrNameLst>
                                          </p:cBhvr>
                                          <p:tavLst>
                                            <p:tav tm="0">
                                              <p:val>
                                                <p:strVal val="#ppt_y"/>
                                              </p:val>
                                            </p:tav>
                                            <p:tav tm="100000">
                                              <p:val>
                                                <p:strVal val="#ppt_y"/>
                                              </p:val>
                                            </p:tav>
                                          </p:tavLst>
                                        </p:anim>
                                      </p:childTnLst>
                                    </p:cTn>
                                  </p:par>
                                  <p:par>
                                    <p:cTn id="20" presetID="12" presetClass="entr" presetSubtype="8" fill="hold" grpId="0" nodeType="withEffect">
                                      <p:stCondLst>
                                        <p:cond delay="20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300"/>
                                            <p:tgtEl>
                                              <p:spTgt spid="22"/>
                                            </p:tgtEl>
                                            <p:attrNameLst>
                                              <p:attrName>ppt_x</p:attrName>
                                            </p:attrNameLst>
                                          </p:cBhvr>
                                          <p:tavLst>
                                            <p:tav tm="0">
                                              <p:val>
                                                <p:strVal val="#ppt_x-#ppt_w*1.125000"/>
                                              </p:val>
                                            </p:tav>
                                            <p:tav tm="100000">
                                              <p:val>
                                                <p:strVal val="#ppt_x"/>
                                              </p:val>
                                            </p:tav>
                                          </p:tavLst>
                                        </p:anim>
                                        <p:animEffect transition="in" filter="wipe(right)">
                                          <p:cBhvr>
                                            <p:cTn id="23" dur="300"/>
                                            <p:tgtEl>
                                              <p:spTgt spid="22"/>
                                            </p:tgtEl>
                                          </p:cBhvr>
                                        </p:animEffect>
                                      </p:childTnLst>
                                    </p:cTn>
                                  </p:par>
                                </p:childTnLst>
                              </p:cTn>
                            </p:par>
                            <p:par>
                              <p:cTn id="24" fill="hold">
                                <p:stCondLst>
                                  <p:cond delay="1500"/>
                                </p:stCondLst>
                                <p:childTnLst>
                                  <p:par>
                                    <p:cTn id="25" presetID="2" presetClass="entr" presetSubtype="2"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2" presetClass="entr" presetSubtype="8"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additive="base">
                                            <p:cTn id="38" dur="500" fill="hold"/>
                                            <p:tgtEl>
                                              <p:spTgt spid="50"/>
                                            </p:tgtEl>
                                            <p:attrNameLst>
                                              <p:attrName>ppt_x</p:attrName>
                                            </p:attrNameLst>
                                          </p:cBhvr>
                                          <p:tavLst>
                                            <p:tav tm="0">
                                              <p:val>
                                                <p:strVal val="0-#ppt_w/2"/>
                                              </p:val>
                                            </p:tav>
                                            <p:tav tm="100000">
                                              <p:val>
                                                <p:strVal val="#ppt_x"/>
                                              </p:val>
                                            </p:tav>
                                          </p:tavLst>
                                        </p:anim>
                                        <p:anim calcmode="lin" valueType="num">
                                          <p:cBhvr additive="base">
                                            <p:cTn id="39" dur="500" fill="hold"/>
                                            <p:tgtEl>
                                              <p:spTgt spid="50"/>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500" fill="hold"/>
                                            <p:tgtEl>
                                              <p:spTgt spid="49"/>
                                            </p:tgtEl>
                                            <p:attrNameLst>
                                              <p:attrName>ppt_x</p:attrName>
                                            </p:attrNameLst>
                                          </p:cBhvr>
                                          <p:tavLst>
                                            <p:tav tm="0">
                                              <p:val>
                                                <p:strVal val="1+#ppt_w/2"/>
                                              </p:val>
                                            </p:tav>
                                            <p:tav tm="100000">
                                              <p:val>
                                                <p:strVal val="#ppt_x"/>
                                              </p:val>
                                            </p:tav>
                                          </p:tavLst>
                                        </p:anim>
                                        <p:anim calcmode="lin" valueType="num">
                                          <p:cBhvr additive="base">
                                            <p:cTn id="50" dur="500" fill="hold"/>
                                            <p:tgtEl>
                                              <p:spTgt spid="49"/>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anim calcmode="lin" valueType="num">
                                          <p:cBhvr>
                                            <p:cTn id="55" dur="1000" fill="hold"/>
                                            <p:tgtEl>
                                              <p:spTgt spid="8"/>
                                            </p:tgtEl>
                                            <p:attrNameLst>
                                              <p:attrName>ppt_x</p:attrName>
                                            </p:attrNameLst>
                                          </p:cBhvr>
                                          <p:tavLst>
                                            <p:tav tm="0">
                                              <p:val>
                                                <p:strVal val="#ppt_x"/>
                                              </p:val>
                                            </p:tav>
                                            <p:tav tm="100000">
                                              <p:val>
                                                <p:strVal val="#ppt_x"/>
                                              </p:val>
                                            </p:tav>
                                          </p:tavLst>
                                        </p:anim>
                                        <p:anim calcmode="lin" valueType="num">
                                          <p:cBhvr>
                                            <p:cTn id="56" dur="1000" fill="hold"/>
                                            <p:tgtEl>
                                              <p:spTgt spid="8"/>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2" grpId="0"/>
          <p:bldP spid="35" grpId="0" bldLvl="0" animBg="1"/>
          <p:bldP spid="49" grpId="0" bldLvl="0" animBg="1"/>
          <p:bldP spid="25" grpId="0"/>
          <p:bldP spid="5" grpId="0"/>
          <p:bldP spid="6" grpId="0"/>
          <p:bldP spid="8" grpId="0"/>
          <p:bldP spid="26"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nvCxnSpPr>
        <p:spPr>
          <a:xfrm flipH="1" flipV="1">
            <a:off x="4215130" y="2567305"/>
            <a:ext cx="3024505" cy="825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09990" y="6383039"/>
            <a:ext cx="868680" cy="368300"/>
          </a:xfrm>
          <a:prstGeom prst="rect">
            <a:avLst/>
          </a:prstGeom>
          <a:noFill/>
        </p:spPr>
        <p:txBody>
          <a:bodyPr wrap="none" rtlCol="0">
            <a:spAutoFit/>
          </a:bodyPr>
          <a:lstStyle/>
          <a:p>
            <a:r>
              <a:rPr lang="zh-CN" altLang="en-US" dirty="0"/>
              <a:t>延时符</a:t>
            </a:r>
          </a:p>
        </p:txBody>
      </p:sp>
      <p:grpSp>
        <p:nvGrpSpPr>
          <p:cNvPr id="14414" name="组合 208"/>
          <p:cNvGrpSpPr/>
          <p:nvPr/>
        </p:nvGrpSpPr>
        <p:grpSpPr>
          <a:xfrm>
            <a:off x="1704340" y="1161415"/>
            <a:ext cx="1857375" cy="2145030"/>
            <a:chOff x="789153" y="2729597"/>
            <a:chExt cx="1202093" cy="1388087"/>
          </a:xfrm>
        </p:grpSpPr>
        <p:grpSp>
          <p:nvGrpSpPr>
            <p:cNvPr id="14416" name="组合 210"/>
            <p:cNvGrpSpPr/>
            <p:nvPr/>
          </p:nvGrpSpPr>
          <p:grpSpPr>
            <a:xfrm>
              <a:off x="789153" y="2729597"/>
              <a:ext cx="1202093" cy="1388087"/>
              <a:chOff x="3273692" y="1099961"/>
              <a:chExt cx="1202093" cy="1388087"/>
            </a:xfrm>
          </p:grpSpPr>
          <p:sp>
            <p:nvSpPr>
              <p:cNvPr id="213" name="Freeform 14"/>
              <p:cNvSpPr/>
              <p:nvPr/>
            </p:nvSpPr>
            <p:spPr bwMode="auto">
              <a:xfrm>
                <a:off x="3345612" y="1141059"/>
                <a:ext cx="529127" cy="237342"/>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p:spPr>
            <p:txBody>
              <a:bodyPr lIns="68568" tIns="34284" rIns="68568" bIns="34284"/>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chemeClr val="tx1"/>
                  </a:solidFill>
                  <a:effectLst/>
                  <a:uLnTx/>
                  <a:uFillTx/>
                  <a:latin typeface="+mn-lt"/>
                  <a:ea typeface="+mn-ea"/>
                  <a:cs typeface="+mn-cs"/>
                </a:endParaRPr>
              </a:p>
            </p:txBody>
          </p:sp>
          <p:sp>
            <p:nvSpPr>
              <p:cNvPr id="214"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lIns="68568" tIns="34284" rIns="68568" bIns="34284"/>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chemeClr val="tx1"/>
                  </a:solidFill>
                  <a:effectLst/>
                  <a:uLnTx/>
                  <a:uFillTx/>
                  <a:latin typeface="+mn-lt"/>
                  <a:ea typeface="+mn-ea"/>
                  <a:cs typeface="+mn-cs"/>
                </a:endParaRPr>
              </a:p>
            </p:txBody>
          </p:sp>
          <p:sp>
            <p:nvSpPr>
              <p:cNvPr id="215" name="Freeform 16"/>
              <p:cNvSpPr/>
              <p:nvPr/>
            </p:nvSpPr>
            <p:spPr bwMode="auto">
              <a:xfrm>
                <a:off x="3345612" y="1141059"/>
                <a:ext cx="408917" cy="441804"/>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70C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sp>
          <p:nvSpPr>
            <p:cNvPr id="14417" name="TextBox 73"/>
            <p:cNvSpPr txBox="1"/>
            <p:nvPr/>
          </p:nvSpPr>
          <p:spPr>
            <a:xfrm>
              <a:off x="906691" y="2854946"/>
              <a:ext cx="699474" cy="377635"/>
            </a:xfrm>
            <a:prstGeom prst="rect">
              <a:avLst/>
            </a:prstGeom>
            <a:noFill/>
            <a:ln w="9525">
              <a:noFill/>
            </a:ln>
          </p:spPr>
          <p:txBody>
            <a:bodyPr wrap="square">
              <a:spAutoFit/>
            </a:bodyPr>
            <a:lstStyle/>
            <a:p>
              <a:r>
                <a:rPr lang="en-US" altLang="zh-CN" sz="3200" dirty="0">
                  <a:solidFill>
                    <a:srgbClr val="FFFFFF"/>
                  </a:solidFill>
                  <a:latin typeface="微软雅黑" panose="020B0503020204020204" charset="-122"/>
                  <a:ea typeface="微软雅黑" panose="020B0503020204020204" charset="-122"/>
                </a:rPr>
                <a:t>03</a:t>
              </a:r>
            </a:p>
          </p:txBody>
        </p:sp>
      </p:grpSp>
      <p:sp>
        <p:nvSpPr>
          <p:cNvPr id="5" name="文本框 4"/>
          <p:cNvSpPr txBox="1"/>
          <p:nvPr/>
        </p:nvSpPr>
        <p:spPr>
          <a:xfrm>
            <a:off x="3620135" y="1812925"/>
            <a:ext cx="4869180" cy="645160"/>
          </a:xfrm>
          <a:prstGeom prst="rect">
            <a:avLst/>
          </a:prstGeom>
          <a:noFill/>
        </p:spPr>
        <p:txBody>
          <a:bodyPr wrap="square" rtlCol="0">
            <a:spAutoFit/>
          </a:bodyPr>
          <a:lstStyle/>
          <a:p>
            <a:pPr marL="609600" lvl="2" indent="0" algn="l">
              <a:buNone/>
            </a:pPr>
            <a:r>
              <a:rPr lang="zh-CN" altLang="en-US" sz="3600" b="1" dirty="0">
                <a:solidFill>
                  <a:schemeClr val="tx2"/>
                </a:solidFill>
                <a:latin typeface="微软雅黑" panose="020B0503020204020204" charset="-122"/>
                <a:ea typeface="微软雅黑" panose="020B0503020204020204" charset="-122"/>
                <a:cs typeface="+mn-ea"/>
                <a:sym typeface="+mn-ea"/>
              </a:rPr>
              <a:t>公司财务报销规定</a:t>
            </a:r>
            <a:endParaRPr lang="zh-CN" altLang="en-US" sz="5400" b="1" dirty="0">
              <a:solidFill>
                <a:srgbClr val="C00000"/>
              </a:solidFill>
              <a:latin typeface="微软雅黑" panose="020B0503020204020204" charset="-122"/>
              <a:ea typeface="微软雅黑" panose="020B0503020204020204" charset="-122"/>
            </a:endParaRPr>
          </a:p>
        </p:txBody>
      </p:sp>
      <p:grpSp>
        <p:nvGrpSpPr>
          <p:cNvPr id="146" name="组合 145"/>
          <p:cNvGrpSpPr/>
          <p:nvPr/>
        </p:nvGrpSpPr>
        <p:grpSpPr>
          <a:xfrm>
            <a:off x="6284675" y="4110383"/>
            <a:ext cx="1178917" cy="1178917"/>
            <a:chOff x="304800" y="673100"/>
            <a:chExt cx="4000500" cy="4000500"/>
          </a:xfrm>
          <a:effectLst>
            <a:outerShdw blurRad="444500" dist="254000" dir="8100000" algn="tr" rotWithShape="0">
              <a:prstClr val="black">
                <a:alpha val="50000"/>
              </a:prstClr>
            </a:outerShdw>
          </a:effectLst>
        </p:grpSpPr>
        <p:sp>
          <p:nvSpPr>
            <p:cNvPr id="147" name="同心圆 12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48" name="椭圆 12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chemeClr val="accent1">
                    <a:lumMod val="60000"/>
                    <a:lumOff val="40000"/>
                  </a:scheme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49" name="组合 148"/>
          <p:cNvGrpSpPr/>
          <p:nvPr/>
        </p:nvGrpSpPr>
        <p:grpSpPr>
          <a:xfrm>
            <a:off x="4757991" y="4605222"/>
            <a:ext cx="630036" cy="630036"/>
            <a:chOff x="304800" y="673100"/>
            <a:chExt cx="4000500" cy="4000500"/>
          </a:xfrm>
          <a:effectLst>
            <a:outerShdw blurRad="444500" dist="254000" dir="8100000" algn="tr" rotWithShape="0">
              <a:prstClr val="black">
                <a:alpha val="50000"/>
              </a:prstClr>
            </a:outerShdw>
          </a:effectLst>
        </p:grpSpPr>
        <p:sp>
          <p:nvSpPr>
            <p:cNvPr id="150" name="同心圆 12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1" name="椭圆 12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52" name="组合 151"/>
          <p:cNvGrpSpPr/>
          <p:nvPr/>
        </p:nvGrpSpPr>
        <p:grpSpPr>
          <a:xfrm>
            <a:off x="5436572" y="4920241"/>
            <a:ext cx="890244" cy="890244"/>
            <a:chOff x="304800" y="673100"/>
            <a:chExt cx="4000500" cy="4000500"/>
          </a:xfrm>
          <a:effectLst>
            <a:outerShdw blurRad="444500" dist="254000" dir="8100000" algn="tr" rotWithShape="0">
              <a:prstClr val="black">
                <a:alpha val="50000"/>
              </a:prstClr>
            </a:outerShdw>
          </a:effectLst>
        </p:grpSpPr>
        <p:sp>
          <p:nvSpPr>
            <p:cNvPr id="153" name="同心圆 13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4" name="椭圆 13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55" name="组合 154"/>
          <p:cNvGrpSpPr/>
          <p:nvPr/>
        </p:nvGrpSpPr>
        <p:grpSpPr>
          <a:xfrm>
            <a:off x="7758357" y="4730417"/>
            <a:ext cx="685588" cy="685588"/>
            <a:chOff x="304800" y="673100"/>
            <a:chExt cx="4000500" cy="4000500"/>
          </a:xfrm>
          <a:effectLst>
            <a:outerShdw blurRad="444500" dist="254000" dir="8100000" algn="tr" rotWithShape="0">
              <a:prstClr val="black">
                <a:alpha val="50000"/>
              </a:prstClr>
            </a:outerShdw>
          </a:effectLst>
        </p:grpSpPr>
        <p:sp>
          <p:nvSpPr>
            <p:cNvPr id="156" name="同心圆 13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7" name="椭圆 13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58" name="组合 157"/>
          <p:cNvGrpSpPr/>
          <p:nvPr/>
        </p:nvGrpSpPr>
        <p:grpSpPr>
          <a:xfrm>
            <a:off x="766955" y="5038934"/>
            <a:ext cx="588675" cy="588675"/>
            <a:chOff x="304800" y="673100"/>
            <a:chExt cx="4000500" cy="4000500"/>
          </a:xfrm>
          <a:effectLst>
            <a:outerShdw blurRad="444500" dist="254000" dir="8100000" algn="tr" rotWithShape="0">
              <a:prstClr val="black">
                <a:alpha val="50000"/>
              </a:prstClr>
            </a:outerShdw>
          </a:effectLst>
        </p:grpSpPr>
        <p:sp>
          <p:nvSpPr>
            <p:cNvPr id="159" name="同心圆 13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0" name="椭圆 13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61" name="组合 160"/>
          <p:cNvGrpSpPr/>
          <p:nvPr/>
        </p:nvGrpSpPr>
        <p:grpSpPr>
          <a:xfrm>
            <a:off x="3962591" y="4528456"/>
            <a:ext cx="252413" cy="252413"/>
            <a:chOff x="304800" y="673100"/>
            <a:chExt cx="4000500" cy="4000500"/>
          </a:xfr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effectLst>
            <a:outerShdw blurRad="444500" dist="254000" dir="8100000" algn="tr" rotWithShape="0">
              <a:prstClr val="black">
                <a:alpha val="50000"/>
              </a:prstClr>
            </a:outerShdw>
          </a:effectLst>
        </p:grpSpPr>
        <p:sp>
          <p:nvSpPr>
            <p:cNvPr id="162" name="同心圆 140"/>
            <p:cNvSpPr/>
            <p:nvPr/>
          </p:nvSpPr>
          <p:spPr>
            <a:xfrm>
              <a:off x="304800" y="673100"/>
              <a:ext cx="4000500" cy="4000500"/>
            </a:xfrm>
            <a:prstGeom prst="hexagon">
              <a:avLst/>
            </a:prstGeom>
            <a:grp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3" name="椭圆 141"/>
            <p:cNvSpPr/>
            <p:nvPr/>
          </p:nvSpPr>
          <p:spPr>
            <a:xfrm>
              <a:off x="392112" y="760412"/>
              <a:ext cx="3825874" cy="3825874"/>
            </a:xfrm>
            <a:prstGeom prst="hexagon">
              <a:avLst/>
            </a:prstGeom>
            <a:grp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64" name="组合 163"/>
          <p:cNvGrpSpPr/>
          <p:nvPr/>
        </p:nvGrpSpPr>
        <p:grpSpPr>
          <a:xfrm>
            <a:off x="3181440" y="4325716"/>
            <a:ext cx="528912" cy="528912"/>
            <a:chOff x="304800" y="673100"/>
            <a:chExt cx="4000500" cy="4000500"/>
          </a:xfrm>
          <a:effectLst>
            <a:outerShdw blurRad="444500" dist="254000" dir="8100000" algn="tr" rotWithShape="0">
              <a:prstClr val="black">
                <a:alpha val="50000"/>
              </a:prstClr>
            </a:outerShdw>
          </a:effectLst>
        </p:grpSpPr>
        <p:sp>
          <p:nvSpPr>
            <p:cNvPr id="165" name="同心圆 14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6" name="椭圆 14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67" name="组合 166"/>
          <p:cNvGrpSpPr/>
          <p:nvPr/>
        </p:nvGrpSpPr>
        <p:grpSpPr>
          <a:xfrm>
            <a:off x="8463461" y="3830482"/>
            <a:ext cx="1178917" cy="1178917"/>
            <a:chOff x="304800" y="673100"/>
            <a:chExt cx="4000500" cy="4000500"/>
          </a:xfrm>
          <a:effectLst>
            <a:outerShdw blurRad="444500" dist="254000" dir="8100000" algn="tr" rotWithShape="0">
              <a:prstClr val="black">
                <a:alpha val="50000"/>
              </a:prstClr>
            </a:outerShdw>
          </a:effectLst>
        </p:grpSpPr>
        <p:sp>
          <p:nvSpPr>
            <p:cNvPr id="168" name="同心圆 14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9" name="椭圆 14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70" name="组合 169"/>
          <p:cNvGrpSpPr/>
          <p:nvPr/>
        </p:nvGrpSpPr>
        <p:grpSpPr>
          <a:xfrm>
            <a:off x="4419644" y="4323809"/>
            <a:ext cx="223011" cy="223011"/>
            <a:chOff x="304800" y="673100"/>
            <a:chExt cx="4000500" cy="4000500"/>
          </a:xfrm>
          <a:effectLst>
            <a:outerShdw blurRad="444500" dist="254000" dir="8100000" algn="tr" rotWithShape="0">
              <a:prstClr val="black">
                <a:alpha val="50000"/>
              </a:prstClr>
            </a:outerShdw>
          </a:effectLst>
        </p:grpSpPr>
        <p:sp>
          <p:nvSpPr>
            <p:cNvPr id="171" name="同心圆 14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72" name="椭圆 15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73" name="组合 172"/>
          <p:cNvGrpSpPr/>
          <p:nvPr/>
        </p:nvGrpSpPr>
        <p:grpSpPr>
          <a:xfrm>
            <a:off x="1943492" y="4704693"/>
            <a:ext cx="1178917" cy="1178917"/>
            <a:chOff x="304800" y="673100"/>
            <a:chExt cx="4000500" cy="4000500"/>
          </a:xfrm>
          <a:effectLst>
            <a:outerShdw blurRad="444500" dist="254000" dir="8100000" algn="tr" rotWithShape="0">
              <a:prstClr val="black">
                <a:alpha val="50000"/>
              </a:prstClr>
            </a:outerShdw>
          </a:effectLst>
        </p:grpSpPr>
        <p:sp>
          <p:nvSpPr>
            <p:cNvPr id="174" name="同心圆 15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75" name="椭圆 153"/>
            <p:cNvSpPr/>
            <p:nvPr/>
          </p:nvSpPr>
          <p:spPr>
            <a:xfrm>
              <a:off x="392112" y="760412"/>
              <a:ext cx="3825873" cy="3825873"/>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76" name="组合 175"/>
          <p:cNvGrpSpPr/>
          <p:nvPr/>
        </p:nvGrpSpPr>
        <p:grpSpPr>
          <a:xfrm>
            <a:off x="1275642" y="4605225"/>
            <a:ext cx="520031" cy="520031"/>
            <a:chOff x="304800" y="673100"/>
            <a:chExt cx="4000500" cy="4000500"/>
          </a:xfrm>
          <a:effectLst>
            <a:outerShdw blurRad="444500" dist="254000" dir="8100000" algn="tr" rotWithShape="0">
              <a:prstClr val="black">
                <a:alpha val="50000"/>
              </a:prstClr>
            </a:outerShdw>
          </a:effectLst>
        </p:grpSpPr>
        <p:sp>
          <p:nvSpPr>
            <p:cNvPr id="177" name="同心圆 15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78" name="椭圆 15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79" name="组合 178"/>
          <p:cNvGrpSpPr/>
          <p:nvPr/>
        </p:nvGrpSpPr>
        <p:grpSpPr>
          <a:xfrm>
            <a:off x="291658" y="4920242"/>
            <a:ext cx="316779" cy="316779"/>
            <a:chOff x="304800" y="673100"/>
            <a:chExt cx="4000500" cy="4000500"/>
          </a:xfrm>
          <a:effectLst>
            <a:outerShdw blurRad="444500" dist="254000" dir="8100000" algn="tr" rotWithShape="0">
              <a:prstClr val="black">
                <a:alpha val="50000"/>
              </a:prstClr>
            </a:outerShdw>
          </a:effectLst>
        </p:grpSpPr>
        <p:sp>
          <p:nvSpPr>
            <p:cNvPr id="180" name="同心圆 15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81" name="椭圆 15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82" name="组合 181"/>
          <p:cNvGrpSpPr/>
          <p:nvPr/>
        </p:nvGrpSpPr>
        <p:grpSpPr>
          <a:xfrm>
            <a:off x="117742" y="4736985"/>
            <a:ext cx="158389" cy="158389"/>
            <a:chOff x="304800" y="673100"/>
            <a:chExt cx="4000500" cy="4000500"/>
          </a:xfrm>
          <a:effectLst>
            <a:outerShdw blurRad="444500" dist="254000" dir="8100000" algn="tr" rotWithShape="0">
              <a:prstClr val="black">
                <a:alpha val="50000"/>
              </a:prstClr>
            </a:outerShdw>
          </a:effectLst>
        </p:grpSpPr>
        <p:sp>
          <p:nvSpPr>
            <p:cNvPr id="183" name="同心圆 16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84" name="椭圆 16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1" name="组合 40"/>
          <p:cNvGrpSpPr/>
          <p:nvPr/>
        </p:nvGrpSpPr>
        <p:grpSpPr>
          <a:xfrm>
            <a:off x="2328545" y="1910715"/>
            <a:ext cx="716915" cy="677545"/>
            <a:chOff x="5710238" y="3049588"/>
            <a:chExt cx="771526" cy="754062"/>
          </a:xfrm>
          <a:solidFill>
            <a:srgbClr val="376092"/>
          </a:solidFill>
        </p:grpSpPr>
        <p:sp>
          <p:nvSpPr>
            <p:cNvPr id="42" name="Freeform 355"/>
            <p:cNvSpPr/>
            <p:nvPr/>
          </p:nvSpPr>
          <p:spPr bwMode="auto">
            <a:xfrm>
              <a:off x="6026151" y="3049588"/>
              <a:ext cx="106363" cy="125413"/>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p:spPr>
          <p:txBody>
            <a:bodyPr lIns="91412" tIns="45706" rIns="91412" bIns="45706"/>
            <a:lstStyle/>
            <a:p>
              <a:pPr marL="0" marR="0" lvl="0" indent="0" algn="l" defTabSz="68453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prstClr val="black"/>
                </a:solidFill>
                <a:effectLst/>
                <a:uLnTx/>
                <a:uFillTx/>
                <a:latin typeface="Calibri" panose="020F0502020204030204"/>
                <a:ea typeface="宋体" panose="02010600030101010101" pitchFamily="2" charset="-122"/>
                <a:cs typeface="+mn-cs"/>
              </a:endParaRPr>
            </a:p>
          </p:txBody>
        </p:sp>
        <p:sp>
          <p:nvSpPr>
            <p:cNvPr id="43" name="Freeform 356"/>
            <p:cNvSpPr/>
            <p:nvPr/>
          </p:nvSpPr>
          <p:spPr bwMode="auto">
            <a:xfrm>
              <a:off x="5797551" y="3160713"/>
              <a:ext cx="479425" cy="49847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p:spPr>
          <p:txBody>
            <a:bodyPr lIns="91412" tIns="45706" rIns="91412" bIns="45706"/>
            <a:lstStyle/>
            <a:p>
              <a:pPr marL="0" marR="0" lvl="0" indent="0" algn="l" defTabSz="68453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prstClr val="black"/>
                </a:solidFill>
                <a:effectLst/>
                <a:uLnTx/>
                <a:uFillTx/>
                <a:latin typeface="Calibri" panose="020F0502020204030204"/>
                <a:ea typeface="宋体" panose="02010600030101010101" pitchFamily="2" charset="-122"/>
                <a:cs typeface="+mn-cs"/>
              </a:endParaRPr>
            </a:p>
          </p:txBody>
        </p:sp>
        <p:sp>
          <p:nvSpPr>
            <p:cNvPr id="44" name="Freeform 357"/>
            <p:cNvSpPr>
              <a:spLocks noEditPoints="1"/>
            </p:cNvSpPr>
            <p:nvPr/>
          </p:nvSpPr>
          <p:spPr bwMode="auto">
            <a:xfrm>
              <a:off x="5710238" y="3370263"/>
              <a:ext cx="169863" cy="155575"/>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p:spPr>
          <p:txBody>
            <a:bodyPr lIns="91412" tIns="45706" rIns="91412" bIns="45706"/>
            <a:lstStyle/>
            <a:p>
              <a:pPr marL="0" marR="0" lvl="0" indent="0" algn="l" defTabSz="68453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prstClr val="black"/>
                </a:solidFill>
                <a:effectLst/>
                <a:uLnTx/>
                <a:uFillTx/>
                <a:latin typeface="Calibri" panose="020F0502020204030204"/>
                <a:ea typeface="宋体" panose="02010600030101010101" pitchFamily="2" charset="-122"/>
                <a:cs typeface="+mn-cs"/>
              </a:endParaRPr>
            </a:p>
          </p:txBody>
        </p:sp>
        <p:sp>
          <p:nvSpPr>
            <p:cNvPr id="45" name="Freeform 358"/>
            <p:cNvSpPr/>
            <p:nvPr/>
          </p:nvSpPr>
          <p:spPr bwMode="auto">
            <a:xfrm>
              <a:off x="5721351" y="3340100"/>
              <a:ext cx="760413" cy="463550"/>
            </a:xfrm>
            <a:custGeom>
              <a:avLst/>
              <a:gdLst>
                <a:gd name="T0" fmla="*/ 479 w 479"/>
                <a:gd name="T1" fmla="*/ 0 h 292"/>
                <a:gd name="T2" fmla="*/ 395 w 479"/>
                <a:gd name="T3" fmla="*/ 33 h 292"/>
                <a:gd name="T4" fmla="*/ 412 w 479"/>
                <a:gd name="T5" fmla="*/ 45 h 292"/>
                <a:gd name="T6" fmla="*/ 307 w 479"/>
                <a:gd name="T7" fmla="*/ 158 h 292"/>
                <a:gd name="T8" fmla="*/ 213 w 479"/>
                <a:gd name="T9" fmla="*/ 148 h 292"/>
                <a:gd name="T10" fmla="*/ 139 w 479"/>
                <a:gd name="T11" fmla="*/ 225 h 292"/>
                <a:gd name="T12" fmla="*/ 62 w 479"/>
                <a:gd name="T13" fmla="*/ 187 h 292"/>
                <a:gd name="T14" fmla="*/ 0 w 479"/>
                <a:gd name="T15" fmla="*/ 266 h 292"/>
                <a:gd name="T16" fmla="*/ 33 w 479"/>
                <a:gd name="T17" fmla="*/ 292 h 292"/>
                <a:gd name="T18" fmla="*/ 74 w 479"/>
                <a:gd name="T19" fmla="*/ 242 h 292"/>
                <a:gd name="T20" fmla="*/ 148 w 479"/>
                <a:gd name="T21" fmla="*/ 278 h 292"/>
                <a:gd name="T22" fmla="*/ 230 w 479"/>
                <a:gd name="T23" fmla="*/ 194 h 292"/>
                <a:gd name="T24" fmla="*/ 323 w 479"/>
                <a:gd name="T25" fmla="*/ 204 h 292"/>
                <a:gd name="T26" fmla="*/ 448 w 479"/>
                <a:gd name="T27" fmla="*/ 72 h 292"/>
                <a:gd name="T28" fmla="*/ 472 w 479"/>
                <a:gd name="T29" fmla="*/ 88 h 292"/>
                <a:gd name="T30" fmla="*/ 479 w 479"/>
                <a:gd name="T3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9" h="292">
                  <a:moveTo>
                    <a:pt x="479" y="0"/>
                  </a:moveTo>
                  <a:lnTo>
                    <a:pt x="395" y="33"/>
                  </a:lnTo>
                  <a:lnTo>
                    <a:pt x="412" y="45"/>
                  </a:lnTo>
                  <a:lnTo>
                    <a:pt x="307" y="158"/>
                  </a:lnTo>
                  <a:lnTo>
                    <a:pt x="213" y="148"/>
                  </a:lnTo>
                  <a:lnTo>
                    <a:pt x="139" y="225"/>
                  </a:lnTo>
                  <a:lnTo>
                    <a:pt x="62" y="187"/>
                  </a:lnTo>
                  <a:lnTo>
                    <a:pt x="0" y="266"/>
                  </a:lnTo>
                  <a:lnTo>
                    <a:pt x="33" y="292"/>
                  </a:lnTo>
                  <a:lnTo>
                    <a:pt x="74" y="242"/>
                  </a:lnTo>
                  <a:lnTo>
                    <a:pt x="148" y="278"/>
                  </a:lnTo>
                  <a:lnTo>
                    <a:pt x="230" y="194"/>
                  </a:lnTo>
                  <a:lnTo>
                    <a:pt x="323" y="204"/>
                  </a:lnTo>
                  <a:lnTo>
                    <a:pt x="448" y="72"/>
                  </a:lnTo>
                  <a:lnTo>
                    <a:pt x="472" y="88"/>
                  </a:lnTo>
                  <a:lnTo>
                    <a:pt x="479" y="0"/>
                  </a:lnTo>
                  <a:close/>
                </a:path>
              </a:pathLst>
            </a:custGeom>
            <a:grpFill/>
            <a:ln>
              <a:noFill/>
            </a:ln>
          </p:spPr>
          <p:txBody>
            <a:bodyPr lIns="91412" tIns="45706" rIns="91412" bIns="45706"/>
            <a:lstStyle/>
            <a:p>
              <a:pPr marL="0" marR="0" lvl="0" indent="0" algn="l" defTabSz="68453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prstClr val="black"/>
                </a:solidFill>
                <a:effectLst/>
                <a:uLnTx/>
                <a:uFillTx/>
                <a:latin typeface="Calibri" panose="020F0502020204030204"/>
                <a:ea typeface="宋体" panose="02010600030101010101" pitchFamily="2" charset="-122"/>
                <a:cs typeface="+mn-cs"/>
              </a:endParaRPr>
            </a:p>
          </p:txBody>
        </p:sp>
      </p:grpSp>
    </p:spTree>
    <p:custDataLst>
      <p:tags r:id="rId1"/>
    </p:custDataLst>
  </p:cSld>
  <p:clrMapOvr>
    <a:masterClrMapping/>
  </p:clrMapOvr>
  <p:transition spd="slow" advClick="0" advTm="3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25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3" presetClass="entr" presetSubtype="528" fill="hold" nodeType="afterEffect">
                                  <p:stCondLst>
                                    <p:cond delay="0"/>
                                  </p:stCondLst>
                                  <p:childTnLst>
                                    <p:set>
                                      <p:cBhvr>
                                        <p:cTn id="20" dur="1" fill="hold">
                                          <p:stCondLst>
                                            <p:cond delay="0"/>
                                          </p:stCondLst>
                                        </p:cTn>
                                        <p:tgtEl>
                                          <p:spTgt spid="146"/>
                                        </p:tgtEl>
                                        <p:attrNameLst>
                                          <p:attrName>style.visibility</p:attrName>
                                        </p:attrNameLst>
                                      </p:cBhvr>
                                      <p:to>
                                        <p:strVal val="visible"/>
                                      </p:to>
                                    </p:set>
                                    <p:anim calcmode="lin" valueType="num">
                                      <p:cBhvr>
                                        <p:cTn id="21" dur="500" fill="hold"/>
                                        <p:tgtEl>
                                          <p:spTgt spid="146"/>
                                        </p:tgtEl>
                                        <p:attrNameLst>
                                          <p:attrName>ppt_w</p:attrName>
                                        </p:attrNameLst>
                                      </p:cBhvr>
                                      <p:tavLst>
                                        <p:tav tm="0">
                                          <p:val>
                                            <p:fltVal val="0"/>
                                          </p:val>
                                        </p:tav>
                                        <p:tav tm="100000">
                                          <p:val>
                                            <p:strVal val="#ppt_w"/>
                                          </p:val>
                                        </p:tav>
                                      </p:tavLst>
                                    </p:anim>
                                    <p:anim calcmode="lin" valueType="num">
                                      <p:cBhvr>
                                        <p:cTn id="22" dur="500" fill="hold"/>
                                        <p:tgtEl>
                                          <p:spTgt spid="146"/>
                                        </p:tgtEl>
                                        <p:attrNameLst>
                                          <p:attrName>ppt_h</p:attrName>
                                        </p:attrNameLst>
                                      </p:cBhvr>
                                      <p:tavLst>
                                        <p:tav tm="0">
                                          <p:val>
                                            <p:fltVal val="0"/>
                                          </p:val>
                                        </p:tav>
                                        <p:tav tm="100000">
                                          <p:val>
                                            <p:strVal val="#ppt_h"/>
                                          </p:val>
                                        </p:tav>
                                      </p:tavLst>
                                    </p:anim>
                                    <p:anim calcmode="lin" valueType="num">
                                      <p:cBhvr>
                                        <p:cTn id="23" dur="500" fill="hold"/>
                                        <p:tgtEl>
                                          <p:spTgt spid="146"/>
                                        </p:tgtEl>
                                        <p:attrNameLst>
                                          <p:attrName>ppt_x</p:attrName>
                                        </p:attrNameLst>
                                      </p:cBhvr>
                                      <p:tavLst>
                                        <p:tav tm="0">
                                          <p:val>
                                            <p:fltVal val="0.5"/>
                                          </p:val>
                                        </p:tav>
                                        <p:tav tm="100000">
                                          <p:val>
                                            <p:strVal val="#ppt_x"/>
                                          </p:val>
                                        </p:tav>
                                      </p:tavLst>
                                    </p:anim>
                                    <p:anim calcmode="lin" valueType="num">
                                      <p:cBhvr>
                                        <p:cTn id="24" dur="500" fill="hold"/>
                                        <p:tgtEl>
                                          <p:spTgt spid="146"/>
                                        </p:tgtEl>
                                        <p:attrNameLst>
                                          <p:attrName>ppt_y</p:attrName>
                                        </p:attrNameLst>
                                      </p:cBhvr>
                                      <p:tavLst>
                                        <p:tav tm="0">
                                          <p:val>
                                            <p:fltVal val="0.5"/>
                                          </p:val>
                                        </p:tav>
                                        <p:tav tm="100000">
                                          <p:val>
                                            <p:strVal val="#ppt_y"/>
                                          </p:val>
                                        </p:tav>
                                      </p:tavLst>
                                    </p:anim>
                                  </p:childTnLst>
                                </p:cTn>
                              </p:par>
                              <p:par>
                                <p:cTn id="25" presetID="23" presetClass="entr" presetSubtype="528" fill="hold" nodeType="withEffect">
                                  <p:stCondLst>
                                    <p:cond delay="300"/>
                                  </p:stCondLst>
                                  <p:childTnLst>
                                    <p:set>
                                      <p:cBhvr>
                                        <p:cTn id="26" dur="1" fill="hold">
                                          <p:stCondLst>
                                            <p:cond delay="0"/>
                                          </p:stCondLst>
                                        </p:cTn>
                                        <p:tgtEl>
                                          <p:spTgt spid="149"/>
                                        </p:tgtEl>
                                        <p:attrNameLst>
                                          <p:attrName>style.visibility</p:attrName>
                                        </p:attrNameLst>
                                      </p:cBhvr>
                                      <p:to>
                                        <p:strVal val="visible"/>
                                      </p:to>
                                    </p:set>
                                    <p:anim calcmode="lin" valueType="num">
                                      <p:cBhvr>
                                        <p:cTn id="27" dur="500" fill="hold"/>
                                        <p:tgtEl>
                                          <p:spTgt spid="149"/>
                                        </p:tgtEl>
                                        <p:attrNameLst>
                                          <p:attrName>ppt_w</p:attrName>
                                        </p:attrNameLst>
                                      </p:cBhvr>
                                      <p:tavLst>
                                        <p:tav tm="0">
                                          <p:val>
                                            <p:fltVal val="0"/>
                                          </p:val>
                                        </p:tav>
                                        <p:tav tm="100000">
                                          <p:val>
                                            <p:strVal val="#ppt_w"/>
                                          </p:val>
                                        </p:tav>
                                      </p:tavLst>
                                    </p:anim>
                                    <p:anim calcmode="lin" valueType="num">
                                      <p:cBhvr>
                                        <p:cTn id="28" dur="500" fill="hold"/>
                                        <p:tgtEl>
                                          <p:spTgt spid="149"/>
                                        </p:tgtEl>
                                        <p:attrNameLst>
                                          <p:attrName>ppt_h</p:attrName>
                                        </p:attrNameLst>
                                      </p:cBhvr>
                                      <p:tavLst>
                                        <p:tav tm="0">
                                          <p:val>
                                            <p:fltVal val="0"/>
                                          </p:val>
                                        </p:tav>
                                        <p:tav tm="100000">
                                          <p:val>
                                            <p:strVal val="#ppt_h"/>
                                          </p:val>
                                        </p:tav>
                                      </p:tavLst>
                                    </p:anim>
                                    <p:anim calcmode="lin" valueType="num">
                                      <p:cBhvr>
                                        <p:cTn id="29" dur="500" fill="hold"/>
                                        <p:tgtEl>
                                          <p:spTgt spid="149"/>
                                        </p:tgtEl>
                                        <p:attrNameLst>
                                          <p:attrName>ppt_x</p:attrName>
                                        </p:attrNameLst>
                                      </p:cBhvr>
                                      <p:tavLst>
                                        <p:tav tm="0">
                                          <p:val>
                                            <p:fltVal val="0.5"/>
                                          </p:val>
                                        </p:tav>
                                        <p:tav tm="100000">
                                          <p:val>
                                            <p:strVal val="#ppt_x"/>
                                          </p:val>
                                        </p:tav>
                                      </p:tavLst>
                                    </p:anim>
                                    <p:anim calcmode="lin" valueType="num">
                                      <p:cBhvr>
                                        <p:cTn id="30" dur="500" fill="hold"/>
                                        <p:tgtEl>
                                          <p:spTgt spid="149"/>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700"/>
                                  </p:stCondLst>
                                  <p:childTnLst>
                                    <p:set>
                                      <p:cBhvr>
                                        <p:cTn id="32" dur="1" fill="hold">
                                          <p:stCondLst>
                                            <p:cond delay="0"/>
                                          </p:stCondLst>
                                        </p:cTn>
                                        <p:tgtEl>
                                          <p:spTgt spid="152"/>
                                        </p:tgtEl>
                                        <p:attrNameLst>
                                          <p:attrName>style.visibility</p:attrName>
                                        </p:attrNameLst>
                                      </p:cBhvr>
                                      <p:to>
                                        <p:strVal val="visible"/>
                                      </p:to>
                                    </p:set>
                                    <p:anim calcmode="lin" valueType="num">
                                      <p:cBhvr>
                                        <p:cTn id="33" dur="500" fill="hold"/>
                                        <p:tgtEl>
                                          <p:spTgt spid="152"/>
                                        </p:tgtEl>
                                        <p:attrNameLst>
                                          <p:attrName>ppt_w</p:attrName>
                                        </p:attrNameLst>
                                      </p:cBhvr>
                                      <p:tavLst>
                                        <p:tav tm="0">
                                          <p:val>
                                            <p:fltVal val="0"/>
                                          </p:val>
                                        </p:tav>
                                        <p:tav tm="100000">
                                          <p:val>
                                            <p:strVal val="#ppt_w"/>
                                          </p:val>
                                        </p:tav>
                                      </p:tavLst>
                                    </p:anim>
                                    <p:anim calcmode="lin" valueType="num">
                                      <p:cBhvr>
                                        <p:cTn id="34" dur="500" fill="hold"/>
                                        <p:tgtEl>
                                          <p:spTgt spid="152"/>
                                        </p:tgtEl>
                                        <p:attrNameLst>
                                          <p:attrName>ppt_h</p:attrName>
                                        </p:attrNameLst>
                                      </p:cBhvr>
                                      <p:tavLst>
                                        <p:tav tm="0">
                                          <p:val>
                                            <p:fltVal val="0"/>
                                          </p:val>
                                        </p:tav>
                                        <p:tav tm="100000">
                                          <p:val>
                                            <p:strVal val="#ppt_h"/>
                                          </p:val>
                                        </p:tav>
                                      </p:tavLst>
                                    </p:anim>
                                    <p:anim calcmode="lin" valueType="num">
                                      <p:cBhvr>
                                        <p:cTn id="35" dur="500" fill="hold"/>
                                        <p:tgtEl>
                                          <p:spTgt spid="152"/>
                                        </p:tgtEl>
                                        <p:attrNameLst>
                                          <p:attrName>ppt_x</p:attrName>
                                        </p:attrNameLst>
                                      </p:cBhvr>
                                      <p:tavLst>
                                        <p:tav tm="0">
                                          <p:val>
                                            <p:fltVal val="0.5"/>
                                          </p:val>
                                        </p:tav>
                                        <p:tav tm="100000">
                                          <p:val>
                                            <p:strVal val="#ppt_x"/>
                                          </p:val>
                                        </p:tav>
                                      </p:tavLst>
                                    </p:anim>
                                    <p:anim calcmode="lin" valueType="num">
                                      <p:cBhvr>
                                        <p:cTn id="36" dur="500" fill="hold"/>
                                        <p:tgtEl>
                                          <p:spTgt spid="152"/>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300"/>
                                  </p:stCondLst>
                                  <p:childTnLst>
                                    <p:set>
                                      <p:cBhvr>
                                        <p:cTn id="38" dur="1" fill="hold">
                                          <p:stCondLst>
                                            <p:cond delay="0"/>
                                          </p:stCondLst>
                                        </p:cTn>
                                        <p:tgtEl>
                                          <p:spTgt spid="155"/>
                                        </p:tgtEl>
                                        <p:attrNameLst>
                                          <p:attrName>style.visibility</p:attrName>
                                        </p:attrNameLst>
                                      </p:cBhvr>
                                      <p:to>
                                        <p:strVal val="visible"/>
                                      </p:to>
                                    </p:set>
                                    <p:anim calcmode="lin" valueType="num">
                                      <p:cBhvr>
                                        <p:cTn id="39" dur="500" fill="hold"/>
                                        <p:tgtEl>
                                          <p:spTgt spid="155"/>
                                        </p:tgtEl>
                                        <p:attrNameLst>
                                          <p:attrName>ppt_w</p:attrName>
                                        </p:attrNameLst>
                                      </p:cBhvr>
                                      <p:tavLst>
                                        <p:tav tm="0">
                                          <p:val>
                                            <p:fltVal val="0"/>
                                          </p:val>
                                        </p:tav>
                                        <p:tav tm="100000">
                                          <p:val>
                                            <p:strVal val="#ppt_w"/>
                                          </p:val>
                                        </p:tav>
                                      </p:tavLst>
                                    </p:anim>
                                    <p:anim calcmode="lin" valueType="num">
                                      <p:cBhvr>
                                        <p:cTn id="40" dur="500" fill="hold"/>
                                        <p:tgtEl>
                                          <p:spTgt spid="155"/>
                                        </p:tgtEl>
                                        <p:attrNameLst>
                                          <p:attrName>ppt_h</p:attrName>
                                        </p:attrNameLst>
                                      </p:cBhvr>
                                      <p:tavLst>
                                        <p:tav tm="0">
                                          <p:val>
                                            <p:fltVal val="0"/>
                                          </p:val>
                                        </p:tav>
                                        <p:tav tm="100000">
                                          <p:val>
                                            <p:strVal val="#ppt_h"/>
                                          </p:val>
                                        </p:tav>
                                      </p:tavLst>
                                    </p:anim>
                                    <p:anim calcmode="lin" valueType="num">
                                      <p:cBhvr>
                                        <p:cTn id="41" dur="500" fill="hold"/>
                                        <p:tgtEl>
                                          <p:spTgt spid="155"/>
                                        </p:tgtEl>
                                        <p:attrNameLst>
                                          <p:attrName>ppt_x</p:attrName>
                                        </p:attrNameLst>
                                      </p:cBhvr>
                                      <p:tavLst>
                                        <p:tav tm="0">
                                          <p:val>
                                            <p:fltVal val="0.5"/>
                                          </p:val>
                                        </p:tav>
                                        <p:tav tm="100000">
                                          <p:val>
                                            <p:strVal val="#ppt_x"/>
                                          </p:val>
                                        </p:tav>
                                      </p:tavLst>
                                    </p:anim>
                                    <p:anim calcmode="lin" valueType="num">
                                      <p:cBhvr>
                                        <p:cTn id="42" dur="500" fill="hold"/>
                                        <p:tgtEl>
                                          <p:spTgt spid="155"/>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100"/>
                                  </p:stCondLst>
                                  <p:childTnLst>
                                    <p:set>
                                      <p:cBhvr>
                                        <p:cTn id="44" dur="1" fill="hold">
                                          <p:stCondLst>
                                            <p:cond delay="0"/>
                                          </p:stCondLst>
                                        </p:cTn>
                                        <p:tgtEl>
                                          <p:spTgt spid="158"/>
                                        </p:tgtEl>
                                        <p:attrNameLst>
                                          <p:attrName>style.visibility</p:attrName>
                                        </p:attrNameLst>
                                      </p:cBhvr>
                                      <p:to>
                                        <p:strVal val="visible"/>
                                      </p:to>
                                    </p:set>
                                    <p:anim calcmode="lin" valueType="num">
                                      <p:cBhvr>
                                        <p:cTn id="45" dur="500" fill="hold"/>
                                        <p:tgtEl>
                                          <p:spTgt spid="158"/>
                                        </p:tgtEl>
                                        <p:attrNameLst>
                                          <p:attrName>ppt_w</p:attrName>
                                        </p:attrNameLst>
                                      </p:cBhvr>
                                      <p:tavLst>
                                        <p:tav tm="0">
                                          <p:val>
                                            <p:fltVal val="0"/>
                                          </p:val>
                                        </p:tav>
                                        <p:tav tm="100000">
                                          <p:val>
                                            <p:strVal val="#ppt_w"/>
                                          </p:val>
                                        </p:tav>
                                      </p:tavLst>
                                    </p:anim>
                                    <p:anim calcmode="lin" valueType="num">
                                      <p:cBhvr>
                                        <p:cTn id="46" dur="500" fill="hold"/>
                                        <p:tgtEl>
                                          <p:spTgt spid="158"/>
                                        </p:tgtEl>
                                        <p:attrNameLst>
                                          <p:attrName>ppt_h</p:attrName>
                                        </p:attrNameLst>
                                      </p:cBhvr>
                                      <p:tavLst>
                                        <p:tav tm="0">
                                          <p:val>
                                            <p:fltVal val="0"/>
                                          </p:val>
                                        </p:tav>
                                        <p:tav tm="100000">
                                          <p:val>
                                            <p:strVal val="#ppt_h"/>
                                          </p:val>
                                        </p:tav>
                                      </p:tavLst>
                                    </p:anim>
                                    <p:anim calcmode="lin" valueType="num">
                                      <p:cBhvr>
                                        <p:cTn id="47" dur="500" fill="hold"/>
                                        <p:tgtEl>
                                          <p:spTgt spid="158"/>
                                        </p:tgtEl>
                                        <p:attrNameLst>
                                          <p:attrName>ppt_x</p:attrName>
                                        </p:attrNameLst>
                                      </p:cBhvr>
                                      <p:tavLst>
                                        <p:tav tm="0">
                                          <p:val>
                                            <p:fltVal val="0.5"/>
                                          </p:val>
                                        </p:tav>
                                        <p:tav tm="100000">
                                          <p:val>
                                            <p:strVal val="#ppt_x"/>
                                          </p:val>
                                        </p:tav>
                                      </p:tavLst>
                                    </p:anim>
                                    <p:anim calcmode="lin" valueType="num">
                                      <p:cBhvr>
                                        <p:cTn id="48" dur="500" fill="hold"/>
                                        <p:tgtEl>
                                          <p:spTgt spid="158"/>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600"/>
                                  </p:stCondLst>
                                  <p:childTnLst>
                                    <p:set>
                                      <p:cBhvr>
                                        <p:cTn id="50" dur="1" fill="hold">
                                          <p:stCondLst>
                                            <p:cond delay="0"/>
                                          </p:stCondLst>
                                        </p:cTn>
                                        <p:tgtEl>
                                          <p:spTgt spid="161"/>
                                        </p:tgtEl>
                                        <p:attrNameLst>
                                          <p:attrName>style.visibility</p:attrName>
                                        </p:attrNameLst>
                                      </p:cBhvr>
                                      <p:to>
                                        <p:strVal val="visible"/>
                                      </p:to>
                                    </p:set>
                                    <p:anim calcmode="lin" valueType="num">
                                      <p:cBhvr>
                                        <p:cTn id="51" dur="500" fill="hold"/>
                                        <p:tgtEl>
                                          <p:spTgt spid="161"/>
                                        </p:tgtEl>
                                        <p:attrNameLst>
                                          <p:attrName>ppt_w</p:attrName>
                                        </p:attrNameLst>
                                      </p:cBhvr>
                                      <p:tavLst>
                                        <p:tav tm="0">
                                          <p:val>
                                            <p:fltVal val="0"/>
                                          </p:val>
                                        </p:tav>
                                        <p:tav tm="100000">
                                          <p:val>
                                            <p:strVal val="#ppt_w"/>
                                          </p:val>
                                        </p:tav>
                                      </p:tavLst>
                                    </p:anim>
                                    <p:anim calcmode="lin" valueType="num">
                                      <p:cBhvr>
                                        <p:cTn id="52" dur="500" fill="hold"/>
                                        <p:tgtEl>
                                          <p:spTgt spid="161"/>
                                        </p:tgtEl>
                                        <p:attrNameLst>
                                          <p:attrName>ppt_h</p:attrName>
                                        </p:attrNameLst>
                                      </p:cBhvr>
                                      <p:tavLst>
                                        <p:tav tm="0">
                                          <p:val>
                                            <p:fltVal val="0"/>
                                          </p:val>
                                        </p:tav>
                                        <p:tav tm="100000">
                                          <p:val>
                                            <p:strVal val="#ppt_h"/>
                                          </p:val>
                                        </p:tav>
                                      </p:tavLst>
                                    </p:anim>
                                    <p:anim calcmode="lin" valueType="num">
                                      <p:cBhvr>
                                        <p:cTn id="53" dur="500" fill="hold"/>
                                        <p:tgtEl>
                                          <p:spTgt spid="161"/>
                                        </p:tgtEl>
                                        <p:attrNameLst>
                                          <p:attrName>ppt_x</p:attrName>
                                        </p:attrNameLst>
                                      </p:cBhvr>
                                      <p:tavLst>
                                        <p:tav tm="0">
                                          <p:val>
                                            <p:fltVal val="0.5"/>
                                          </p:val>
                                        </p:tav>
                                        <p:tav tm="100000">
                                          <p:val>
                                            <p:strVal val="#ppt_x"/>
                                          </p:val>
                                        </p:tav>
                                      </p:tavLst>
                                    </p:anim>
                                    <p:anim calcmode="lin" valueType="num">
                                      <p:cBhvr>
                                        <p:cTn id="54" dur="500" fill="hold"/>
                                        <p:tgtEl>
                                          <p:spTgt spid="161"/>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164"/>
                                        </p:tgtEl>
                                        <p:attrNameLst>
                                          <p:attrName>style.visibility</p:attrName>
                                        </p:attrNameLst>
                                      </p:cBhvr>
                                      <p:to>
                                        <p:strVal val="visible"/>
                                      </p:to>
                                    </p:set>
                                    <p:anim calcmode="lin" valueType="num">
                                      <p:cBhvr>
                                        <p:cTn id="57" dur="500" fill="hold"/>
                                        <p:tgtEl>
                                          <p:spTgt spid="164"/>
                                        </p:tgtEl>
                                        <p:attrNameLst>
                                          <p:attrName>ppt_w</p:attrName>
                                        </p:attrNameLst>
                                      </p:cBhvr>
                                      <p:tavLst>
                                        <p:tav tm="0">
                                          <p:val>
                                            <p:fltVal val="0"/>
                                          </p:val>
                                        </p:tav>
                                        <p:tav tm="100000">
                                          <p:val>
                                            <p:strVal val="#ppt_w"/>
                                          </p:val>
                                        </p:tav>
                                      </p:tavLst>
                                    </p:anim>
                                    <p:anim calcmode="lin" valueType="num">
                                      <p:cBhvr>
                                        <p:cTn id="58" dur="500" fill="hold"/>
                                        <p:tgtEl>
                                          <p:spTgt spid="164"/>
                                        </p:tgtEl>
                                        <p:attrNameLst>
                                          <p:attrName>ppt_h</p:attrName>
                                        </p:attrNameLst>
                                      </p:cBhvr>
                                      <p:tavLst>
                                        <p:tav tm="0">
                                          <p:val>
                                            <p:fltVal val="0"/>
                                          </p:val>
                                        </p:tav>
                                        <p:tav tm="100000">
                                          <p:val>
                                            <p:strVal val="#ppt_h"/>
                                          </p:val>
                                        </p:tav>
                                      </p:tavLst>
                                    </p:anim>
                                    <p:anim calcmode="lin" valueType="num">
                                      <p:cBhvr>
                                        <p:cTn id="59" dur="500" fill="hold"/>
                                        <p:tgtEl>
                                          <p:spTgt spid="164"/>
                                        </p:tgtEl>
                                        <p:attrNameLst>
                                          <p:attrName>ppt_x</p:attrName>
                                        </p:attrNameLst>
                                      </p:cBhvr>
                                      <p:tavLst>
                                        <p:tav tm="0">
                                          <p:val>
                                            <p:fltVal val="0.5"/>
                                          </p:val>
                                        </p:tav>
                                        <p:tav tm="100000">
                                          <p:val>
                                            <p:strVal val="#ppt_x"/>
                                          </p:val>
                                        </p:tav>
                                      </p:tavLst>
                                    </p:anim>
                                    <p:anim calcmode="lin" valueType="num">
                                      <p:cBhvr>
                                        <p:cTn id="60" dur="500" fill="hold"/>
                                        <p:tgtEl>
                                          <p:spTgt spid="164"/>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300"/>
                                  </p:stCondLst>
                                  <p:childTnLst>
                                    <p:set>
                                      <p:cBhvr>
                                        <p:cTn id="62" dur="1" fill="hold">
                                          <p:stCondLst>
                                            <p:cond delay="0"/>
                                          </p:stCondLst>
                                        </p:cTn>
                                        <p:tgtEl>
                                          <p:spTgt spid="167"/>
                                        </p:tgtEl>
                                        <p:attrNameLst>
                                          <p:attrName>style.visibility</p:attrName>
                                        </p:attrNameLst>
                                      </p:cBhvr>
                                      <p:to>
                                        <p:strVal val="visible"/>
                                      </p:to>
                                    </p:set>
                                    <p:anim calcmode="lin" valueType="num">
                                      <p:cBhvr>
                                        <p:cTn id="63" dur="500" fill="hold"/>
                                        <p:tgtEl>
                                          <p:spTgt spid="167"/>
                                        </p:tgtEl>
                                        <p:attrNameLst>
                                          <p:attrName>ppt_w</p:attrName>
                                        </p:attrNameLst>
                                      </p:cBhvr>
                                      <p:tavLst>
                                        <p:tav tm="0">
                                          <p:val>
                                            <p:fltVal val="0"/>
                                          </p:val>
                                        </p:tav>
                                        <p:tav tm="100000">
                                          <p:val>
                                            <p:strVal val="#ppt_w"/>
                                          </p:val>
                                        </p:tav>
                                      </p:tavLst>
                                    </p:anim>
                                    <p:anim calcmode="lin" valueType="num">
                                      <p:cBhvr>
                                        <p:cTn id="64" dur="500" fill="hold"/>
                                        <p:tgtEl>
                                          <p:spTgt spid="167"/>
                                        </p:tgtEl>
                                        <p:attrNameLst>
                                          <p:attrName>ppt_h</p:attrName>
                                        </p:attrNameLst>
                                      </p:cBhvr>
                                      <p:tavLst>
                                        <p:tav tm="0">
                                          <p:val>
                                            <p:fltVal val="0"/>
                                          </p:val>
                                        </p:tav>
                                        <p:tav tm="100000">
                                          <p:val>
                                            <p:strVal val="#ppt_h"/>
                                          </p:val>
                                        </p:tav>
                                      </p:tavLst>
                                    </p:anim>
                                    <p:anim calcmode="lin" valueType="num">
                                      <p:cBhvr>
                                        <p:cTn id="65" dur="500" fill="hold"/>
                                        <p:tgtEl>
                                          <p:spTgt spid="167"/>
                                        </p:tgtEl>
                                        <p:attrNameLst>
                                          <p:attrName>ppt_x</p:attrName>
                                        </p:attrNameLst>
                                      </p:cBhvr>
                                      <p:tavLst>
                                        <p:tav tm="0">
                                          <p:val>
                                            <p:fltVal val="0.5"/>
                                          </p:val>
                                        </p:tav>
                                        <p:tav tm="100000">
                                          <p:val>
                                            <p:strVal val="#ppt_x"/>
                                          </p:val>
                                        </p:tav>
                                      </p:tavLst>
                                    </p:anim>
                                    <p:anim calcmode="lin" valueType="num">
                                      <p:cBhvr>
                                        <p:cTn id="66" dur="500" fill="hold"/>
                                        <p:tgtEl>
                                          <p:spTgt spid="167"/>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600"/>
                                  </p:stCondLst>
                                  <p:childTnLst>
                                    <p:set>
                                      <p:cBhvr>
                                        <p:cTn id="68" dur="1" fill="hold">
                                          <p:stCondLst>
                                            <p:cond delay="0"/>
                                          </p:stCondLst>
                                        </p:cTn>
                                        <p:tgtEl>
                                          <p:spTgt spid="170"/>
                                        </p:tgtEl>
                                        <p:attrNameLst>
                                          <p:attrName>style.visibility</p:attrName>
                                        </p:attrNameLst>
                                      </p:cBhvr>
                                      <p:to>
                                        <p:strVal val="visible"/>
                                      </p:to>
                                    </p:set>
                                    <p:anim calcmode="lin" valueType="num">
                                      <p:cBhvr>
                                        <p:cTn id="69" dur="500" fill="hold"/>
                                        <p:tgtEl>
                                          <p:spTgt spid="170"/>
                                        </p:tgtEl>
                                        <p:attrNameLst>
                                          <p:attrName>ppt_w</p:attrName>
                                        </p:attrNameLst>
                                      </p:cBhvr>
                                      <p:tavLst>
                                        <p:tav tm="0">
                                          <p:val>
                                            <p:fltVal val="0"/>
                                          </p:val>
                                        </p:tav>
                                        <p:tav tm="100000">
                                          <p:val>
                                            <p:strVal val="#ppt_w"/>
                                          </p:val>
                                        </p:tav>
                                      </p:tavLst>
                                    </p:anim>
                                    <p:anim calcmode="lin" valueType="num">
                                      <p:cBhvr>
                                        <p:cTn id="70" dur="500" fill="hold"/>
                                        <p:tgtEl>
                                          <p:spTgt spid="170"/>
                                        </p:tgtEl>
                                        <p:attrNameLst>
                                          <p:attrName>ppt_h</p:attrName>
                                        </p:attrNameLst>
                                      </p:cBhvr>
                                      <p:tavLst>
                                        <p:tav tm="0">
                                          <p:val>
                                            <p:fltVal val="0"/>
                                          </p:val>
                                        </p:tav>
                                        <p:tav tm="100000">
                                          <p:val>
                                            <p:strVal val="#ppt_h"/>
                                          </p:val>
                                        </p:tav>
                                      </p:tavLst>
                                    </p:anim>
                                    <p:anim calcmode="lin" valueType="num">
                                      <p:cBhvr>
                                        <p:cTn id="71" dur="500" fill="hold"/>
                                        <p:tgtEl>
                                          <p:spTgt spid="170"/>
                                        </p:tgtEl>
                                        <p:attrNameLst>
                                          <p:attrName>ppt_x</p:attrName>
                                        </p:attrNameLst>
                                      </p:cBhvr>
                                      <p:tavLst>
                                        <p:tav tm="0">
                                          <p:val>
                                            <p:fltVal val="0.5"/>
                                          </p:val>
                                        </p:tav>
                                        <p:tav tm="100000">
                                          <p:val>
                                            <p:strVal val="#ppt_x"/>
                                          </p:val>
                                        </p:tav>
                                      </p:tavLst>
                                    </p:anim>
                                    <p:anim calcmode="lin" valueType="num">
                                      <p:cBhvr>
                                        <p:cTn id="72" dur="500" fill="hold"/>
                                        <p:tgtEl>
                                          <p:spTgt spid="170"/>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600"/>
                                  </p:stCondLst>
                                  <p:childTnLst>
                                    <p:set>
                                      <p:cBhvr>
                                        <p:cTn id="74" dur="1" fill="hold">
                                          <p:stCondLst>
                                            <p:cond delay="0"/>
                                          </p:stCondLst>
                                        </p:cTn>
                                        <p:tgtEl>
                                          <p:spTgt spid="173"/>
                                        </p:tgtEl>
                                        <p:attrNameLst>
                                          <p:attrName>style.visibility</p:attrName>
                                        </p:attrNameLst>
                                      </p:cBhvr>
                                      <p:to>
                                        <p:strVal val="visible"/>
                                      </p:to>
                                    </p:set>
                                    <p:anim calcmode="lin" valueType="num">
                                      <p:cBhvr>
                                        <p:cTn id="75" dur="500" fill="hold"/>
                                        <p:tgtEl>
                                          <p:spTgt spid="173"/>
                                        </p:tgtEl>
                                        <p:attrNameLst>
                                          <p:attrName>ppt_w</p:attrName>
                                        </p:attrNameLst>
                                      </p:cBhvr>
                                      <p:tavLst>
                                        <p:tav tm="0">
                                          <p:val>
                                            <p:fltVal val="0"/>
                                          </p:val>
                                        </p:tav>
                                        <p:tav tm="100000">
                                          <p:val>
                                            <p:strVal val="#ppt_w"/>
                                          </p:val>
                                        </p:tav>
                                      </p:tavLst>
                                    </p:anim>
                                    <p:anim calcmode="lin" valueType="num">
                                      <p:cBhvr>
                                        <p:cTn id="76" dur="500" fill="hold"/>
                                        <p:tgtEl>
                                          <p:spTgt spid="173"/>
                                        </p:tgtEl>
                                        <p:attrNameLst>
                                          <p:attrName>ppt_h</p:attrName>
                                        </p:attrNameLst>
                                      </p:cBhvr>
                                      <p:tavLst>
                                        <p:tav tm="0">
                                          <p:val>
                                            <p:fltVal val="0"/>
                                          </p:val>
                                        </p:tav>
                                        <p:tav tm="100000">
                                          <p:val>
                                            <p:strVal val="#ppt_h"/>
                                          </p:val>
                                        </p:tav>
                                      </p:tavLst>
                                    </p:anim>
                                    <p:anim calcmode="lin" valueType="num">
                                      <p:cBhvr>
                                        <p:cTn id="77" dur="500" fill="hold"/>
                                        <p:tgtEl>
                                          <p:spTgt spid="173"/>
                                        </p:tgtEl>
                                        <p:attrNameLst>
                                          <p:attrName>ppt_x</p:attrName>
                                        </p:attrNameLst>
                                      </p:cBhvr>
                                      <p:tavLst>
                                        <p:tav tm="0">
                                          <p:val>
                                            <p:fltVal val="0.5"/>
                                          </p:val>
                                        </p:tav>
                                        <p:tav tm="100000">
                                          <p:val>
                                            <p:strVal val="#ppt_x"/>
                                          </p:val>
                                        </p:tav>
                                      </p:tavLst>
                                    </p:anim>
                                    <p:anim calcmode="lin" valueType="num">
                                      <p:cBhvr>
                                        <p:cTn id="78" dur="500" fill="hold"/>
                                        <p:tgtEl>
                                          <p:spTgt spid="173"/>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300"/>
                                  </p:stCondLst>
                                  <p:childTnLst>
                                    <p:set>
                                      <p:cBhvr>
                                        <p:cTn id="80" dur="1" fill="hold">
                                          <p:stCondLst>
                                            <p:cond delay="0"/>
                                          </p:stCondLst>
                                        </p:cTn>
                                        <p:tgtEl>
                                          <p:spTgt spid="176"/>
                                        </p:tgtEl>
                                        <p:attrNameLst>
                                          <p:attrName>style.visibility</p:attrName>
                                        </p:attrNameLst>
                                      </p:cBhvr>
                                      <p:to>
                                        <p:strVal val="visible"/>
                                      </p:to>
                                    </p:set>
                                    <p:anim calcmode="lin" valueType="num">
                                      <p:cBhvr>
                                        <p:cTn id="81" dur="500" fill="hold"/>
                                        <p:tgtEl>
                                          <p:spTgt spid="176"/>
                                        </p:tgtEl>
                                        <p:attrNameLst>
                                          <p:attrName>ppt_w</p:attrName>
                                        </p:attrNameLst>
                                      </p:cBhvr>
                                      <p:tavLst>
                                        <p:tav tm="0">
                                          <p:val>
                                            <p:fltVal val="0"/>
                                          </p:val>
                                        </p:tav>
                                        <p:tav tm="100000">
                                          <p:val>
                                            <p:strVal val="#ppt_w"/>
                                          </p:val>
                                        </p:tav>
                                      </p:tavLst>
                                    </p:anim>
                                    <p:anim calcmode="lin" valueType="num">
                                      <p:cBhvr>
                                        <p:cTn id="82" dur="500" fill="hold"/>
                                        <p:tgtEl>
                                          <p:spTgt spid="176"/>
                                        </p:tgtEl>
                                        <p:attrNameLst>
                                          <p:attrName>ppt_h</p:attrName>
                                        </p:attrNameLst>
                                      </p:cBhvr>
                                      <p:tavLst>
                                        <p:tav tm="0">
                                          <p:val>
                                            <p:fltVal val="0"/>
                                          </p:val>
                                        </p:tav>
                                        <p:tav tm="100000">
                                          <p:val>
                                            <p:strVal val="#ppt_h"/>
                                          </p:val>
                                        </p:tav>
                                      </p:tavLst>
                                    </p:anim>
                                    <p:anim calcmode="lin" valueType="num">
                                      <p:cBhvr>
                                        <p:cTn id="83" dur="500" fill="hold"/>
                                        <p:tgtEl>
                                          <p:spTgt spid="176"/>
                                        </p:tgtEl>
                                        <p:attrNameLst>
                                          <p:attrName>ppt_x</p:attrName>
                                        </p:attrNameLst>
                                      </p:cBhvr>
                                      <p:tavLst>
                                        <p:tav tm="0">
                                          <p:val>
                                            <p:fltVal val="0.5"/>
                                          </p:val>
                                        </p:tav>
                                        <p:tav tm="100000">
                                          <p:val>
                                            <p:strVal val="#ppt_x"/>
                                          </p:val>
                                        </p:tav>
                                      </p:tavLst>
                                    </p:anim>
                                    <p:anim calcmode="lin" valueType="num">
                                      <p:cBhvr>
                                        <p:cTn id="84" dur="500" fill="hold"/>
                                        <p:tgtEl>
                                          <p:spTgt spid="176"/>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600"/>
                                  </p:stCondLst>
                                  <p:childTnLst>
                                    <p:set>
                                      <p:cBhvr>
                                        <p:cTn id="86" dur="1" fill="hold">
                                          <p:stCondLst>
                                            <p:cond delay="0"/>
                                          </p:stCondLst>
                                        </p:cTn>
                                        <p:tgtEl>
                                          <p:spTgt spid="179"/>
                                        </p:tgtEl>
                                        <p:attrNameLst>
                                          <p:attrName>style.visibility</p:attrName>
                                        </p:attrNameLst>
                                      </p:cBhvr>
                                      <p:to>
                                        <p:strVal val="visible"/>
                                      </p:to>
                                    </p:set>
                                    <p:anim calcmode="lin" valueType="num">
                                      <p:cBhvr>
                                        <p:cTn id="87" dur="500" fill="hold"/>
                                        <p:tgtEl>
                                          <p:spTgt spid="179"/>
                                        </p:tgtEl>
                                        <p:attrNameLst>
                                          <p:attrName>ppt_w</p:attrName>
                                        </p:attrNameLst>
                                      </p:cBhvr>
                                      <p:tavLst>
                                        <p:tav tm="0">
                                          <p:val>
                                            <p:fltVal val="0"/>
                                          </p:val>
                                        </p:tav>
                                        <p:tav tm="100000">
                                          <p:val>
                                            <p:strVal val="#ppt_w"/>
                                          </p:val>
                                        </p:tav>
                                      </p:tavLst>
                                    </p:anim>
                                    <p:anim calcmode="lin" valueType="num">
                                      <p:cBhvr>
                                        <p:cTn id="88" dur="500" fill="hold"/>
                                        <p:tgtEl>
                                          <p:spTgt spid="179"/>
                                        </p:tgtEl>
                                        <p:attrNameLst>
                                          <p:attrName>ppt_h</p:attrName>
                                        </p:attrNameLst>
                                      </p:cBhvr>
                                      <p:tavLst>
                                        <p:tav tm="0">
                                          <p:val>
                                            <p:fltVal val="0"/>
                                          </p:val>
                                        </p:tav>
                                        <p:tav tm="100000">
                                          <p:val>
                                            <p:strVal val="#ppt_h"/>
                                          </p:val>
                                        </p:tav>
                                      </p:tavLst>
                                    </p:anim>
                                    <p:anim calcmode="lin" valueType="num">
                                      <p:cBhvr>
                                        <p:cTn id="89" dur="500" fill="hold"/>
                                        <p:tgtEl>
                                          <p:spTgt spid="179"/>
                                        </p:tgtEl>
                                        <p:attrNameLst>
                                          <p:attrName>ppt_x</p:attrName>
                                        </p:attrNameLst>
                                      </p:cBhvr>
                                      <p:tavLst>
                                        <p:tav tm="0">
                                          <p:val>
                                            <p:fltVal val="0.5"/>
                                          </p:val>
                                        </p:tav>
                                        <p:tav tm="100000">
                                          <p:val>
                                            <p:strVal val="#ppt_x"/>
                                          </p:val>
                                        </p:tav>
                                      </p:tavLst>
                                    </p:anim>
                                    <p:anim calcmode="lin" valueType="num">
                                      <p:cBhvr>
                                        <p:cTn id="90" dur="500" fill="hold"/>
                                        <p:tgtEl>
                                          <p:spTgt spid="179"/>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82"/>
                                        </p:tgtEl>
                                        <p:attrNameLst>
                                          <p:attrName>style.visibility</p:attrName>
                                        </p:attrNameLst>
                                      </p:cBhvr>
                                      <p:to>
                                        <p:strVal val="visible"/>
                                      </p:to>
                                    </p:set>
                                    <p:anim calcmode="lin" valueType="num">
                                      <p:cBhvr>
                                        <p:cTn id="93" dur="500" fill="hold"/>
                                        <p:tgtEl>
                                          <p:spTgt spid="182"/>
                                        </p:tgtEl>
                                        <p:attrNameLst>
                                          <p:attrName>ppt_w</p:attrName>
                                        </p:attrNameLst>
                                      </p:cBhvr>
                                      <p:tavLst>
                                        <p:tav tm="0">
                                          <p:val>
                                            <p:fltVal val="0"/>
                                          </p:val>
                                        </p:tav>
                                        <p:tav tm="100000">
                                          <p:val>
                                            <p:strVal val="#ppt_w"/>
                                          </p:val>
                                        </p:tav>
                                      </p:tavLst>
                                    </p:anim>
                                    <p:anim calcmode="lin" valueType="num">
                                      <p:cBhvr>
                                        <p:cTn id="94" dur="500" fill="hold"/>
                                        <p:tgtEl>
                                          <p:spTgt spid="182"/>
                                        </p:tgtEl>
                                        <p:attrNameLst>
                                          <p:attrName>ppt_h</p:attrName>
                                        </p:attrNameLst>
                                      </p:cBhvr>
                                      <p:tavLst>
                                        <p:tav tm="0">
                                          <p:val>
                                            <p:fltVal val="0"/>
                                          </p:val>
                                        </p:tav>
                                        <p:tav tm="100000">
                                          <p:val>
                                            <p:strVal val="#ppt_h"/>
                                          </p:val>
                                        </p:tav>
                                      </p:tavLst>
                                    </p:anim>
                                    <p:anim calcmode="lin" valueType="num">
                                      <p:cBhvr>
                                        <p:cTn id="95" dur="500" fill="hold"/>
                                        <p:tgtEl>
                                          <p:spTgt spid="182"/>
                                        </p:tgtEl>
                                        <p:attrNameLst>
                                          <p:attrName>ppt_x</p:attrName>
                                        </p:attrNameLst>
                                      </p:cBhvr>
                                      <p:tavLst>
                                        <p:tav tm="0">
                                          <p:val>
                                            <p:fltVal val="0.5"/>
                                          </p:val>
                                        </p:tav>
                                        <p:tav tm="100000">
                                          <p:val>
                                            <p:strVal val="#ppt_x"/>
                                          </p:val>
                                        </p:tav>
                                      </p:tavLst>
                                    </p:anim>
                                    <p:anim calcmode="lin" valueType="num">
                                      <p:cBhvr>
                                        <p:cTn id="96" dur="500" fill="hold"/>
                                        <p:tgtEl>
                                          <p:spTgt spid="182"/>
                                        </p:tgtEl>
                                        <p:attrNameLst>
                                          <p:attrName>ppt_y</p:attrName>
                                        </p:attrNameLst>
                                      </p:cBhvr>
                                      <p:tavLst>
                                        <p:tav tm="0">
                                          <p:val>
                                            <p:fltVal val="0.5"/>
                                          </p:val>
                                        </p:tav>
                                        <p:tav tm="100000">
                                          <p:val>
                                            <p:strVal val="#ppt_y"/>
                                          </p:val>
                                        </p:tav>
                                      </p:tavLst>
                                    </p:anim>
                                  </p:childTnLst>
                                </p:cTn>
                              </p:par>
                              <p:par>
                                <p:cTn id="97" presetID="26" presetClass="emph" presetSubtype="0" repeatCount="3000" fill="hold" nodeType="withEffect">
                                  <p:stCondLst>
                                    <p:cond delay="600"/>
                                  </p:stCondLst>
                                  <p:childTnLst>
                                    <p:animEffect transition="out" filter="fade">
                                      <p:cBhvr>
                                        <p:cTn id="98" dur="500" tmFilter="0, 0; .2, .5; .8, .5; 1, 0"/>
                                        <p:tgtEl>
                                          <p:spTgt spid="146"/>
                                        </p:tgtEl>
                                      </p:cBhvr>
                                    </p:animEffect>
                                    <p:animScale>
                                      <p:cBhvr>
                                        <p:cTn id="99" dur="250" autoRev="1" fill="hold"/>
                                        <p:tgtEl>
                                          <p:spTgt spid="146"/>
                                        </p:tgtEl>
                                      </p:cBhvr>
                                      <p:by x="105000" y="105000"/>
                                    </p:animScale>
                                  </p:childTnLst>
                                </p:cTn>
                              </p:par>
                              <p:par>
                                <p:cTn id="100" presetID="26" presetClass="emph" presetSubtype="0" repeatCount="3000" fill="hold" nodeType="withEffect">
                                  <p:stCondLst>
                                    <p:cond delay="710"/>
                                  </p:stCondLst>
                                  <p:childTnLst>
                                    <p:animEffect transition="out" filter="fade">
                                      <p:cBhvr>
                                        <p:cTn id="101" dur="500" tmFilter="0, 0; .2, .5; .8, .5; 1, 0"/>
                                        <p:tgtEl>
                                          <p:spTgt spid="167"/>
                                        </p:tgtEl>
                                      </p:cBhvr>
                                    </p:animEffect>
                                    <p:animScale>
                                      <p:cBhvr>
                                        <p:cTn id="102" dur="250" autoRev="1" fill="hold"/>
                                        <p:tgtEl>
                                          <p:spTgt spid="167"/>
                                        </p:tgtEl>
                                      </p:cBhvr>
                                      <p:by x="105000" y="105000"/>
                                    </p:animScale>
                                  </p:childTnLst>
                                </p:cTn>
                              </p:par>
                              <p:par>
                                <p:cTn id="103" presetID="26" presetClass="emph" presetSubtype="0" repeatCount="3000" fill="hold" nodeType="withEffect">
                                  <p:stCondLst>
                                    <p:cond delay="410"/>
                                  </p:stCondLst>
                                  <p:childTnLst>
                                    <p:animEffect transition="out" filter="fade">
                                      <p:cBhvr>
                                        <p:cTn id="104" dur="500" tmFilter="0, 0; .2, .5; .8, .5; 1, 0"/>
                                        <p:tgtEl>
                                          <p:spTgt spid="173"/>
                                        </p:tgtEl>
                                      </p:cBhvr>
                                    </p:animEffect>
                                    <p:animScale>
                                      <p:cBhvr>
                                        <p:cTn id="105" dur="250" autoRev="1" fill="hold"/>
                                        <p:tgtEl>
                                          <p:spTgt spid="173"/>
                                        </p:tgtEl>
                                      </p:cBhvr>
                                      <p:by x="105000" y="105000"/>
                                    </p:animScale>
                                  </p:childTnLst>
                                </p:cTn>
                              </p:par>
                              <p:par>
                                <p:cTn id="106" presetID="26" presetClass="emph" presetSubtype="0" repeatCount="3000" fill="hold" nodeType="withEffect">
                                  <p:stCondLst>
                                    <p:cond delay="810"/>
                                  </p:stCondLst>
                                  <p:childTnLst>
                                    <p:animEffect transition="out" filter="fade">
                                      <p:cBhvr>
                                        <p:cTn id="107" dur="500" tmFilter="0, 0; .2, .5; .8, .5; 1, 0"/>
                                        <p:tgtEl>
                                          <p:spTgt spid="176"/>
                                        </p:tgtEl>
                                      </p:cBhvr>
                                    </p:animEffect>
                                    <p:animScale>
                                      <p:cBhvr>
                                        <p:cTn id="108" dur="250" autoRev="1" fill="hold"/>
                                        <p:tgtEl>
                                          <p:spTgt spid="176"/>
                                        </p:tgtEl>
                                      </p:cBhvr>
                                      <p:by x="105000" y="105000"/>
                                    </p:animScale>
                                  </p:childTnLst>
                                </p:cTn>
                              </p:par>
                            </p:childTnLst>
                          </p:cTn>
                        </p:par>
                        <p:par>
                          <p:cTn id="109" fill="hold">
                            <p:stCondLst>
                              <p:cond delay="4000"/>
                            </p:stCondLst>
                            <p:childTnLst>
                              <p:par>
                                <p:cTn id="110" presetID="10" presetClass="entr" presetSubtype="0" fill="hold" nodeType="after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570372" y="2436316"/>
            <a:ext cx="944880" cy="398780"/>
          </a:xfrm>
          <a:prstGeom prst="rect">
            <a:avLst/>
          </a:prstGeom>
          <a:noFill/>
        </p:spPr>
        <p:txBody>
          <a:bodyPr wrap="none" rtlCol="0">
            <a:spAutoFit/>
          </a:bodyPr>
          <a:lstStyle/>
          <a:p>
            <a:r>
              <a:rPr lang="zh-CN" altLang="en-US" sz="2000" dirty="0">
                <a:solidFill>
                  <a:srgbClr val="376092"/>
                </a:solidFill>
                <a:latin typeface="微软雅黑" panose="020B0503020204020204" charset="-122"/>
                <a:ea typeface="微软雅黑" panose="020B0503020204020204" charset="-122"/>
              </a:rPr>
              <a:t>领导力</a:t>
            </a:r>
          </a:p>
        </p:txBody>
      </p:sp>
      <p:sp>
        <p:nvSpPr>
          <p:cNvPr id="38" name="TextBox 37"/>
          <p:cNvSpPr txBox="1"/>
          <p:nvPr/>
        </p:nvSpPr>
        <p:spPr>
          <a:xfrm>
            <a:off x="6774534" y="3270334"/>
            <a:ext cx="1198880" cy="398780"/>
          </a:xfrm>
          <a:prstGeom prst="rect">
            <a:avLst/>
          </a:prstGeom>
          <a:noFill/>
        </p:spPr>
        <p:txBody>
          <a:bodyPr wrap="none" rtlCol="0">
            <a:spAutoFit/>
          </a:bodyPr>
          <a:lstStyle/>
          <a:p>
            <a:r>
              <a:rPr lang="zh-CN" altLang="en-US" sz="2000" dirty="0">
                <a:solidFill>
                  <a:srgbClr val="376092"/>
                </a:solidFill>
                <a:latin typeface="微软雅黑" panose="020B0503020204020204" charset="-122"/>
                <a:ea typeface="微软雅黑" panose="020B0503020204020204" charset="-122"/>
              </a:rPr>
              <a:t>团队合作</a:t>
            </a:r>
            <a:endParaRPr lang="zh-CN" altLang="en-US" sz="2000" dirty="0">
              <a:solidFill>
                <a:srgbClr val="C00000"/>
              </a:solidFill>
              <a:latin typeface="方正兰亭细黑_GBK" panose="02000000000000000000" pitchFamily="2" charset="-122"/>
              <a:ea typeface="方正兰亭细黑_GBK" panose="02000000000000000000" pitchFamily="2" charset="-122"/>
            </a:endParaRPr>
          </a:p>
        </p:txBody>
      </p:sp>
      <p:sp>
        <p:nvSpPr>
          <p:cNvPr id="39" name="TextBox 38"/>
          <p:cNvSpPr txBox="1"/>
          <p:nvPr/>
        </p:nvSpPr>
        <p:spPr>
          <a:xfrm>
            <a:off x="1046293" y="3328154"/>
            <a:ext cx="1198880" cy="398780"/>
          </a:xfrm>
          <a:prstGeom prst="rect">
            <a:avLst/>
          </a:prstGeom>
          <a:noFill/>
        </p:spPr>
        <p:txBody>
          <a:bodyPr wrap="none" rtlCol="0">
            <a:spAutoFit/>
          </a:bodyPr>
          <a:lstStyle/>
          <a:p>
            <a:pPr algn="l"/>
            <a:r>
              <a:rPr lang="zh-CN" altLang="en-US" sz="2000" dirty="0">
                <a:solidFill>
                  <a:srgbClr val="376092"/>
                </a:solidFill>
                <a:latin typeface="微软雅黑" panose="020B0503020204020204" charset="-122"/>
                <a:ea typeface="微软雅黑" panose="020B0503020204020204" charset="-122"/>
              </a:rPr>
              <a:t>专业技能</a:t>
            </a:r>
          </a:p>
        </p:txBody>
      </p:sp>
      <p:sp>
        <p:nvSpPr>
          <p:cNvPr id="40" name="TextBox 39"/>
          <p:cNvSpPr txBox="1"/>
          <p:nvPr/>
        </p:nvSpPr>
        <p:spPr>
          <a:xfrm>
            <a:off x="7524372" y="2436316"/>
            <a:ext cx="944880" cy="398780"/>
          </a:xfrm>
          <a:prstGeom prst="rect">
            <a:avLst/>
          </a:prstGeom>
          <a:noFill/>
        </p:spPr>
        <p:txBody>
          <a:bodyPr wrap="none" rtlCol="0">
            <a:spAutoFit/>
          </a:bodyPr>
          <a:lstStyle/>
          <a:p>
            <a:pPr algn="l"/>
            <a:r>
              <a:rPr lang="zh-CN" altLang="en-US" sz="2000" dirty="0">
                <a:solidFill>
                  <a:srgbClr val="376092"/>
                </a:solidFill>
                <a:latin typeface="微软雅黑" panose="020B0503020204020204" charset="-122"/>
                <a:ea typeface="微软雅黑" panose="020B0503020204020204" charset="-122"/>
              </a:rPr>
              <a:t>执行力</a:t>
            </a:r>
          </a:p>
        </p:txBody>
      </p:sp>
      <p:sp>
        <p:nvSpPr>
          <p:cNvPr id="41" name="TextBox 40"/>
          <p:cNvSpPr txBox="1"/>
          <p:nvPr/>
        </p:nvSpPr>
        <p:spPr>
          <a:xfrm>
            <a:off x="5657101" y="3876591"/>
            <a:ext cx="1198880" cy="398780"/>
          </a:xfrm>
          <a:prstGeom prst="rect">
            <a:avLst/>
          </a:prstGeom>
          <a:noFill/>
          <a:effectLst/>
        </p:spPr>
        <p:txBody>
          <a:bodyPr wrap="none" rtlCol="0">
            <a:spAutoFit/>
          </a:bodyPr>
          <a:lstStyle/>
          <a:p>
            <a:pPr algn="l"/>
            <a:r>
              <a:rPr lang="zh-CN" altLang="en-US" sz="2000" dirty="0">
                <a:solidFill>
                  <a:srgbClr val="376092"/>
                </a:solidFill>
                <a:latin typeface="微软雅黑" panose="020B0503020204020204" charset="-122"/>
                <a:ea typeface="微软雅黑" panose="020B0503020204020204" charset="-122"/>
              </a:rPr>
              <a:t>创新能力</a:t>
            </a:r>
          </a:p>
        </p:txBody>
      </p:sp>
      <p:sp>
        <p:nvSpPr>
          <p:cNvPr id="42" name="TextBox 41"/>
          <p:cNvSpPr txBox="1"/>
          <p:nvPr/>
        </p:nvSpPr>
        <p:spPr>
          <a:xfrm>
            <a:off x="2033729" y="3860780"/>
            <a:ext cx="1198880" cy="398780"/>
          </a:xfrm>
          <a:prstGeom prst="rect">
            <a:avLst/>
          </a:prstGeom>
          <a:noFill/>
          <a:effectLst/>
        </p:spPr>
        <p:txBody>
          <a:bodyPr wrap="none" rtlCol="0">
            <a:spAutoFit/>
          </a:bodyPr>
          <a:lstStyle/>
          <a:p>
            <a:pPr algn="l"/>
            <a:r>
              <a:rPr lang="zh-CN" altLang="en-US" sz="2000" dirty="0">
                <a:solidFill>
                  <a:srgbClr val="376092"/>
                </a:solidFill>
                <a:latin typeface="微软雅黑" panose="020B0503020204020204" charset="-122"/>
                <a:ea typeface="微软雅黑" panose="020B0503020204020204" charset="-122"/>
              </a:rPr>
              <a:t>协调能力</a:t>
            </a:r>
          </a:p>
        </p:txBody>
      </p:sp>
      <p:cxnSp>
        <p:nvCxnSpPr>
          <p:cNvPr id="58" name="直接连接符 57"/>
          <p:cNvCxnSpPr/>
          <p:nvPr/>
        </p:nvCxnSpPr>
        <p:spPr>
          <a:xfrm flipV="1">
            <a:off x="2140758" y="1864736"/>
            <a:ext cx="2412192" cy="701179"/>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2846347" y="1864736"/>
            <a:ext cx="1706603" cy="1537722"/>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3902570" y="1864736"/>
            <a:ext cx="650380" cy="2027866"/>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flipV="1">
            <a:off x="4552950" y="1864736"/>
            <a:ext cx="574541" cy="2075575"/>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flipV="1">
            <a:off x="4552950" y="1864736"/>
            <a:ext cx="1647314" cy="1537722"/>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4552950" y="1864736"/>
            <a:ext cx="2437224" cy="757312"/>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2491278" y="3067235"/>
            <a:ext cx="710139" cy="710139"/>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3540516" y="3585242"/>
            <a:ext cx="710139" cy="710139"/>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758055" y="3585242"/>
            <a:ext cx="710139" cy="710139"/>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5852815" y="3067074"/>
            <a:ext cx="710139" cy="710139"/>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6635105" y="2266979"/>
            <a:ext cx="710139" cy="710139"/>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1785689" y="2184959"/>
            <a:ext cx="710139" cy="710139"/>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3851771" y="1163557"/>
            <a:ext cx="1402358" cy="1402358"/>
            <a:chOff x="3851771" y="1163107"/>
            <a:chExt cx="1402358" cy="1402358"/>
          </a:xfrm>
        </p:grpSpPr>
        <p:grpSp>
          <p:nvGrpSpPr>
            <p:cNvPr id="43" name="组合 42"/>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 name="TextBox 79"/>
            <p:cNvSpPr txBox="1"/>
            <p:nvPr/>
          </p:nvSpPr>
          <p:spPr>
            <a:xfrm>
              <a:off x="3970516" y="1478067"/>
              <a:ext cx="1283335" cy="706755"/>
            </a:xfrm>
            <a:prstGeom prst="rect">
              <a:avLst/>
            </a:prstGeom>
            <a:noFill/>
          </p:spPr>
          <p:txBody>
            <a:bodyPr wrap="square" rtlCol="0">
              <a:spAutoFit/>
            </a:bodyPr>
            <a:lstStyle/>
            <a:p>
              <a:pPr algn="ctr"/>
              <a:r>
                <a:rPr lang="zh-CN" altLang="en-US" sz="2000" spc="300" dirty="0">
                  <a:solidFill>
                    <a:srgbClr val="C00000"/>
                  </a:solidFill>
                  <a:latin typeface="微软雅黑" panose="020B0503020204020204" charset="-122"/>
                  <a:ea typeface="微软雅黑" panose="020B0503020204020204" charset="-122"/>
                </a:rPr>
                <a:t>核心竞争力</a:t>
              </a:r>
            </a:p>
          </p:txBody>
        </p:sp>
      </p:grpSp>
      <p:sp>
        <p:nvSpPr>
          <p:cNvPr id="31" name="TextBox 30"/>
          <p:cNvSpPr txBox="1"/>
          <p:nvPr/>
        </p:nvSpPr>
        <p:spPr>
          <a:xfrm>
            <a:off x="10609990" y="6383039"/>
            <a:ext cx="868680" cy="368300"/>
          </a:xfrm>
          <a:prstGeom prst="rect">
            <a:avLst/>
          </a:prstGeom>
          <a:noFill/>
        </p:spPr>
        <p:txBody>
          <a:bodyPr wrap="none" rtlCol="0">
            <a:spAutoFit/>
          </a:bodyPr>
          <a:lstStyle/>
          <a:p>
            <a:r>
              <a:rPr lang="zh-CN" altLang="en-US" dirty="0"/>
              <a:t>延时符</a:t>
            </a:r>
          </a:p>
        </p:txBody>
      </p:sp>
      <p:grpSp>
        <p:nvGrpSpPr>
          <p:cNvPr id="13" name="Group 17"/>
          <p:cNvGrpSpPr>
            <a:grpSpLocks noChangeAspect="1"/>
          </p:cNvGrpSpPr>
          <p:nvPr/>
        </p:nvGrpSpPr>
        <p:grpSpPr bwMode="auto">
          <a:xfrm>
            <a:off x="428347" y="303744"/>
            <a:ext cx="259260" cy="278303"/>
            <a:chOff x="231" y="1205"/>
            <a:chExt cx="640" cy="687"/>
          </a:xfrm>
          <a:solidFill>
            <a:schemeClr val="bg1"/>
          </a:solidFill>
          <a:effectLst/>
        </p:grpSpPr>
        <p:sp>
          <p:nvSpPr>
            <p:cNvPr id="14"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sp>
          <p:nvSpPr>
            <p:cNvPr id="15"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grpSp>
      <p:sp>
        <p:nvSpPr>
          <p:cNvPr id="26" name="文本框 2"/>
          <p:cNvSpPr txBox="1"/>
          <p:nvPr/>
        </p:nvSpPr>
        <p:spPr>
          <a:xfrm>
            <a:off x="182880" y="243205"/>
            <a:ext cx="3357880" cy="398780"/>
          </a:xfrm>
          <a:prstGeom prst="rect">
            <a:avLst/>
          </a:prstGeom>
          <a:noFill/>
          <a:ln w="9525">
            <a:noFill/>
          </a:ln>
        </p:spPr>
        <p:txBody>
          <a:bodyPr wrap="square">
            <a:spAutoFit/>
          </a:bodyPr>
          <a:lstStyle/>
          <a:p>
            <a:pPr marL="609600" lvl="2" indent="0" algn="l">
              <a:buNone/>
            </a:pPr>
            <a:r>
              <a:rPr lang="zh-CN" altLang="en-US" sz="2000" b="1" dirty="0">
                <a:solidFill>
                  <a:schemeClr val="tx2"/>
                </a:solidFill>
                <a:latin typeface="微软雅黑" panose="020B0503020204020204" charset="-122"/>
                <a:ea typeface="微软雅黑" panose="020B0503020204020204" charset="-122"/>
                <a:cs typeface="+mn-ea"/>
                <a:sym typeface="+mn-ea"/>
              </a:rPr>
              <a:t>公司财务报销规定</a:t>
            </a:r>
            <a:endParaRPr lang="zh-CN" altLang="en-US" sz="2000" dirty="0">
              <a:solidFill>
                <a:schemeClr val="tx2"/>
              </a:solidFill>
              <a:latin typeface="微软雅黑" panose="020B0503020204020204" charset="-122"/>
              <a:ea typeface="微软雅黑" panose="020B0503020204020204" charset="-122"/>
              <a:cs typeface="+mn-ea"/>
              <a:sym typeface="+mn-ea"/>
            </a:endParaRPr>
          </a:p>
        </p:txBody>
      </p:sp>
    </p:spTree>
    <p:custDataLst>
      <p:tags r:id="rId1"/>
    </p:custDataLst>
  </p:cSld>
  <p:clrMapOvr>
    <a:masterClrMapping/>
  </p:clrMapOvr>
  <p:transition spd="slow" advClick="0" advTm="3000">
    <p:circl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par>
                              <p:cTn id="11" fill="hold">
                                <p:stCondLst>
                                  <p:cond delay="500"/>
                                </p:stCondLst>
                                <p:childTnLst>
                                  <p:par>
                                    <p:cTn id="12" presetID="2" presetClass="entr" presetSubtype="4" fill="hold" nodeType="afterEffect" p14:presetBounceEnd="44000">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14:bounceEnd="44000">
                                          <p:cBhvr additive="base">
                                            <p:cTn id="14" dur="500" fill="hold"/>
                                            <p:tgtEl>
                                              <p:spTgt spid="19"/>
                                            </p:tgtEl>
                                            <p:attrNameLst>
                                              <p:attrName>ppt_x</p:attrName>
                                            </p:attrNameLst>
                                          </p:cBhvr>
                                          <p:tavLst>
                                            <p:tav tm="0">
                                              <p:val>
                                                <p:strVal val="#ppt_x"/>
                                              </p:val>
                                            </p:tav>
                                            <p:tav tm="100000">
                                              <p:val>
                                                <p:strVal val="#ppt_x"/>
                                              </p:val>
                                            </p:tav>
                                          </p:tavLst>
                                        </p:anim>
                                        <p:anim calcmode="lin" valueType="num" p14:bounceEnd="44000">
                                          <p:cBhvr additive="base">
                                            <p:cTn id="15" dur="500" fill="hold"/>
                                            <p:tgtEl>
                                              <p:spTgt spid="1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18" presetClass="entr" presetSubtype="12" fill="hold"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strips(downLeft)">
                                          <p:cBhvr>
                                            <p:cTn id="19" dur="500"/>
                                            <p:tgtEl>
                                              <p:spTgt spid="58"/>
                                            </p:tgtEl>
                                          </p:cBhvr>
                                        </p:animEffect>
                                      </p:childTnLst>
                                    </p:cTn>
                                  </p:par>
                                  <p:par>
                                    <p:cTn id="20" presetID="18" presetClass="entr" presetSubtype="12" fill="hold"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strips(downLeft)">
                                          <p:cBhvr>
                                            <p:cTn id="22" dur="500"/>
                                            <p:tgtEl>
                                              <p:spTgt spid="61"/>
                                            </p:tgtEl>
                                          </p:cBhvr>
                                        </p:animEffect>
                                      </p:childTnLst>
                                    </p:cTn>
                                  </p:par>
                                  <p:par>
                                    <p:cTn id="23" presetID="18" presetClass="entr" presetSubtype="12"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strips(downLeft)">
                                          <p:cBhvr>
                                            <p:cTn id="25" dur="500"/>
                                            <p:tgtEl>
                                              <p:spTgt spid="64"/>
                                            </p:tgtEl>
                                          </p:cBhvr>
                                        </p:animEffect>
                                      </p:childTnLst>
                                    </p:cTn>
                                  </p:par>
                                  <p:par>
                                    <p:cTn id="26" presetID="18" presetClass="entr" presetSubtype="6" fill="hold" nodeType="with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strips(downRight)">
                                          <p:cBhvr>
                                            <p:cTn id="28" dur="500"/>
                                            <p:tgtEl>
                                              <p:spTgt spid="65"/>
                                            </p:tgtEl>
                                          </p:cBhvr>
                                        </p:animEffect>
                                      </p:childTnLst>
                                    </p:cTn>
                                  </p:par>
                                  <p:par>
                                    <p:cTn id="29" presetID="18" presetClass="entr" presetSubtype="6"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strips(downRight)">
                                          <p:cBhvr>
                                            <p:cTn id="31" dur="500"/>
                                            <p:tgtEl>
                                              <p:spTgt spid="66"/>
                                            </p:tgtEl>
                                          </p:cBhvr>
                                        </p:animEffect>
                                      </p:childTnLst>
                                    </p:cTn>
                                  </p:par>
                                  <p:par>
                                    <p:cTn id="32" presetID="18" presetClass="entr" presetSubtype="6" fill="hold"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strips(downRight)">
                                          <p:cBhvr>
                                            <p:cTn id="34" dur="500"/>
                                            <p:tgtEl>
                                              <p:spTgt spid="67"/>
                                            </p:tgtEl>
                                          </p:cBhvr>
                                        </p:animEffect>
                                      </p:childTnLst>
                                    </p:cTn>
                                  </p:par>
                                  <p:par>
                                    <p:cTn id="35" presetID="53" presetClass="entr" presetSubtype="16" fill="hold" grpId="0" nodeType="withEffect">
                                      <p:stCondLst>
                                        <p:cond delay="300"/>
                                      </p:stCondLst>
                                      <p:childTnLst>
                                        <p:set>
                                          <p:cBhvr>
                                            <p:cTn id="36" dur="1" fill="hold">
                                              <p:stCondLst>
                                                <p:cond delay="0"/>
                                              </p:stCondLst>
                                            </p:cTn>
                                            <p:tgtEl>
                                              <p:spTgt spid="54"/>
                                            </p:tgtEl>
                                            <p:attrNameLst>
                                              <p:attrName>style.visibility</p:attrName>
                                            </p:attrNameLst>
                                          </p:cBhvr>
                                          <p:to>
                                            <p:strVal val="visible"/>
                                          </p:to>
                                        </p:set>
                                        <p:anim calcmode="lin" valueType="num">
                                          <p:cBhvr>
                                            <p:cTn id="37" dur="500" fill="hold"/>
                                            <p:tgtEl>
                                              <p:spTgt spid="54"/>
                                            </p:tgtEl>
                                            <p:attrNameLst>
                                              <p:attrName>ppt_w</p:attrName>
                                            </p:attrNameLst>
                                          </p:cBhvr>
                                          <p:tavLst>
                                            <p:tav tm="0">
                                              <p:val>
                                                <p:fltVal val="0"/>
                                              </p:val>
                                            </p:tav>
                                            <p:tav tm="100000">
                                              <p:val>
                                                <p:strVal val="#ppt_w"/>
                                              </p:val>
                                            </p:tav>
                                          </p:tavLst>
                                        </p:anim>
                                        <p:anim calcmode="lin" valueType="num">
                                          <p:cBhvr>
                                            <p:cTn id="38" dur="500" fill="hold"/>
                                            <p:tgtEl>
                                              <p:spTgt spid="54"/>
                                            </p:tgtEl>
                                            <p:attrNameLst>
                                              <p:attrName>ppt_h</p:attrName>
                                            </p:attrNameLst>
                                          </p:cBhvr>
                                          <p:tavLst>
                                            <p:tav tm="0">
                                              <p:val>
                                                <p:fltVal val="0"/>
                                              </p:val>
                                            </p:tav>
                                            <p:tav tm="100000">
                                              <p:val>
                                                <p:strVal val="#ppt_h"/>
                                              </p:val>
                                            </p:tav>
                                          </p:tavLst>
                                        </p:anim>
                                        <p:animEffect transition="in" filter="fade">
                                          <p:cBhvr>
                                            <p:cTn id="39" dur="500"/>
                                            <p:tgtEl>
                                              <p:spTgt spid="54"/>
                                            </p:tgtEl>
                                          </p:cBhvr>
                                        </p:animEffect>
                                      </p:childTnLst>
                                    </p:cTn>
                                  </p:par>
                                  <p:par>
                                    <p:cTn id="40" presetID="53" presetClass="entr" presetSubtype="16" fill="hold" grpId="0" nodeType="withEffect">
                                      <p:stCondLst>
                                        <p:cond delay="300"/>
                                      </p:stCondLst>
                                      <p:childTnLst>
                                        <p:set>
                                          <p:cBhvr>
                                            <p:cTn id="41" dur="1" fill="hold">
                                              <p:stCondLst>
                                                <p:cond delay="0"/>
                                              </p:stCondLst>
                                            </p:cTn>
                                            <p:tgtEl>
                                              <p:spTgt spid="46"/>
                                            </p:tgtEl>
                                            <p:attrNameLst>
                                              <p:attrName>style.visibility</p:attrName>
                                            </p:attrNameLst>
                                          </p:cBhvr>
                                          <p:to>
                                            <p:strVal val="visible"/>
                                          </p:to>
                                        </p:set>
                                        <p:anim calcmode="lin" valueType="num">
                                          <p:cBhvr>
                                            <p:cTn id="42" dur="500" fill="hold"/>
                                            <p:tgtEl>
                                              <p:spTgt spid="46"/>
                                            </p:tgtEl>
                                            <p:attrNameLst>
                                              <p:attrName>ppt_w</p:attrName>
                                            </p:attrNameLst>
                                          </p:cBhvr>
                                          <p:tavLst>
                                            <p:tav tm="0">
                                              <p:val>
                                                <p:fltVal val="0"/>
                                              </p:val>
                                            </p:tav>
                                            <p:tav tm="100000">
                                              <p:val>
                                                <p:strVal val="#ppt_w"/>
                                              </p:val>
                                            </p:tav>
                                          </p:tavLst>
                                        </p:anim>
                                        <p:anim calcmode="lin" valueType="num">
                                          <p:cBhvr>
                                            <p:cTn id="43" dur="500" fill="hold"/>
                                            <p:tgtEl>
                                              <p:spTgt spid="46"/>
                                            </p:tgtEl>
                                            <p:attrNameLst>
                                              <p:attrName>ppt_h</p:attrName>
                                            </p:attrNameLst>
                                          </p:cBhvr>
                                          <p:tavLst>
                                            <p:tav tm="0">
                                              <p:val>
                                                <p:fltVal val="0"/>
                                              </p:val>
                                            </p:tav>
                                            <p:tav tm="100000">
                                              <p:val>
                                                <p:strVal val="#ppt_h"/>
                                              </p:val>
                                            </p:tav>
                                          </p:tavLst>
                                        </p:anim>
                                        <p:animEffect transition="in" filter="fade">
                                          <p:cBhvr>
                                            <p:cTn id="44" dur="500"/>
                                            <p:tgtEl>
                                              <p:spTgt spid="46"/>
                                            </p:tgtEl>
                                          </p:cBhvr>
                                        </p:animEffect>
                                      </p:childTnLst>
                                    </p:cTn>
                                  </p:par>
                                  <p:par>
                                    <p:cTn id="45" presetID="53" presetClass="entr" presetSubtype="16" fill="hold" grpId="0" nodeType="withEffect">
                                      <p:stCondLst>
                                        <p:cond delay="300"/>
                                      </p:stCondLst>
                                      <p:childTnLst>
                                        <p:set>
                                          <p:cBhvr>
                                            <p:cTn id="46" dur="1" fill="hold">
                                              <p:stCondLst>
                                                <p:cond delay="0"/>
                                              </p:stCondLst>
                                            </p:cTn>
                                            <p:tgtEl>
                                              <p:spTgt spid="50"/>
                                            </p:tgtEl>
                                            <p:attrNameLst>
                                              <p:attrName>style.visibility</p:attrName>
                                            </p:attrNameLst>
                                          </p:cBhvr>
                                          <p:to>
                                            <p:strVal val="visible"/>
                                          </p:to>
                                        </p:set>
                                        <p:anim calcmode="lin" valueType="num">
                                          <p:cBhvr>
                                            <p:cTn id="47" dur="500" fill="hold"/>
                                            <p:tgtEl>
                                              <p:spTgt spid="50"/>
                                            </p:tgtEl>
                                            <p:attrNameLst>
                                              <p:attrName>ppt_w</p:attrName>
                                            </p:attrNameLst>
                                          </p:cBhvr>
                                          <p:tavLst>
                                            <p:tav tm="0">
                                              <p:val>
                                                <p:fltVal val="0"/>
                                              </p:val>
                                            </p:tav>
                                            <p:tav tm="100000">
                                              <p:val>
                                                <p:strVal val="#ppt_w"/>
                                              </p:val>
                                            </p:tav>
                                          </p:tavLst>
                                        </p:anim>
                                        <p:anim calcmode="lin" valueType="num">
                                          <p:cBhvr>
                                            <p:cTn id="48" dur="500" fill="hold"/>
                                            <p:tgtEl>
                                              <p:spTgt spid="50"/>
                                            </p:tgtEl>
                                            <p:attrNameLst>
                                              <p:attrName>ppt_h</p:attrName>
                                            </p:attrNameLst>
                                          </p:cBhvr>
                                          <p:tavLst>
                                            <p:tav tm="0">
                                              <p:val>
                                                <p:fltVal val="0"/>
                                              </p:val>
                                            </p:tav>
                                            <p:tav tm="100000">
                                              <p:val>
                                                <p:strVal val="#ppt_h"/>
                                              </p:val>
                                            </p:tav>
                                          </p:tavLst>
                                        </p:anim>
                                        <p:animEffect transition="in" filter="fade">
                                          <p:cBhvr>
                                            <p:cTn id="49" dur="500"/>
                                            <p:tgtEl>
                                              <p:spTgt spid="50"/>
                                            </p:tgtEl>
                                          </p:cBhvr>
                                        </p:animEffect>
                                      </p:childTnLst>
                                    </p:cTn>
                                  </p:par>
                                  <p:par>
                                    <p:cTn id="50" presetID="53" presetClass="entr" presetSubtype="16" fill="hold" grpId="0" nodeType="withEffect">
                                      <p:stCondLst>
                                        <p:cond delay="300"/>
                                      </p:stCondLst>
                                      <p:childTnLst>
                                        <p:set>
                                          <p:cBhvr>
                                            <p:cTn id="51" dur="1" fill="hold">
                                              <p:stCondLst>
                                                <p:cond delay="0"/>
                                              </p:stCondLst>
                                            </p:cTn>
                                            <p:tgtEl>
                                              <p:spTgt spid="51"/>
                                            </p:tgtEl>
                                            <p:attrNameLst>
                                              <p:attrName>style.visibility</p:attrName>
                                            </p:attrNameLst>
                                          </p:cBhvr>
                                          <p:to>
                                            <p:strVal val="visible"/>
                                          </p:to>
                                        </p:set>
                                        <p:anim calcmode="lin" valueType="num">
                                          <p:cBhvr>
                                            <p:cTn id="52" dur="500" fill="hold"/>
                                            <p:tgtEl>
                                              <p:spTgt spid="51"/>
                                            </p:tgtEl>
                                            <p:attrNameLst>
                                              <p:attrName>ppt_w</p:attrName>
                                            </p:attrNameLst>
                                          </p:cBhvr>
                                          <p:tavLst>
                                            <p:tav tm="0">
                                              <p:val>
                                                <p:fltVal val="0"/>
                                              </p:val>
                                            </p:tav>
                                            <p:tav tm="100000">
                                              <p:val>
                                                <p:strVal val="#ppt_w"/>
                                              </p:val>
                                            </p:tav>
                                          </p:tavLst>
                                        </p:anim>
                                        <p:anim calcmode="lin" valueType="num">
                                          <p:cBhvr>
                                            <p:cTn id="53" dur="500" fill="hold"/>
                                            <p:tgtEl>
                                              <p:spTgt spid="51"/>
                                            </p:tgtEl>
                                            <p:attrNameLst>
                                              <p:attrName>ppt_h</p:attrName>
                                            </p:attrNameLst>
                                          </p:cBhvr>
                                          <p:tavLst>
                                            <p:tav tm="0">
                                              <p:val>
                                                <p:fltVal val="0"/>
                                              </p:val>
                                            </p:tav>
                                            <p:tav tm="100000">
                                              <p:val>
                                                <p:strVal val="#ppt_h"/>
                                              </p:val>
                                            </p:tav>
                                          </p:tavLst>
                                        </p:anim>
                                        <p:animEffect transition="in" filter="fade">
                                          <p:cBhvr>
                                            <p:cTn id="54" dur="500"/>
                                            <p:tgtEl>
                                              <p:spTgt spid="51"/>
                                            </p:tgtEl>
                                          </p:cBhvr>
                                        </p:animEffect>
                                      </p:childTnLst>
                                    </p:cTn>
                                  </p:par>
                                  <p:par>
                                    <p:cTn id="55" presetID="53" presetClass="entr" presetSubtype="16" fill="hold" grpId="0" nodeType="withEffect">
                                      <p:stCondLst>
                                        <p:cond delay="300"/>
                                      </p:stCondLst>
                                      <p:childTnLst>
                                        <p:set>
                                          <p:cBhvr>
                                            <p:cTn id="56" dur="1" fill="hold">
                                              <p:stCondLst>
                                                <p:cond delay="0"/>
                                              </p:stCondLst>
                                            </p:cTn>
                                            <p:tgtEl>
                                              <p:spTgt spid="52"/>
                                            </p:tgtEl>
                                            <p:attrNameLst>
                                              <p:attrName>style.visibility</p:attrName>
                                            </p:attrNameLst>
                                          </p:cBhvr>
                                          <p:to>
                                            <p:strVal val="visible"/>
                                          </p:to>
                                        </p:set>
                                        <p:anim calcmode="lin" valueType="num">
                                          <p:cBhvr>
                                            <p:cTn id="57" dur="500" fill="hold"/>
                                            <p:tgtEl>
                                              <p:spTgt spid="52"/>
                                            </p:tgtEl>
                                            <p:attrNameLst>
                                              <p:attrName>ppt_w</p:attrName>
                                            </p:attrNameLst>
                                          </p:cBhvr>
                                          <p:tavLst>
                                            <p:tav tm="0">
                                              <p:val>
                                                <p:fltVal val="0"/>
                                              </p:val>
                                            </p:tav>
                                            <p:tav tm="100000">
                                              <p:val>
                                                <p:strVal val="#ppt_w"/>
                                              </p:val>
                                            </p:tav>
                                          </p:tavLst>
                                        </p:anim>
                                        <p:anim calcmode="lin" valueType="num">
                                          <p:cBhvr>
                                            <p:cTn id="58" dur="500" fill="hold"/>
                                            <p:tgtEl>
                                              <p:spTgt spid="52"/>
                                            </p:tgtEl>
                                            <p:attrNameLst>
                                              <p:attrName>ppt_h</p:attrName>
                                            </p:attrNameLst>
                                          </p:cBhvr>
                                          <p:tavLst>
                                            <p:tav tm="0">
                                              <p:val>
                                                <p:fltVal val="0"/>
                                              </p:val>
                                            </p:tav>
                                            <p:tav tm="100000">
                                              <p:val>
                                                <p:strVal val="#ppt_h"/>
                                              </p:val>
                                            </p:tav>
                                          </p:tavLst>
                                        </p:anim>
                                        <p:animEffect transition="in" filter="fade">
                                          <p:cBhvr>
                                            <p:cTn id="59" dur="500"/>
                                            <p:tgtEl>
                                              <p:spTgt spid="52"/>
                                            </p:tgtEl>
                                          </p:cBhvr>
                                        </p:animEffect>
                                      </p:childTnLst>
                                    </p:cTn>
                                  </p:par>
                                  <p:par>
                                    <p:cTn id="60" presetID="53" presetClass="entr" presetSubtype="16" fill="hold" grpId="0" nodeType="withEffect">
                                      <p:stCondLst>
                                        <p:cond delay="300"/>
                                      </p:stCondLst>
                                      <p:childTnLst>
                                        <p:set>
                                          <p:cBhvr>
                                            <p:cTn id="61" dur="1" fill="hold">
                                              <p:stCondLst>
                                                <p:cond delay="0"/>
                                              </p:stCondLst>
                                            </p:cTn>
                                            <p:tgtEl>
                                              <p:spTgt spid="53"/>
                                            </p:tgtEl>
                                            <p:attrNameLst>
                                              <p:attrName>style.visibility</p:attrName>
                                            </p:attrNameLst>
                                          </p:cBhvr>
                                          <p:to>
                                            <p:strVal val="visible"/>
                                          </p:to>
                                        </p:set>
                                        <p:anim calcmode="lin" valueType="num">
                                          <p:cBhvr>
                                            <p:cTn id="62" dur="500" fill="hold"/>
                                            <p:tgtEl>
                                              <p:spTgt spid="53"/>
                                            </p:tgtEl>
                                            <p:attrNameLst>
                                              <p:attrName>ppt_w</p:attrName>
                                            </p:attrNameLst>
                                          </p:cBhvr>
                                          <p:tavLst>
                                            <p:tav tm="0">
                                              <p:val>
                                                <p:fltVal val="0"/>
                                              </p:val>
                                            </p:tav>
                                            <p:tav tm="100000">
                                              <p:val>
                                                <p:strVal val="#ppt_w"/>
                                              </p:val>
                                            </p:tav>
                                          </p:tavLst>
                                        </p:anim>
                                        <p:anim calcmode="lin" valueType="num">
                                          <p:cBhvr>
                                            <p:cTn id="63" dur="500" fill="hold"/>
                                            <p:tgtEl>
                                              <p:spTgt spid="53"/>
                                            </p:tgtEl>
                                            <p:attrNameLst>
                                              <p:attrName>ppt_h</p:attrName>
                                            </p:attrNameLst>
                                          </p:cBhvr>
                                          <p:tavLst>
                                            <p:tav tm="0">
                                              <p:val>
                                                <p:fltVal val="0"/>
                                              </p:val>
                                            </p:tav>
                                            <p:tav tm="100000">
                                              <p:val>
                                                <p:strVal val="#ppt_h"/>
                                              </p:val>
                                            </p:tav>
                                          </p:tavLst>
                                        </p:anim>
                                        <p:animEffect transition="in" filter="fade">
                                          <p:cBhvr>
                                            <p:cTn id="64" dur="500"/>
                                            <p:tgtEl>
                                              <p:spTgt spid="53"/>
                                            </p:tgtEl>
                                          </p:cBhvr>
                                        </p:animEffect>
                                      </p:childTnLst>
                                    </p:cTn>
                                  </p:par>
                                </p:childTnLst>
                              </p:cTn>
                            </p:par>
                            <p:par>
                              <p:cTn id="65" fill="hold">
                                <p:stCondLst>
                                  <p:cond delay="1500"/>
                                </p:stCondLst>
                                <p:childTnLst>
                                  <p:par>
                                    <p:cTn id="66" presetID="12" presetClass="entr" presetSubtype="2" fill="hold" grpId="0"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additive="base">
                                            <p:cTn id="68" dur="500"/>
                                            <p:tgtEl>
                                              <p:spTgt spid="37"/>
                                            </p:tgtEl>
                                            <p:attrNameLst>
                                              <p:attrName>ppt_x</p:attrName>
                                            </p:attrNameLst>
                                          </p:cBhvr>
                                          <p:tavLst>
                                            <p:tav tm="0">
                                              <p:val>
                                                <p:strVal val="#ppt_x+#ppt_w*1.125000"/>
                                              </p:val>
                                            </p:tav>
                                            <p:tav tm="100000">
                                              <p:val>
                                                <p:strVal val="#ppt_x"/>
                                              </p:val>
                                            </p:tav>
                                          </p:tavLst>
                                        </p:anim>
                                        <p:animEffect transition="in" filter="wipe(left)">
                                          <p:cBhvr>
                                            <p:cTn id="69" dur="500"/>
                                            <p:tgtEl>
                                              <p:spTgt spid="37"/>
                                            </p:tgtEl>
                                          </p:cBhvr>
                                        </p:animEffect>
                                      </p:childTnLst>
                                    </p:cTn>
                                  </p:par>
                                  <p:par>
                                    <p:cTn id="70" presetID="12" presetClass="entr" presetSubtype="2"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additive="base">
                                            <p:cTn id="72" dur="500"/>
                                            <p:tgtEl>
                                              <p:spTgt spid="39"/>
                                            </p:tgtEl>
                                            <p:attrNameLst>
                                              <p:attrName>ppt_x</p:attrName>
                                            </p:attrNameLst>
                                          </p:cBhvr>
                                          <p:tavLst>
                                            <p:tav tm="0">
                                              <p:val>
                                                <p:strVal val="#ppt_x+#ppt_w*1.125000"/>
                                              </p:val>
                                            </p:tav>
                                            <p:tav tm="100000">
                                              <p:val>
                                                <p:strVal val="#ppt_x"/>
                                              </p:val>
                                            </p:tav>
                                          </p:tavLst>
                                        </p:anim>
                                        <p:animEffect transition="in" filter="wipe(left)">
                                          <p:cBhvr>
                                            <p:cTn id="73" dur="500"/>
                                            <p:tgtEl>
                                              <p:spTgt spid="39"/>
                                            </p:tgtEl>
                                          </p:cBhvr>
                                        </p:animEffect>
                                      </p:childTnLst>
                                    </p:cTn>
                                  </p:par>
                                  <p:par>
                                    <p:cTn id="74" presetID="12" presetClass="entr" presetSubtype="2" fill="hold" grpId="0" nodeType="with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additive="base">
                                            <p:cTn id="76" dur="500"/>
                                            <p:tgtEl>
                                              <p:spTgt spid="42"/>
                                            </p:tgtEl>
                                            <p:attrNameLst>
                                              <p:attrName>ppt_x</p:attrName>
                                            </p:attrNameLst>
                                          </p:cBhvr>
                                          <p:tavLst>
                                            <p:tav tm="0">
                                              <p:val>
                                                <p:strVal val="#ppt_x+#ppt_w*1.125000"/>
                                              </p:val>
                                            </p:tav>
                                            <p:tav tm="100000">
                                              <p:val>
                                                <p:strVal val="#ppt_x"/>
                                              </p:val>
                                            </p:tav>
                                          </p:tavLst>
                                        </p:anim>
                                        <p:animEffect transition="in" filter="wipe(left)">
                                          <p:cBhvr>
                                            <p:cTn id="77" dur="500"/>
                                            <p:tgtEl>
                                              <p:spTgt spid="42"/>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41"/>
                                            </p:tgtEl>
                                            <p:attrNameLst>
                                              <p:attrName>style.visibility</p:attrName>
                                            </p:attrNameLst>
                                          </p:cBhvr>
                                          <p:to>
                                            <p:strVal val="visible"/>
                                          </p:to>
                                        </p:set>
                                        <p:anim calcmode="lin" valueType="num">
                                          <p:cBhvr additive="base">
                                            <p:cTn id="80" dur="500"/>
                                            <p:tgtEl>
                                              <p:spTgt spid="41"/>
                                            </p:tgtEl>
                                            <p:attrNameLst>
                                              <p:attrName>ppt_x</p:attrName>
                                            </p:attrNameLst>
                                          </p:cBhvr>
                                          <p:tavLst>
                                            <p:tav tm="0">
                                              <p:val>
                                                <p:strVal val="#ppt_x-#ppt_w*1.125000"/>
                                              </p:val>
                                            </p:tav>
                                            <p:tav tm="100000">
                                              <p:val>
                                                <p:strVal val="#ppt_x"/>
                                              </p:val>
                                            </p:tav>
                                          </p:tavLst>
                                        </p:anim>
                                        <p:animEffect transition="in" filter="wipe(right)">
                                          <p:cBhvr>
                                            <p:cTn id="81" dur="500"/>
                                            <p:tgtEl>
                                              <p:spTgt spid="41"/>
                                            </p:tgtEl>
                                          </p:cBhvr>
                                        </p:animEffect>
                                      </p:childTnLst>
                                    </p:cTn>
                                  </p:par>
                                  <p:par>
                                    <p:cTn id="82" presetID="12" presetClass="entr" presetSubtype="8"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anim calcmode="lin" valueType="num">
                                          <p:cBhvr additive="base">
                                            <p:cTn id="84" dur="500"/>
                                            <p:tgtEl>
                                              <p:spTgt spid="38"/>
                                            </p:tgtEl>
                                            <p:attrNameLst>
                                              <p:attrName>ppt_x</p:attrName>
                                            </p:attrNameLst>
                                          </p:cBhvr>
                                          <p:tavLst>
                                            <p:tav tm="0">
                                              <p:val>
                                                <p:strVal val="#ppt_x-#ppt_w*1.125000"/>
                                              </p:val>
                                            </p:tav>
                                            <p:tav tm="100000">
                                              <p:val>
                                                <p:strVal val="#ppt_x"/>
                                              </p:val>
                                            </p:tav>
                                          </p:tavLst>
                                        </p:anim>
                                        <p:animEffect transition="in" filter="wipe(right)">
                                          <p:cBhvr>
                                            <p:cTn id="85" dur="500"/>
                                            <p:tgtEl>
                                              <p:spTgt spid="38"/>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 calcmode="lin" valueType="num">
                                          <p:cBhvr additive="base">
                                            <p:cTn id="88" dur="500"/>
                                            <p:tgtEl>
                                              <p:spTgt spid="40"/>
                                            </p:tgtEl>
                                            <p:attrNameLst>
                                              <p:attrName>ppt_x</p:attrName>
                                            </p:attrNameLst>
                                          </p:cBhvr>
                                          <p:tavLst>
                                            <p:tav tm="0">
                                              <p:val>
                                                <p:strVal val="#ppt_x-#ppt_w*1.125000"/>
                                              </p:val>
                                            </p:tav>
                                            <p:tav tm="100000">
                                              <p:val>
                                                <p:strVal val="#ppt_x"/>
                                              </p:val>
                                            </p:tav>
                                          </p:tavLst>
                                        </p:anim>
                                        <p:animEffect transition="in" filter="wipe(right)">
                                          <p:cBhvr>
                                            <p:cTn id="89" dur="500"/>
                                            <p:tgtEl>
                                              <p:spTgt spid="40"/>
                                            </p:tgtEl>
                                          </p:cBhvr>
                                        </p:animEffect>
                                      </p:childTnLst>
                                    </p:cTn>
                                  </p:par>
                                </p:childTnLst>
                              </p:cTn>
                            </p:par>
                            <p:par>
                              <p:cTn id="90" fill="hold">
                                <p:stCondLst>
                                  <p:cond delay="2000"/>
                                </p:stCondLst>
                                <p:childTnLst>
                                  <p:par>
                                    <p:cTn id="91" presetID="10" presetClass="entr" presetSubtype="0" fill="hold" grpId="0"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bldLvl="0" animBg="1"/>
          <p:bldP spid="42" grpId="0" bldLvl="0" animBg="1"/>
          <p:bldP spid="46" grpId="0" bldLvl="0" animBg="1"/>
          <p:bldP spid="50" grpId="0" bldLvl="0" animBg="1"/>
          <p:bldP spid="51" grpId="0" bldLvl="0" animBg="1"/>
          <p:bldP spid="52" grpId="0" bldLvl="0" animBg="1"/>
          <p:bldP spid="53" grpId="0" bldLvl="0" animBg="1"/>
          <p:bldP spid="54" grpId="0" bldLvl="0" animBg="1"/>
          <p:bldP spid="31"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18" presetClass="entr" presetSubtype="12" fill="hold"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strips(downLeft)">
                                          <p:cBhvr>
                                            <p:cTn id="19" dur="500"/>
                                            <p:tgtEl>
                                              <p:spTgt spid="58"/>
                                            </p:tgtEl>
                                          </p:cBhvr>
                                        </p:animEffect>
                                      </p:childTnLst>
                                    </p:cTn>
                                  </p:par>
                                  <p:par>
                                    <p:cTn id="20" presetID="18" presetClass="entr" presetSubtype="12" fill="hold"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strips(downLeft)">
                                          <p:cBhvr>
                                            <p:cTn id="22" dur="500"/>
                                            <p:tgtEl>
                                              <p:spTgt spid="61"/>
                                            </p:tgtEl>
                                          </p:cBhvr>
                                        </p:animEffect>
                                      </p:childTnLst>
                                    </p:cTn>
                                  </p:par>
                                  <p:par>
                                    <p:cTn id="23" presetID="18" presetClass="entr" presetSubtype="12"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strips(downLeft)">
                                          <p:cBhvr>
                                            <p:cTn id="25" dur="500"/>
                                            <p:tgtEl>
                                              <p:spTgt spid="64"/>
                                            </p:tgtEl>
                                          </p:cBhvr>
                                        </p:animEffect>
                                      </p:childTnLst>
                                    </p:cTn>
                                  </p:par>
                                  <p:par>
                                    <p:cTn id="26" presetID="18" presetClass="entr" presetSubtype="6" fill="hold" nodeType="with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strips(downRight)">
                                          <p:cBhvr>
                                            <p:cTn id="28" dur="500"/>
                                            <p:tgtEl>
                                              <p:spTgt spid="65"/>
                                            </p:tgtEl>
                                          </p:cBhvr>
                                        </p:animEffect>
                                      </p:childTnLst>
                                    </p:cTn>
                                  </p:par>
                                  <p:par>
                                    <p:cTn id="29" presetID="18" presetClass="entr" presetSubtype="6"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strips(downRight)">
                                          <p:cBhvr>
                                            <p:cTn id="31" dur="500"/>
                                            <p:tgtEl>
                                              <p:spTgt spid="66"/>
                                            </p:tgtEl>
                                          </p:cBhvr>
                                        </p:animEffect>
                                      </p:childTnLst>
                                    </p:cTn>
                                  </p:par>
                                  <p:par>
                                    <p:cTn id="32" presetID="18" presetClass="entr" presetSubtype="6" fill="hold"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strips(downRight)">
                                          <p:cBhvr>
                                            <p:cTn id="34" dur="500"/>
                                            <p:tgtEl>
                                              <p:spTgt spid="67"/>
                                            </p:tgtEl>
                                          </p:cBhvr>
                                        </p:animEffect>
                                      </p:childTnLst>
                                    </p:cTn>
                                  </p:par>
                                  <p:par>
                                    <p:cTn id="35" presetID="53" presetClass="entr" presetSubtype="16" fill="hold" grpId="0" nodeType="withEffect">
                                      <p:stCondLst>
                                        <p:cond delay="300"/>
                                      </p:stCondLst>
                                      <p:childTnLst>
                                        <p:set>
                                          <p:cBhvr>
                                            <p:cTn id="36" dur="1" fill="hold">
                                              <p:stCondLst>
                                                <p:cond delay="0"/>
                                              </p:stCondLst>
                                            </p:cTn>
                                            <p:tgtEl>
                                              <p:spTgt spid="54"/>
                                            </p:tgtEl>
                                            <p:attrNameLst>
                                              <p:attrName>style.visibility</p:attrName>
                                            </p:attrNameLst>
                                          </p:cBhvr>
                                          <p:to>
                                            <p:strVal val="visible"/>
                                          </p:to>
                                        </p:set>
                                        <p:anim calcmode="lin" valueType="num">
                                          <p:cBhvr>
                                            <p:cTn id="37" dur="500" fill="hold"/>
                                            <p:tgtEl>
                                              <p:spTgt spid="54"/>
                                            </p:tgtEl>
                                            <p:attrNameLst>
                                              <p:attrName>ppt_w</p:attrName>
                                            </p:attrNameLst>
                                          </p:cBhvr>
                                          <p:tavLst>
                                            <p:tav tm="0">
                                              <p:val>
                                                <p:fltVal val="0"/>
                                              </p:val>
                                            </p:tav>
                                            <p:tav tm="100000">
                                              <p:val>
                                                <p:strVal val="#ppt_w"/>
                                              </p:val>
                                            </p:tav>
                                          </p:tavLst>
                                        </p:anim>
                                        <p:anim calcmode="lin" valueType="num">
                                          <p:cBhvr>
                                            <p:cTn id="38" dur="500" fill="hold"/>
                                            <p:tgtEl>
                                              <p:spTgt spid="54"/>
                                            </p:tgtEl>
                                            <p:attrNameLst>
                                              <p:attrName>ppt_h</p:attrName>
                                            </p:attrNameLst>
                                          </p:cBhvr>
                                          <p:tavLst>
                                            <p:tav tm="0">
                                              <p:val>
                                                <p:fltVal val="0"/>
                                              </p:val>
                                            </p:tav>
                                            <p:tav tm="100000">
                                              <p:val>
                                                <p:strVal val="#ppt_h"/>
                                              </p:val>
                                            </p:tav>
                                          </p:tavLst>
                                        </p:anim>
                                        <p:animEffect transition="in" filter="fade">
                                          <p:cBhvr>
                                            <p:cTn id="39" dur="500"/>
                                            <p:tgtEl>
                                              <p:spTgt spid="54"/>
                                            </p:tgtEl>
                                          </p:cBhvr>
                                        </p:animEffect>
                                      </p:childTnLst>
                                    </p:cTn>
                                  </p:par>
                                  <p:par>
                                    <p:cTn id="40" presetID="53" presetClass="entr" presetSubtype="16" fill="hold" grpId="0" nodeType="withEffect">
                                      <p:stCondLst>
                                        <p:cond delay="300"/>
                                      </p:stCondLst>
                                      <p:childTnLst>
                                        <p:set>
                                          <p:cBhvr>
                                            <p:cTn id="41" dur="1" fill="hold">
                                              <p:stCondLst>
                                                <p:cond delay="0"/>
                                              </p:stCondLst>
                                            </p:cTn>
                                            <p:tgtEl>
                                              <p:spTgt spid="46"/>
                                            </p:tgtEl>
                                            <p:attrNameLst>
                                              <p:attrName>style.visibility</p:attrName>
                                            </p:attrNameLst>
                                          </p:cBhvr>
                                          <p:to>
                                            <p:strVal val="visible"/>
                                          </p:to>
                                        </p:set>
                                        <p:anim calcmode="lin" valueType="num">
                                          <p:cBhvr>
                                            <p:cTn id="42" dur="500" fill="hold"/>
                                            <p:tgtEl>
                                              <p:spTgt spid="46"/>
                                            </p:tgtEl>
                                            <p:attrNameLst>
                                              <p:attrName>ppt_w</p:attrName>
                                            </p:attrNameLst>
                                          </p:cBhvr>
                                          <p:tavLst>
                                            <p:tav tm="0">
                                              <p:val>
                                                <p:fltVal val="0"/>
                                              </p:val>
                                            </p:tav>
                                            <p:tav tm="100000">
                                              <p:val>
                                                <p:strVal val="#ppt_w"/>
                                              </p:val>
                                            </p:tav>
                                          </p:tavLst>
                                        </p:anim>
                                        <p:anim calcmode="lin" valueType="num">
                                          <p:cBhvr>
                                            <p:cTn id="43" dur="500" fill="hold"/>
                                            <p:tgtEl>
                                              <p:spTgt spid="46"/>
                                            </p:tgtEl>
                                            <p:attrNameLst>
                                              <p:attrName>ppt_h</p:attrName>
                                            </p:attrNameLst>
                                          </p:cBhvr>
                                          <p:tavLst>
                                            <p:tav tm="0">
                                              <p:val>
                                                <p:fltVal val="0"/>
                                              </p:val>
                                            </p:tav>
                                            <p:tav tm="100000">
                                              <p:val>
                                                <p:strVal val="#ppt_h"/>
                                              </p:val>
                                            </p:tav>
                                          </p:tavLst>
                                        </p:anim>
                                        <p:animEffect transition="in" filter="fade">
                                          <p:cBhvr>
                                            <p:cTn id="44" dur="500"/>
                                            <p:tgtEl>
                                              <p:spTgt spid="46"/>
                                            </p:tgtEl>
                                          </p:cBhvr>
                                        </p:animEffect>
                                      </p:childTnLst>
                                    </p:cTn>
                                  </p:par>
                                  <p:par>
                                    <p:cTn id="45" presetID="53" presetClass="entr" presetSubtype="16" fill="hold" grpId="0" nodeType="withEffect">
                                      <p:stCondLst>
                                        <p:cond delay="300"/>
                                      </p:stCondLst>
                                      <p:childTnLst>
                                        <p:set>
                                          <p:cBhvr>
                                            <p:cTn id="46" dur="1" fill="hold">
                                              <p:stCondLst>
                                                <p:cond delay="0"/>
                                              </p:stCondLst>
                                            </p:cTn>
                                            <p:tgtEl>
                                              <p:spTgt spid="50"/>
                                            </p:tgtEl>
                                            <p:attrNameLst>
                                              <p:attrName>style.visibility</p:attrName>
                                            </p:attrNameLst>
                                          </p:cBhvr>
                                          <p:to>
                                            <p:strVal val="visible"/>
                                          </p:to>
                                        </p:set>
                                        <p:anim calcmode="lin" valueType="num">
                                          <p:cBhvr>
                                            <p:cTn id="47" dur="500" fill="hold"/>
                                            <p:tgtEl>
                                              <p:spTgt spid="50"/>
                                            </p:tgtEl>
                                            <p:attrNameLst>
                                              <p:attrName>ppt_w</p:attrName>
                                            </p:attrNameLst>
                                          </p:cBhvr>
                                          <p:tavLst>
                                            <p:tav tm="0">
                                              <p:val>
                                                <p:fltVal val="0"/>
                                              </p:val>
                                            </p:tav>
                                            <p:tav tm="100000">
                                              <p:val>
                                                <p:strVal val="#ppt_w"/>
                                              </p:val>
                                            </p:tav>
                                          </p:tavLst>
                                        </p:anim>
                                        <p:anim calcmode="lin" valueType="num">
                                          <p:cBhvr>
                                            <p:cTn id="48" dur="500" fill="hold"/>
                                            <p:tgtEl>
                                              <p:spTgt spid="50"/>
                                            </p:tgtEl>
                                            <p:attrNameLst>
                                              <p:attrName>ppt_h</p:attrName>
                                            </p:attrNameLst>
                                          </p:cBhvr>
                                          <p:tavLst>
                                            <p:tav tm="0">
                                              <p:val>
                                                <p:fltVal val="0"/>
                                              </p:val>
                                            </p:tav>
                                            <p:tav tm="100000">
                                              <p:val>
                                                <p:strVal val="#ppt_h"/>
                                              </p:val>
                                            </p:tav>
                                          </p:tavLst>
                                        </p:anim>
                                        <p:animEffect transition="in" filter="fade">
                                          <p:cBhvr>
                                            <p:cTn id="49" dur="500"/>
                                            <p:tgtEl>
                                              <p:spTgt spid="50"/>
                                            </p:tgtEl>
                                          </p:cBhvr>
                                        </p:animEffect>
                                      </p:childTnLst>
                                    </p:cTn>
                                  </p:par>
                                  <p:par>
                                    <p:cTn id="50" presetID="53" presetClass="entr" presetSubtype="16" fill="hold" grpId="0" nodeType="withEffect">
                                      <p:stCondLst>
                                        <p:cond delay="300"/>
                                      </p:stCondLst>
                                      <p:childTnLst>
                                        <p:set>
                                          <p:cBhvr>
                                            <p:cTn id="51" dur="1" fill="hold">
                                              <p:stCondLst>
                                                <p:cond delay="0"/>
                                              </p:stCondLst>
                                            </p:cTn>
                                            <p:tgtEl>
                                              <p:spTgt spid="51"/>
                                            </p:tgtEl>
                                            <p:attrNameLst>
                                              <p:attrName>style.visibility</p:attrName>
                                            </p:attrNameLst>
                                          </p:cBhvr>
                                          <p:to>
                                            <p:strVal val="visible"/>
                                          </p:to>
                                        </p:set>
                                        <p:anim calcmode="lin" valueType="num">
                                          <p:cBhvr>
                                            <p:cTn id="52" dur="500" fill="hold"/>
                                            <p:tgtEl>
                                              <p:spTgt spid="51"/>
                                            </p:tgtEl>
                                            <p:attrNameLst>
                                              <p:attrName>ppt_w</p:attrName>
                                            </p:attrNameLst>
                                          </p:cBhvr>
                                          <p:tavLst>
                                            <p:tav tm="0">
                                              <p:val>
                                                <p:fltVal val="0"/>
                                              </p:val>
                                            </p:tav>
                                            <p:tav tm="100000">
                                              <p:val>
                                                <p:strVal val="#ppt_w"/>
                                              </p:val>
                                            </p:tav>
                                          </p:tavLst>
                                        </p:anim>
                                        <p:anim calcmode="lin" valueType="num">
                                          <p:cBhvr>
                                            <p:cTn id="53" dur="500" fill="hold"/>
                                            <p:tgtEl>
                                              <p:spTgt spid="51"/>
                                            </p:tgtEl>
                                            <p:attrNameLst>
                                              <p:attrName>ppt_h</p:attrName>
                                            </p:attrNameLst>
                                          </p:cBhvr>
                                          <p:tavLst>
                                            <p:tav tm="0">
                                              <p:val>
                                                <p:fltVal val="0"/>
                                              </p:val>
                                            </p:tav>
                                            <p:tav tm="100000">
                                              <p:val>
                                                <p:strVal val="#ppt_h"/>
                                              </p:val>
                                            </p:tav>
                                          </p:tavLst>
                                        </p:anim>
                                        <p:animEffect transition="in" filter="fade">
                                          <p:cBhvr>
                                            <p:cTn id="54" dur="500"/>
                                            <p:tgtEl>
                                              <p:spTgt spid="51"/>
                                            </p:tgtEl>
                                          </p:cBhvr>
                                        </p:animEffect>
                                      </p:childTnLst>
                                    </p:cTn>
                                  </p:par>
                                  <p:par>
                                    <p:cTn id="55" presetID="53" presetClass="entr" presetSubtype="16" fill="hold" grpId="0" nodeType="withEffect">
                                      <p:stCondLst>
                                        <p:cond delay="300"/>
                                      </p:stCondLst>
                                      <p:childTnLst>
                                        <p:set>
                                          <p:cBhvr>
                                            <p:cTn id="56" dur="1" fill="hold">
                                              <p:stCondLst>
                                                <p:cond delay="0"/>
                                              </p:stCondLst>
                                            </p:cTn>
                                            <p:tgtEl>
                                              <p:spTgt spid="52"/>
                                            </p:tgtEl>
                                            <p:attrNameLst>
                                              <p:attrName>style.visibility</p:attrName>
                                            </p:attrNameLst>
                                          </p:cBhvr>
                                          <p:to>
                                            <p:strVal val="visible"/>
                                          </p:to>
                                        </p:set>
                                        <p:anim calcmode="lin" valueType="num">
                                          <p:cBhvr>
                                            <p:cTn id="57" dur="500" fill="hold"/>
                                            <p:tgtEl>
                                              <p:spTgt spid="52"/>
                                            </p:tgtEl>
                                            <p:attrNameLst>
                                              <p:attrName>ppt_w</p:attrName>
                                            </p:attrNameLst>
                                          </p:cBhvr>
                                          <p:tavLst>
                                            <p:tav tm="0">
                                              <p:val>
                                                <p:fltVal val="0"/>
                                              </p:val>
                                            </p:tav>
                                            <p:tav tm="100000">
                                              <p:val>
                                                <p:strVal val="#ppt_w"/>
                                              </p:val>
                                            </p:tav>
                                          </p:tavLst>
                                        </p:anim>
                                        <p:anim calcmode="lin" valueType="num">
                                          <p:cBhvr>
                                            <p:cTn id="58" dur="500" fill="hold"/>
                                            <p:tgtEl>
                                              <p:spTgt spid="52"/>
                                            </p:tgtEl>
                                            <p:attrNameLst>
                                              <p:attrName>ppt_h</p:attrName>
                                            </p:attrNameLst>
                                          </p:cBhvr>
                                          <p:tavLst>
                                            <p:tav tm="0">
                                              <p:val>
                                                <p:fltVal val="0"/>
                                              </p:val>
                                            </p:tav>
                                            <p:tav tm="100000">
                                              <p:val>
                                                <p:strVal val="#ppt_h"/>
                                              </p:val>
                                            </p:tav>
                                          </p:tavLst>
                                        </p:anim>
                                        <p:animEffect transition="in" filter="fade">
                                          <p:cBhvr>
                                            <p:cTn id="59" dur="500"/>
                                            <p:tgtEl>
                                              <p:spTgt spid="52"/>
                                            </p:tgtEl>
                                          </p:cBhvr>
                                        </p:animEffect>
                                      </p:childTnLst>
                                    </p:cTn>
                                  </p:par>
                                  <p:par>
                                    <p:cTn id="60" presetID="53" presetClass="entr" presetSubtype="16" fill="hold" grpId="0" nodeType="withEffect">
                                      <p:stCondLst>
                                        <p:cond delay="300"/>
                                      </p:stCondLst>
                                      <p:childTnLst>
                                        <p:set>
                                          <p:cBhvr>
                                            <p:cTn id="61" dur="1" fill="hold">
                                              <p:stCondLst>
                                                <p:cond delay="0"/>
                                              </p:stCondLst>
                                            </p:cTn>
                                            <p:tgtEl>
                                              <p:spTgt spid="53"/>
                                            </p:tgtEl>
                                            <p:attrNameLst>
                                              <p:attrName>style.visibility</p:attrName>
                                            </p:attrNameLst>
                                          </p:cBhvr>
                                          <p:to>
                                            <p:strVal val="visible"/>
                                          </p:to>
                                        </p:set>
                                        <p:anim calcmode="lin" valueType="num">
                                          <p:cBhvr>
                                            <p:cTn id="62" dur="500" fill="hold"/>
                                            <p:tgtEl>
                                              <p:spTgt spid="53"/>
                                            </p:tgtEl>
                                            <p:attrNameLst>
                                              <p:attrName>ppt_w</p:attrName>
                                            </p:attrNameLst>
                                          </p:cBhvr>
                                          <p:tavLst>
                                            <p:tav tm="0">
                                              <p:val>
                                                <p:fltVal val="0"/>
                                              </p:val>
                                            </p:tav>
                                            <p:tav tm="100000">
                                              <p:val>
                                                <p:strVal val="#ppt_w"/>
                                              </p:val>
                                            </p:tav>
                                          </p:tavLst>
                                        </p:anim>
                                        <p:anim calcmode="lin" valueType="num">
                                          <p:cBhvr>
                                            <p:cTn id="63" dur="500" fill="hold"/>
                                            <p:tgtEl>
                                              <p:spTgt spid="53"/>
                                            </p:tgtEl>
                                            <p:attrNameLst>
                                              <p:attrName>ppt_h</p:attrName>
                                            </p:attrNameLst>
                                          </p:cBhvr>
                                          <p:tavLst>
                                            <p:tav tm="0">
                                              <p:val>
                                                <p:fltVal val="0"/>
                                              </p:val>
                                            </p:tav>
                                            <p:tav tm="100000">
                                              <p:val>
                                                <p:strVal val="#ppt_h"/>
                                              </p:val>
                                            </p:tav>
                                          </p:tavLst>
                                        </p:anim>
                                        <p:animEffect transition="in" filter="fade">
                                          <p:cBhvr>
                                            <p:cTn id="64" dur="500"/>
                                            <p:tgtEl>
                                              <p:spTgt spid="53"/>
                                            </p:tgtEl>
                                          </p:cBhvr>
                                        </p:animEffect>
                                      </p:childTnLst>
                                    </p:cTn>
                                  </p:par>
                                </p:childTnLst>
                              </p:cTn>
                            </p:par>
                            <p:par>
                              <p:cTn id="65" fill="hold">
                                <p:stCondLst>
                                  <p:cond delay="1500"/>
                                </p:stCondLst>
                                <p:childTnLst>
                                  <p:par>
                                    <p:cTn id="66" presetID="12" presetClass="entr" presetSubtype="2" fill="hold" grpId="0"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additive="base">
                                            <p:cTn id="68" dur="500"/>
                                            <p:tgtEl>
                                              <p:spTgt spid="37"/>
                                            </p:tgtEl>
                                            <p:attrNameLst>
                                              <p:attrName>ppt_x</p:attrName>
                                            </p:attrNameLst>
                                          </p:cBhvr>
                                          <p:tavLst>
                                            <p:tav tm="0">
                                              <p:val>
                                                <p:strVal val="#ppt_x+#ppt_w*1.125000"/>
                                              </p:val>
                                            </p:tav>
                                            <p:tav tm="100000">
                                              <p:val>
                                                <p:strVal val="#ppt_x"/>
                                              </p:val>
                                            </p:tav>
                                          </p:tavLst>
                                        </p:anim>
                                        <p:animEffect transition="in" filter="wipe(left)">
                                          <p:cBhvr>
                                            <p:cTn id="69" dur="500"/>
                                            <p:tgtEl>
                                              <p:spTgt spid="37"/>
                                            </p:tgtEl>
                                          </p:cBhvr>
                                        </p:animEffect>
                                      </p:childTnLst>
                                    </p:cTn>
                                  </p:par>
                                  <p:par>
                                    <p:cTn id="70" presetID="12" presetClass="entr" presetSubtype="2"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additive="base">
                                            <p:cTn id="72" dur="500"/>
                                            <p:tgtEl>
                                              <p:spTgt spid="39"/>
                                            </p:tgtEl>
                                            <p:attrNameLst>
                                              <p:attrName>ppt_x</p:attrName>
                                            </p:attrNameLst>
                                          </p:cBhvr>
                                          <p:tavLst>
                                            <p:tav tm="0">
                                              <p:val>
                                                <p:strVal val="#ppt_x+#ppt_w*1.125000"/>
                                              </p:val>
                                            </p:tav>
                                            <p:tav tm="100000">
                                              <p:val>
                                                <p:strVal val="#ppt_x"/>
                                              </p:val>
                                            </p:tav>
                                          </p:tavLst>
                                        </p:anim>
                                        <p:animEffect transition="in" filter="wipe(left)">
                                          <p:cBhvr>
                                            <p:cTn id="73" dur="500"/>
                                            <p:tgtEl>
                                              <p:spTgt spid="39"/>
                                            </p:tgtEl>
                                          </p:cBhvr>
                                        </p:animEffect>
                                      </p:childTnLst>
                                    </p:cTn>
                                  </p:par>
                                  <p:par>
                                    <p:cTn id="74" presetID="12" presetClass="entr" presetSubtype="2" fill="hold" grpId="0" nodeType="with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additive="base">
                                            <p:cTn id="76" dur="500"/>
                                            <p:tgtEl>
                                              <p:spTgt spid="42"/>
                                            </p:tgtEl>
                                            <p:attrNameLst>
                                              <p:attrName>ppt_x</p:attrName>
                                            </p:attrNameLst>
                                          </p:cBhvr>
                                          <p:tavLst>
                                            <p:tav tm="0">
                                              <p:val>
                                                <p:strVal val="#ppt_x+#ppt_w*1.125000"/>
                                              </p:val>
                                            </p:tav>
                                            <p:tav tm="100000">
                                              <p:val>
                                                <p:strVal val="#ppt_x"/>
                                              </p:val>
                                            </p:tav>
                                          </p:tavLst>
                                        </p:anim>
                                        <p:animEffect transition="in" filter="wipe(left)">
                                          <p:cBhvr>
                                            <p:cTn id="77" dur="500"/>
                                            <p:tgtEl>
                                              <p:spTgt spid="42"/>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41"/>
                                            </p:tgtEl>
                                            <p:attrNameLst>
                                              <p:attrName>style.visibility</p:attrName>
                                            </p:attrNameLst>
                                          </p:cBhvr>
                                          <p:to>
                                            <p:strVal val="visible"/>
                                          </p:to>
                                        </p:set>
                                        <p:anim calcmode="lin" valueType="num">
                                          <p:cBhvr additive="base">
                                            <p:cTn id="80" dur="500"/>
                                            <p:tgtEl>
                                              <p:spTgt spid="41"/>
                                            </p:tgtEl>
                                            <p:attrNameLst>
                                              <p:attrName>ppt_x</p:attrName>
                                            </p:attrNameLst>
                                          </p:cBhvr>
                                          <p:tavLst>
                                            <p:tav tm="0">
                                              <p:val>
                                                <p:strVal val="#ppt_x-#ppt_w*1.125000"/>
                                              </p:val>
                                            </p:tav>
                                            <p:tav tm="100000">
                                              <p:val>
                                                <p:strVal val="#ppt_x"/>
                                              </p:val>
                                            </p:tav>
                                          </p:tavLst>
                                        </p:anim>
                                        <p:animEffect transition="in" filter="wipe(right)">
                                          <p:cBhvr>
                                            <p:cTn id="81" dur="500"/>
                                            <p:tgtEl>
                                              <p:spTgt spid="41"/>
                                            </p:tgtEl>
                                          </p:cBhvr>
                                        </p:animEffect>
                                      </p:childTnLst>
                                    </p:cTn>
                                  </p:par>
                                  <p:par>
                                    <p:cTn id="82" presetID="12" presetClass="entr" presetSubtype="8"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anim calcmode="lin" valueType="num">
                                          <p:cBhvr additive="base">
                                            <p:cTn id="84" dur="500"/>
                                            <p:tgtEl>
                                              <p:spTgt spid="38"/>
                                            </p:tgtEl>
                                            <p:attrNameLst>
                                              <p:attrName>ppt_x</p:attrName>
                                            </p:attrNameLst>
                                          </p:cBhvr>
                                          <p:tavLst>
                                            <p:tav tm="0">
                                              <p:val>
                                                <p:strVal val="#ppt_x-#ppt_w*1.125000"/>
                                              </p:val>
                                            </p:tav>
                                            <p:tav tm="100000">
                                              <p:val>
                                                <p:strVal val="#ppt_x"/>
                                              </p:val>
                                            </p:tav>
                                          </p:tavLst>
                                        </p:anim>
                                        <p:animEffect transition="in" filter="wipe(right)">
                                          <p:cBhvr>
                                            <p:cTn id="85" dur="500"/>
                                            <p:tgtEl>
                                              <p:spTgt spid="38"/>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 calcmode="lin" valueType="num">
                                          <p:cBhvr additive="base">
                                            <p:cTn id="88" dur="500"/>
                                            <p:tgtEl>
                                              <p:spTgt spid="40"/>
                                            </p:tgtEl>
                                            <p:attrNameLst>
                                              <p:attrName>ppt_x</p:attrName>
                                            </p:attrNameLst>
                                          </p:cBhvr>
                                          <p:tavLst>
                                            <p:tav tm="0">
                                              <p:val>
                                                <p:strVal val="#ppt_x-#ppt_w*1.125000"/>
                                              </p:val>
                                            </p:tav>
                                            <p:tav tm="100000">
                                              <p:val>
                                                <p:strVal val="#ppt_x"/>
                                              </p:val>
                                            </p:tav>
                                          </p:tavLst>
                                        </p:anim>
                                        <p:animEffect transition="in" filter="wipe(right)">
                                          <p:cBhvr>
                                            <p:cTn id="89" dur="500"/>
                                            <p:tgtEl>
                                              <p:spTgt spid="40"/>
                                            </p:tgtEl>
                                          </p:cBhvr>
                                        </p:animEffect>
                                      </p:childTnLst>
                                    </p:cTn>
                                  </p:par>
                                </p:childTnLst>
                              </p:cTn>
                            </p:par>
                            <p:par>
                              <p:cTn id="90" fill="hold">
                                <p:stCondLst>
                                  <p:cond delay="2000"/>
                                </p:stCondLst>
                                <p:childTnLst>
                                  <p:par>
                                    <p:cTn id="91" presetID="10" presetClass="entr" presetSubtype="0" fill="hold" grpId="0"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bldLvl="0" animBg="1"/>
          <p:bldP spid="42" grpId="0" bldLvl="0" animBg="1"/>
          <p:bldP spid="46" grpId="0" bldLvl="0" animBg="1"/>
          <p:bldP spid="50" grpId="0" bldLvl="0" animBg="1"/>
          <p:bldP spid="51" grpId="0" bldLvl="0" animBg="1"/>
          <p:bldP spid="52" grpId="0" bldLvl="0" animBg="1"/>
          <p:bldP spid="53" grpId="0" bldLvl="0" animBg="1"/>
          <p:bldP spid="54" grpId="0" bldLvl="0" animBg="1"/>
          <p:bldP spid="31" grpId="0"/>
          <p:bldP spid="26"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756285" y="1120775"/>
            <a:ext cx="7189470" cy="645160"/>
          </a:xfrm>
          <a:prstGeom prst="rect">
            <a:avLst/>
          </a:prstGeom>
          <a:noFill/>
        </p:spPr>
        <p:txBody>
          <a:bodyPr wrap="square" rtlCol="0">
            <a:spAutoFit/>
          </a:bodyPr>
          <a:lstStyle/>
          <a:p>
            <a:pPr algn="l"/>
            <a:r>
              <a:rPr 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sym typeface="+mn-ea"/>
              </a:rPr>
              <a:t>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3" name="五角星 2"/>
          <p:cNvSpPr/>
          <p:nvPr/>
        </p:nvSpPr>
        <p:spPr>
          <a:xfrm>
            <a:off x="3489325" y="2203900"/>
            <a:ext cx="2165350" cy="2165350"/>
          </a:xfrm>
          <a:prstGeom prst="star5">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962648" y="2819850"/>
            <a:ext cx="1218704" cy="1218704"/>
            <a:chOff x="3962648" y="2819400"/>
            <a:chExt cx="1218704" cy="1218704"/>
          </a:xfrm>
        </p:grpSpPr>
        <p:grpSp>
          <p:nvGrpSpPr>
            <p:cNvPr id="32" name="组合 31"/>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椭圆 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TextBox 54"/>
            <p:cNvSpPr txBox="1"/>
            <p:nvPr/>
          </p:nvSpPr>
          <p:spPr>
            <a:xfrm>
              <a:off x="4174018" y="3278286"/>
              <a:ext cx="830580" cy="306705"/>
            </a:xfrm>
            <a:prstGeom prst="rect">
              <a:avLst/>
            </a:prstGeom>
            <a:noFill/>
          </p:spPr>
          <p:txBody>
            <a:bodyPr wrap="none" rtlCol="0">
              <a:spAutoFit/>
            </a:bodyPr>
            <a:lstStyle/>
            <a:p>
              <a:r>
                <a:rPr lang="zh-CN" altLang="en-US" sz="1400" spc="300" dirty="0">
                  <a:solidFill>
                    <a:srgbClr val="376092"/>
                  </a:solidFill>
                  <a:latin typeface="微软雅黑" panose="020B0503020204020204" charset="-122"/>
                  <a:ea typeface="微软雅黑" panose="020B0503020204020204" charset="-122"/>
                </a:rPr>
                <a:t>领导力</a:t>
              </a:r>
            </a:p>
          </p:txBody>
        </p:sp>
      </p:grpSp>
      <p:sp>
        <p:nvSpPr>
          <p:cNvPr id="35" name="椭圆 34"/>
          <p:cNvSpPr/>
          <p:nvPr/>
        </p:nvSpPr>
        <p:spPr>
          <a:xfrm>
            <a:off x="2986578" y="2684386"/>
            <a:ext cx="710139" cy="710139"/>
          </a:xfrm>
          <a:prstGeom prst="ellipse">
            <a:avLst/>
          </a:prstGeom>
          <a:solidFill>
            <a:srgbClr val="37609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4216931" y="1687436"/>
            <a:ext cx="710139" cy="710139"/>
          </a:xfrm>
          <a:prstGeom prst="ellipse">
            <a:avLst/>
          </a:prstGeom>
          <a:solidFill>
            <a:srgbClr val="37609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5436130" y="2671686"/>
            <a:ext cx="710139" cy="710139"/>
          </a:xfrm>
          <a:prstGeom prst="ellipse">
            <a:avLst/>
          </a:prstGeom>
          <a:solidFill>
            <a:srgbClr val="37609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4944536" y="4114754"/>
            <a:ext cx="710139" cy="710139"/>
          </a:xfrm>
          <a:prstGeom prst="ellipse">
            <a:avLst/>
          </a:prstGeom>
          <a:solidFill>
            <a:srgbClr val="37609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3476579" y="4114754"/>
            <a:ext cx="710139" cy="710139"/>
          </a:xfrm>
          <a:prstGeom prst="ellipse">
            <a:avLst/>
          </a:prstGeom>
          <a:solidFill>
            <a:srgbClr val="37609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55"/>
          <p:cNvSpPr txBox="1"/>
          <p:nvPr/>
        </p:nvSpPr>
        <p:spPr>
          <a:xfrm>
            <a:off x="3232735" y="1942884"/>
            <a:ext cx="868680" cy="368300"/>
          </a:xfrm>
          <a:prstGeom prst="rect">
            <a:avLst/>
          </a:prstGeom>
          <a:noFill/>
        </p:spPr>
        <p:txBody>
          <a:bodyPr wrap="none" rtlCol="0">
            <a:spAutoFit/>
          </a:bodyPr>
          <a:lstStyle/>
          <a:p>
            <a:r>
              <a:rPr lang="zh-CN" altLang="en-US" dirty="0">
                <a:solidFill>
                  <a:srgbClr val="C00000"/>
                </a:solidFill>
                <a:latin typeface="微软雅黑" panose="020B0503020204020204" charset="-122"/>
                <a:ea typeface="微软雅黑" panose="020B0503020204020204" charset="-122"/>
              </a:rPr>
              <a:t>学习力</a:t>
            </a:r>
          </a:p>
        </p:txBody>
      </p:sp>
      <p:sp>
        <p:nvSpPr>
          <p:cNvPr id="57" name="TextBox 56"/>
          <p:cNvSpPr txBox="1"/>
          <p:nvPr/>
        </p:nvSpPr>
        <p:spPr>
          <a:xfrm>
            <a:off x="6282620" y="2836255"/>
            <a:ext cx="868680" cy="368300"/>
          </a:xfrm>
          <a:prstGeom prst="rect">
            <a:avLst/>
          </a:prstGeom>
          <a:noFill/>
        </p:spPr>
        <p:txBody>
          <a:bodyPr wrap="none" rtlCol="0">
            <a:spAutoFit/>
          </a:bodyPr>
          <a:lstStyle/>
          <a:p>
            <a:pPr algn="l"/>
            <a:r>
              <a:rPr lang="zh-CN" altLang="en-US" dirty="0">
                <a:solidFill>
                  <a:srgbClr val="376092"/>
                </a:solidFill>
                <a:latin typeface="微软雅黑" panose="020B0503020204020204" charset="-122"/>
                <a:ea typeface="微软雅黑" panose="020B0503020204020204" charset="-122"/>
              </a:rPr>
              <a:t>决策力</a:t>
            </a:r>
          </a:p>
        </p:txBody>
      </p:sp>
      <p:sp>
        <p:nvSpPr>
          <p:cNvPr id="59" name="TextBox 58"/>
          <p:cNvSpPr txBox="1"/>
          <p:nvPr/>
        </p:nvSpPr>
        <p:spPr>
          <a:xfrm>
            <a:off x="5796587" y="4259757"/>
            <a:ext cx="868680" cy="368300"/>
          </a:xfrm>
          <a:prstGeom prst="rect">
            <a:avLst/>
          </a:prstGeom>
          <a:noFill/>
        </p:spPr>
        <p:txBody>
          <a:bodyPr wrap="none" rtlCol="0">
            <a:spAutoFit/>
          </a:bodyPr>
          <a:lstStyle/>
          <a:p>
            <a:r>
              <a:rPr lang="zh-CN" altLang="en-US" dirty="0">
                <a:solidFill>
                  <a:srgbClr val="C00000"/>
                </a:solidFill>
                <a:latin typeface="微软雅黑" panose="020B0503020204020204" charset="-122"/>
                <a:ea typeface="微软雅黑" panose="020B0503020204020204" charset="-122"/>
              </a:rPr>
              <a:t>感召力</a:t>
            </a:r>
          </a:p>
        </p:txBody>
      </p:sp>
      <p:sp>
        <p:nvSpPr>
          <p:cNvPr id="60" name="TextBox 59"/>
          <p:cNvSpPr txBox="1"/>
          <p:nvPr/>
        </p:nvSpPr>
        <p:spPr>
          <a:xfrm>
            <a:off x="1949915" y="2917243"/>
            <a:ext cx="868680" cy="368300"/>
          </a:xfrm>
          <a:prstGeom prst="rect">
            <a:avLst/>
          </a:prstGeom>
          <a:noFill/>
        </p:spPr>
        <p:txBody>
          <a:bodyPr wrap="none" rtlCol="0">
            <a:spAutoFit/>
          </a:bodyPr>
          <a:lstStyle/>
          <a:p>
            <a:r>
              <a:rPr lang="zh-CN" altLang="en-US" dirty="0">
                <a:solidFill>
                  <a:srgbClr val="376092"/>
                </a:solidFill>
                <a:latin typeface="微软雅黑" panose="020B0503020204020204" charset="-122"/>
                <a:ea typeface="微软雅黑" panose="020B0503020204020204" charset="-122"/>
              </a:rPr>
              <a:t>组织力</a:t>
            </a:r>
          </a:p>
        </p:txBody>
      </p:sp>
      <p:sp>
        <p:nvSpPr>
          <p:cNvPr id="62" name="TextBox 61"/>
          <p:cNvSpPr txBox="1"/>
          <p:nvPr/>
        </p:nvSpPr>
        <p:spPr>
          <a:xfrm>
            <a:off x="2460447" y="4335957"/>
            <a:ext cx="868680" cy="368300"/>
          </a:xfrm>
          <a:prstGeom prst="rect">
            <a:avLst/>
          </a:prstGeom>
          <a:noFill/>
        </p:spPr>
        <p:txBody>
          <a:bodyPr wrap="none" rtlCol="0">
            <a:spAutoFit/>
          </a:bodyPr>
          <a:lstStyle/>
          <a:p>
            <a:r>
              <a:rPr lang="zh-CN" altLang="en-US" dirty="0">
                <a:solidFill>
                  <a:srgbClr val="C00000"/>
                </a:solidFill>
                <a:latin typeface="微软雅黑" panose="020B0503020204020204" charset="-122"/>
                <a:ea typeface="微软雅黑" panose="020B0503020204020204" charset="-122"/>
              </a:rPr>
              <a:t>执行力</a:t>
            </a:r>
            <a:endParaRPr lang="zh-CN" altLang="en-US" dirty="0">
              <a:solidFill>
                <a:srgbClr val="C00000"/>
              </a:solidFill>
              <a:latin typeface="方正兰亭细黑_GBK" panose="02000000000000000000" pitchFamily="2" charset="-122"/>
              <a:ea typeface="方正兰亭细黑_GBK" panose="02000000000000000000" pitchFamily="2" charset="-122"/>
            </a:endParaRPr>
          </a:p>
        </p:txBody>
      </p:sp>
      <p:sp>
        <p:nvSpPr>
          <p:cNvPr id="25" name="TextBox 24"/>
          <p:cNvSpPr txBox="1"/>
          <p:nvPr/>
        </p:nvSpPr>
        <p:spPr>
          <a:xfrm>
            <a:off x="10609990" y="6383039"/>
            <a:ext cx="868680" cy="368300"/>
          </a:xfrm>
          <a:prstGeom prst="rect">
            <a:avLst/>
          </a:prstGeom>
          <a:noFill/>
        </p:spPr>
        <p:txBody>
          <a:bodyPr wrap="none" rtlCol="0">
            <a:spAutoFit/>
          </a:bodyPr>
          <a:lstStyle/>
          <a:p>
            <a:r>
              <a:rPr lang="zh-CN" altLang="en-US" dirty="0"/>
              <a:t>延时符</a:t>
            </a:r>
          </a:p>
        </p:txBody>
      </p:sp>
      <p:grpSp>
        <p:nvGrpSpPr>
          <p:cNvPr id="13" name="Group 17"/>
          <p:cNvGrpSpPr>
            <a:grpSpLocks noChangeAspect="1"/>
          </p:cNvGrpSpPr>
          <p:nvPr/>
        </p:nvGrpSpPr>
        <p:grpSpPr bwMode="auto">
          <a:xfrm>
            <a:off x="428347" y="303744"/>
            <a:ext cx="259260" cy="278303"/>
            <a:chOff x="231" y="1205"/>
            <a:chExt cx="640" cy="687"/>
          </a:xfrm>
          <a:solidFill>
            <a:schemeClr val="bg1"/>
          </a:solidFill>
          <a:effectLst/>
        </p:grpSpPr>
        <p:sp>
          <p:nvSpPr>
            <p:cNvPr id="14"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sp>
          <p:nvSpPr>
            <p:cNvPr id="15"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grpSp>
      <p:sp>
        <p:nvSpPr>
          <p:cNvPr id="26" name="文本框 2"/>
          <p:cNvSpPr txBox="1"/>
          <p:nvPr/>
        </p:nvSpPr>
        <p:spPr>
          <a:xfrm>
            <a:off x="182880" y="243205"/>
            <a:ext cx="3357880" cy="398780"/>
          </a:xfrm>
          <a:prstGeom prst="rect">
            <a:avLst/>
          </a:prstGeom>
          <a:noFill/>
          <a:ln w="9525">
            <a:noFill/>
          </a:ln>
        </p:spPr>
        <p:txBody>
          <a:bodyPr wrap="square">
            <a:spAutoFit/>
          </a:bodyPr>
          <a:lstStyle/>
          <a:p>
            <a:pPr marL="609600" lvl="2" indent="0" algn="l">
              <a:buNone/>
            </a:pPr>
            <a:r>
              <a:rPr lang="zh-CN" altLang="en-US" sz="2000" b="1" dirty="0">
                <a:solidFill>
                  <a:schemeClr val="tx2"/>
                </a:solidFill>
                <a:latin typeface="微软雅黑" panose="020B0503020204020204" charset="-122"/>
                <a:ea typeface="微软雅黑" panose="020B0503020204020204" charset="-122"/>
                <a:cs typeface="+mn-ea"/>
                <a:sym typeface="+mn-ea"/>
              </a:rPr>
              <a:t>公司财务报销规定</a:t>
            </a:r>
            <a:endParaRPr lang="zh-CN" altLang="en-US" sz="2000" dirty="0">
              <a:solidFill>
                <a:schemeClr val="tx2"/>
              </a:solidFill>
              <a:latin typeface="微软雅黑" panose="020B0503020204020204" charset="-122"/>
              <a:ea typeface="微软雅黑" panose="020B0503020204020204" charset="-122"/>
              <a:cs typeface="+mn-ea"/>
              <a:sym typeface="+mn-ea"/>
            </a:endParaRPr>
          </a:p>
        </p:txBody>
      </p:sp>
    </p:spTree>
    <p:custDataLst>
      <p:tags r:id="rId1"/>
    </p:custDataLst>
  </p:cSld>
  <p:clrMapOvr>
    <a:masterClrMapping/>
  </p:clrMapOvr>
  <p:transition spd="slow" advClick="0" advTm="3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par>
                          <p:cTn id="11" fill="hold">
                            <p:stCondLst>
                              <p:cond delay="500"/>
                            </p:stCondLst>
                            <p:childTnLst>
                              <p:par>
                                <p:cTn id="12" presetID="18" presetClass="entr" presetSubtype="3"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strips(upRight)">
                                      <p:cBhvr>
                                        <p:cTn id="14" dur="500"/>
                                        <p:tgtEl>
                                          <p:spTgt spid="29"/>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anim calcmode="lin" valueType="num">
                                      <p:cBhvr>
                                        <p:cTn id="21" dur="500" fill="hold"/>
                                        <p:tgtEl>
                                          <p:spTgt spid="4"/>
                                        </p:tgtEl>
                                        <p:attrNameLst>
                                          <p:attrName>ppt_x</p:attrName>
                                        </p:attrNameLst>
                                      </p:cBhvr>
                                      <p:tavLst>
                                        <p:tav tm="0">
                                          <p:val>
                                            <p:fltVal val="0.5"/>
                                          </p:val>
                                        </p:tav>
                                        <p:tav tm="100000">
                                          <p:val>
                                            <p:strVal val="#ppt_x"/>
                                          </p:val>
                                        </p:tav>
                                      </p:tavLst>
                                    </p:anim>
                                    <p:anim calcmode="lin" valueType="num">
                                      <p:cBhvr>
                                        <p:cTn id="22" dur="500" fill="hold"/>
                                        <p:tgtEl>
                                          <p:spTgt spid="4"/>
                                        </p:tgtEl>
                                        <p:attrNameLst>
                                          <p:attrName>ppt_y</p:attrName>
                                        </p:attrNameLst>
                                      </p:cBhvr>
                                      <p:tavLst>
                                        <p:tav tm="0">
                                          <p:val>
                                            <p:fltVal val="0.5"/>
                                          </p:val>
                                        </p:tav>
                                        <p:tav tm="100000">
                                          <p:val>
                                            <p:strVal val="#ppt_y"/>
                                          </p:val>
                                        </p:tav>
                                      </p:tavLst>
                                    </p:anim>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par>
                          <p:cTn id="29" fill="hold">
                            <p:stCondLst>
                              <p:cond delay="2000"/>
                            </p:stCondLst>
                            <p:childTnLst>
                              <p:par>
                                <p:cTn id="30" presetID="53" presetClass="entr" presetSubtype="16" fill="hold" grpId="0" nodeType="afterEffect">
                                  <p:stCondLst>
                                    <p:cond delay="30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par>
                                <p:cTn id="35" presetID="53" presetClass="entr" presetSubtype="16" fill="hold" grpId="0" nodeType="withEffect">
                                  <p:stCondLst>
                                    <p:cond delay="30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par>
                                <p:cTn id="40" presetID="53" presetClass="entr" presetSubtype="16" fill="hold" grpId="0" nodeType="withEffect">
                                  <p:stCondLst>
                                    <p:cond delay="300"/>
                                  </p:stCondLst>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ppt_w</p:attrName>
                                        </p:attrNameLst>
                                      </p:cBhvr>
                                      <p:tavLst>
                                        <p:tav tm="0">
                                          <p:val>
                                            <p:fltVal val="0"/>
                                          </p:val>
                                        </p:tav>
                                        <p:tav tm="100000">
                                          <p:val>
                                            <p:strVal val="#ppt_w"/>
                                          </p:val>
                                        </p:tav>
                                      </p:tavLst>
                                    </p:anim>
                                    <p:anim calcmode="lin" valueType="num">
                                      <p:cBhvr>
                                        <p:cTn id="43" dur="500" fill="hold"/>
                                        <p:tgtEl>
                                          <p:spTgt spid="49"/>
                                        </p:tgtEl>
                                        <p:attrNameLst>
                                          <p:attrName>ppt_h</p:attrName>
                                        </p:attrNameLst>
                                      </p:cBhvr>
                                      <p:tavLst>
                                        <p:tav tm="0">
                                          <p:val>
                                            <p:fltVal val="0"/>
                                          </p:val>
                                        </p:tav>
                                        <p:tav tm="100000">
                                          <p:val>
                                            <p:strVal val="#ppt_h"/>
                                          </p:val>
                                        </p:tav>
                                      </p:tavLst>
                                    </p:anim>
                                    <p:animEffect transition="in" filter="fade">
                                      <p:cBhvr>
                                        <p:cTn id="44" dur="500"/>
                                        <p:tgtEl>
                                          <p:spTgt spid="49"/>
                                        </p:tgtEl>
                                      </p:cBhvr>
                                    </p:animEffect>
                                  </p:childTnLst>
                                </p:cTn>
                              </p:par>
                              <p:par>
                                <p:cTn id="45" presetID="53" presetClass="entr" presetSubtype="16" fill="hold" grpId="0" nodeType="withEffect">
                                  <p:stCondLst>
                                    <p:cond delay="300"/>
                                  </p:stCondLst>
                                  <p:childTnLst>
                                    <p:set>
                                      <p:cBhvr>
                                        <p:cTn id="46" dur="1" fill="hold">
                                          <p:stCondLst>
                                            <p:cond delay="0"/>
                                          </p:stCondLst>
                                        </p:cTn>
                                        <p:tgtEl>
                                          <p:spTgt spid="47"/>
                                        </p:tgtEl>
                                        <p:attrNameLst>
                                          <p:attrName>style.visibility</p:attrName>
                                        </p:attrNameLst>
                                      </p:cBhvr>
                                      <p:to>
                                        <p:strVal val="visible"/>
                                      </p:to>
                                    </p:set>
                                    <p:anim calcmode="lin" valueType="num">
                                      <p:cBhvr>
                                        <p:cTn id="47" dur="500" fill="hold"/>
                                        <p:tgtEl>
                                          <p:spTgt spid="47"/>
                                        </p:tgtEl>
                                        <p:attrNameLst>
                                          <p:attrName>ppt_w</p:attrName>
                                        </p:attrNameLst>
                                      </p:cBhvr>
                                      <p:tavLst>
                                        <p:tav tm="0">
                                          <p:val>
                                            <p:fltVal val="0"/>
                                          </p:val>
                                        </p:tav>
                                        <p:tav tm="100000">
                                          <p:val>
                                            <p:strVal val="#ppt_w"/>
                                          </p:val>
                                        </p:tav>
                                      </p:tavLst>
                                    </p:anim>
                                    <p:anim calcmode="lin" valueType="num">
                                      <p:cBhvr>
                                        <p:cTn id="48" dur="500" fill="hold"/>
                                        <p:tgtEl>
                                          <p:spTgt spid="47"/>
                                        </p:tgtEl>
                                        <p:attrNameLst>
                                          <p:attrName>ppt_h</p:attrName>
                                        </p:attrNameLst>
                                      </p:cBhvr>
                                      <p:tavLst>
                                        <p:tav tm="0">
                                          <p:val>
                                            <p:fltVal val="0"/>
                                          </p:val>
                                        </p:tav>
                                        <p:tav tm="100000">
                                          <p:val>
                                            <p:strVal val="#ppt_h"/>
                                          </p:val>
                                        </p:tav>
                                      </p:tavLst>
                                    </p:anim>
                                    <p:animEffect transition="in" filter="fade">
                                      <p:cBhvr>
                                        <p:cTn id="49" dur="500"/>
                                        <p:tgtEl>
                                          <p:spTgt spid="47"/>
                                        </p:tgtEl>
                                      </p:cBhvr>
                                    </p:animEffect>
                                  </p:childTnLst>
                                </p:cTn>
                              </p:par>
                              <p:par>
                                <p:cTn id="50" presetID="53" presetClass="entr" presetSubtype="16" fill="hold" grpId="0" nodeType="withEffect">
                                  <p:stCondLst>
                                    <p:cond delay="30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2800"/>
                            </p:stCondLst>
                            <p:childTnLst>
                              <p:par>
                                <p:cTn id="56" presetID="12" presetClass="entr" presetSubtype="2"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 calcmode="lin" valueType="num">
                                      <p:cBhvr additive="base">
                                        <p:cTn id="58" dur="500"/>
                                        <p:tgtEl>
                                          <p:spTgt spid="56"/>
                                        </p:tgtEl>
                                        <p:attrNameLst>
                                          <p:attrName>ppt_x</p:attrName>
                                        </p:attrNameLst>
                                      </p:cBhvr>
                                      <p:tavLst>
                                        <p:tav tm="0">
                                          <p:val>
                                            <p:strVal val="#ppt_x+#ppt_w*1.125000"/>
                                          </p:val>
                                        </p:tav>
                                        <p:tav tm="100000">
                                          <p:val>
                                            <p:strVal val="#ppt_x"/>
                                          </p:val>
                                        </p:tav>
                                      </p:tavLst>
                                    </p:anim>
                                    <p:animEffect transition="in" filter="wipe(left)">
                                      <p:cBhvr>
                                        <p:cTn id="59" dur="500"/>
                                        <p:tgtEl>
                                          <p:spTgt spid="56"/>
                                        </p:tgtEl>
                                      </p:cBhvr>
                                    </p:animEffect>
                                  </p:childTnLst>
                                </p:cTn>
                              </p:par>
                              <p:par>
                                <p:cTn id="60" presetID="12" presetClass="entr" presetSubtype="2" fill="hold" grpId="0" nodeType="withEffect">
                                  <p:stCondLst>
                                    <p:cond delay="0"/>
                                  </p:stCondLst>
                                  <p:childTnLst>
                                    <p:set>
                                      <p:cBhvr>
                                        <p:cTn id="61" dur="1" fill="hold">
                                          <p:stCondLst>
                                            <p:cond delay="0"/>
                                          </p:stCondLst>
                                        </p:cTn>
                                        <p:tgtEl>
                                          <p:spTgt spid="60"/>
                                        </p:tgtEl>
                                        <p:attrNameLst>
                                          <p:attrName>style.visibility</p:attrName>
                                        </p:attrNameLst>
                                      </p:cBhvr>
                                      <p:to>
                                        <p:strVal val="visible"/>
                                      </p:to>
                                    </p:set>
                                    <p:anim calcmode="lin" valueType="num">
                                      <p:cBhvr additive="base">
                                        <p:cTn id="62" dur="500"/>
                                        <p:tgtEl>
                                          <p:spTgt spid="60"/>
                                        </p:tgtEl>
                                        <p:attrNameLst>
                                          <p:attrName>ppt_x</p:attrName>
                                        </p:attrNameLst>
                                      </p:cBhvr>
                                      <p:tavLst>
                                        <p:tav tm="0">
                                          <p:val>
                                            <p:strVal val="#ppt_x+#ppt_w*1.125000"/>
                                          </p:val>
                                        </p:tav>
                                        <p:tav tm="100000">
                                          <p:val>
                                            <p:strVal val="#ppt_x"/>
                                          </p:val>
                                        </p:tav>
                                      </p:tavLst>
                                    </p:anim>
                                    <p:animEffect transition="in" filter="wipe(left)">
                                      <p:cBhvr>
                                        <p:cTn id="63" dur="500"/>
                                        <p:tgtEl>
                                          <p:spTgt spid="60"/>
                                        </p:tgtEl>
                                      </p:cBhvr>
                                    </p:animEffect>
                                  </p:childTnLst>
                                </p:cTn>
                              </p:par>
                              <p:par>
                                <p:cTn id="64" presetID="12" presetClass="entr" presetSubtype="2" fill="hold" grpId="0" nodeType="with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additive="base">
                                        <p:cTn id="66" dur="500"/>
                                        <p:tgtEl>
                                          <p:spTgt spid="62"/>
                                        </p:tgtEl>
                                        <p:attrNameLst>
                                          <p:attrName>ppt_x</p:attrName>
                                        </p:attrNameLst>
                                      </p:cBhvr>
                                      <p:tavLst>
                                        <p:tav tm="0">
                                          <p:val>
                                            <p:strVal val="#ppt_x+#ppt_w*1.125000"/>
                                          </p:val>
                                        </p:tav>
                                        <p:tav tm="100000">
                                          <p:val>
                                            <p:strVal val="#ppt_x"/>
                                          </p:val>
                                        </p:tav>
                                      </p:tavLst>
                                    </p:anim>
                                    <p:animEffect transition="in" filter="wipe(left)">
                                      <p:cBhvr>
                                        <p:cTn id="67" dur="500"/>
                                        <p:tgtEl>
                                          <p:spTgt spid="62"/>
                                        </p:tgtEl>
                                      </p:cBhvr>
                                    </p:animEffect>
                                  </p:childTnLst>
                                </p:cTn>
                              </p:par>
                              <p:par>
                                <p:cTn id="68" presetID="12" presetClass="entr" presetSubtype="8"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p:tgtEl>
                                          <p:spTgt spid="57"/>
                                        </p:tgtEl>
                                        <p:attrNameLst>
                                          <p:attrName>ppt_x</p:attrName>
                                        </p:attrNameLst>
                                      </p:cBhvr>
                                      <p:tavLst>
                                        <p:tav tm="0">
                                          <p:val>
                                            <p:strVal val="#ppt_x-#ppt_w*1.125000"/>
                                          </p:val>
                                        </p:tav>
                                        <p:tav tm="100000">
                                          <p:val>
                                            <p:strVal val="#ppt_x"/>
                                          </p:val>
                                        </p:tav>
                                      </p:tavLst>
                                    </p:anim>
                                    <p:animEffect transition="in" filter="wipe(right)">
                                      <p:cBhvr>
                                        <p:cTn id="71" dur="500"/>
                                        <p:tgtEl>
                                          <p:spTgt spid="57"/>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59"/>
                                        </p:tgtEl>
                                        <p:attrNameLst>
                                          <p:attrName>style.visibility</p:attrName>
                                        </p:attrNameLst>
                                      </p:cBhvr>
                                      <p:to>
                                        <p:strVal val="visible"/>
                                      </p:to>
                                    </p:set>
                                    <p:anim calcmode="lin" valueType="num">
                                      <p:cBhvr additive="base">
                                        <p:cTn id="74" dur="500"/>
                                        <p:tgtEl>
                                          <p:spTgt spid="59"/>
                                        </p:tgtEl>
                                        <p:attrNameLst>
                                          <p:attrName>ppt_x</p:attrName>
                                        </p:attrNameLst>
                                      </p:cBhvr>
                                      <p:tavLst>
                                        <p:tav tm="0">
                                          <p:val>
                                            <p:strVal val="#ppt_x-#ppt_w*1.125000"/>
                                          </p:val>
                                        </p:tav>
                                        <p:tav tm="100000">
                                          <p:val>
                                            <p:strVal val="#ppt_x"/>
                                          </p:val>
                                        </p:tav>
                                      </p:tavLst>
                                    </p:anim>
                                    <p:animEffect transition="in" filter="wipe(right)">
                                      <p:cBhvr>
                                        <p:cTn id="75" dur="500"/>
                                        <p:tgtEl>
                                          <p:spTgt spid="59"/>
                                        </p:tgtEl>
                                      </p:cBhvr>
                                    </p:animEffect>
                                  </p:childTnLst>
                                </p:cTn>
                              </p:par>
                            </p:childTnLst>
                          </p:cTn>
                        </p:par>
                        <p:par>
                          <p:cTn id="76" fill="hold">
                            <p:stCondLst>
                              <p:cond delay="3300"/>
                            </p:stCondLst>
                            <p:childTnLst>
                              <p:par>
                                <p:cTn id="77" presetID="10" presetClass="entr" presetSubtype="0"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bldLvl="0" animBg="1"/>
      <p:bldP spid="35" grpId="0" bldLvl="0" animBg="1"/>
      <p:bldP spid="36" grpId="0" bldLvl="0" animBg="1"/>
      <p:bldP spid="47" grpId="0" bldLvl="0" animBg="1"/>
      <p:bldP spid="48" grpId="0" bldLvl="0" animBg="1"/>
      <p:bldP spid="49" grpId="0" bldLvl="0" animBg="1"/>
      <p:bldP spid="56" grpId="0"/>
      <p:bldP spid="57" grpId="0"/>
      <p:bldP spid="59" grpId="0"/>
      <p:bldP spid="60" grpId="0"/>
      <p:bldP spid="62"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921385" y="1347470"/>
            <a:ext cx="3672205" cy="829945"/>
          </a:xfrm>
          <a:prstGeom prst="rect">
            <a:avLst/>
          </a:prstGeom>
          <a:noFill/>
          <a:ln>
            <a:noFill/>
          </a:ln>
        </p:spPr>
        <p:txBody>
          <a:bodyPr wrap="square" rtlCol="0">
            <a:spAutoFit/>
          </a:bodyPr>
          <a:lstStyle/>
          <a:p>
            <a:pPr algn="l"/>
            <a:r>
              <a:rPr lang="zh-CN" sz="1200" dirty="0">
                <a:latin typeface="微软雅黑" panose="020B0503020204020204" charset="-122"/>
                <a:ea typeface="微软雅黑" panose="020B0503020204020204" charset="-122"/>
                <a:cs typeface="方正兰亭细黑_GBK_M" panose="02010600010101010101" pitchFamily="2" charset="2"/>
                <a:sym typeface="+mn-ea"/>
              </a:rPr>
              <a:t>输入您的文本内容输入您的文本内容输入您的文本内容输入您的文本内容输入您的文本内容输入您的文本内容输入您的文本内容输入您的文本内容输入您的文本内容输入您的文本内容</a:t>
            </a:r>
            <a:endParaRPr lang="en-US" altLang="zh-CN" sz="1200" dirty="0">
              <a:latin typeface="微软雅黑" panose="020B0503020204020204" charset="-122"/>
              <a:ea typeface="微软雅黑" panose="020B0503020204020204" charset="-122"/>
              <a:cs typeface="方正兰亭细黑_GBK_M" panose="02010600010101010101" pitchFamily="2" charset="2"/>
            </a:endParaRPr>
          </a:p>
        </p:txBody>
      </p:sp>
      <p:sp>
        <p:nvSpPr>
          <p:cNvPr id="40" name="TextBox 39"/>
          <p:cNvSpPr txBox="1"/>
          <p:nvPr/>
        </p:nvSpPr>
        <p:spPr>
          <a:xfrm>
            <a:off x="6409055" y="2390140"/>
            <a:ext cx="1785620" cy="1568450"/>
          </a:xfrm>
          <a:prstGeom prst="rect">
            <a:avLst/>
          </a:prstGeom>
          <a:noFill/>
        </p:spPr>
        <p:txBody>
          <a:bodyPr wrap="square" rtlCol="0">
            <a:spAutoFit/>
          </a:bodyPr>
          <a:lstStyle/>
          <a:p>
            <a:pPr algn="l"/>
            <a:r>
              <a:rPr lang="zh-CN" sz="1200" dirty="0">
                <a:latin typeface="微软雅黑" panose="020B0503020204020204" charset="-122"/>
                <a:ea typeface="微软雅黑" panose="020B0503020204020204" charset="-122"/>
                <a:cs typeface="方正兰亭细黑_GBK_M" panose="02010600010101010101" pitchFamily="2" charset="2"/>
                <a:sym typeface="+mn-ea"/>
              </a:rPr>
              <a:t>输入您的文本内容输入您的文本内容输入您的文本内容输入您的文本内容输入您的文本内容输入您的文本内容输入您的文本内容输入您的文本内容输入您的文本内容输入您的文本内容</a:t>
            </a:r>
            <a:endParaRPr lang="zh-CN" altLang="en-US" sz="1200" dirty="0">
              <a:latin typeface="微软雅黑" panose="020B0503020204020204" charset="-122"/>
              <a:ea typeface="微软雅黑" panose="020B0503020204020204" charset="-122"/>
              <a:cs typeface="方正兰亭细黑_GBK_M" panose="02010600010101010101" pitchFamily="2" charset="2"/>
            </a:endParaRPr>
          </a:p>
        </p:txBody>
      </p:sp>
      <p:sp>
        <p:nvSpPr>
          <p:cNvPr id="43" name="TextBox 42"/>
          <p:cNvSpPr txBox="1"/>
          <p:nvPr/>
        </p:nvSpPr>
        <p:spPr>
          <a:xfrm>
            <a:off x="2486346" y="3719308"/>
            <a:ext cx="1452880" cy="398780"/>
          </a:xfrm>
          <a:prstGeom prst="rect">
            <a:avLst/>
          </a:prstGeom>
          <a:noFill/>
          <a:ln>
            <a:noFill/>
          </a:ln>
        </p:spPr>
        <p:txBody>
          <a:bodyPr wrap="none" rtlCol="0">
            <a:spAutoFit/>
          </a:bodyPr>
          <a:lstStyle/>
          <a:p>
            <a:r>
              <a:rPr lang="zh-CN" altLang="en-US" sz="2000" dirty="0">
                <a:solidFill>
                  <a:srgbClr val="C00000"/>
                </a:solidFill>
                <a:latin typeface="微软雅黑" panose="020B0503020204020204" charset="-122"/>
                <a:ea typeface="微软雅黑" panose="020B0503020204020204" charset="-122"/>
              </a:rPr>
              <a:t>制度执行力</a:t>
            </a:r>
            <a:endParaRPr lang="zh-CN" altLang="en-US" sz="2000" dirty="0">
              <a:solidFill>
                <a:srgbClr val="C00000"/>
              </a:solidFill>
              <a:latin typeface="微软雅黑" panose="020B0503020204020204" charset="-122"/>
              <a:ea typeface="微软雅黑" panose="020B0503020204020204" charset="-122"/>
              <a:cs typeface="方正兰亭细黑_GBK_M" panose="02010600010101010101" pitchFamily="2" charset="2"/>
            </a:endParaRPr>
          </a:p>
        </p:txBody>
      </p:sp>
      <p:sp>
        <p:nvSpPr>
          <p:cNvPr id="44" name="TextBox 43"/>
          <p:cNvSpPr txBox="1"/>
          <p:nvPr/>
        </p:nvSpPr>
        <p:spPr>
          <a:xfrm>
            <a:off x="4397459" y="2661879"/>
            <a:ext cx="1452880" cy="398780"/>
          </a:xfrm>
          <a:prstGeom prst="rect">
            <a:avLst/>
          </a:prstGeom>
          <a:noFill/>
          <a:ln>
            <a:noFill/>
          </a:ln>
        </p:spPr>
        <p:txBody>
          <a:bodyPr wrap="none" rtlCol="0">
            <a:spAutoFit/>
          </a:bodyPr>
          <a:lstStyle/>
          <a:p>
            <a:r>
              <a:rPr lang="zh-CN" altLang="en-US" sz="2000" dirty="0">
                <a:solidFill>
                  <a:srgbClr val="C00000"/>
                </a:solidFill>
                <a:latin typeface="微软雅黑" panose="020B0503020204020204" charset="-122"/>
                <a:ea typeface="微软雅黑" panose="020B0503020204020204" charset="-122"/>
              </a:rPr>
              <a:t>应急执行力</a:t>
            </a:r>
            <a:endParaRPr lang="zh-CN" altLang="en-US" sz="2000" dirty="0">
              <a:solidFill>
                <a:srgbClr val="C00000"/>
              </a:solidFill>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sp>
        <p:nvSpPr>
          <p:cNvPr id="45" name="TextBox 44"/>
          <p:cNvSpPr txBox="1"/>
          <p:nvPr/>
        </p:nvSpPr>
        <p:spPr>
          <a:xfrm>
            <a:off x="6299007" y="1608200"/>
            <a:ext cx="1452880" cy="398780"/>
          </a:xfrm>
          <a:prstGeom prst="rect">
            <a:avLst/>
          </a:prstGeom>
          <a:noFill/>
          <a:ln>
            <a:noFill/>
          </a:ln>
        </p:spPr>
        <p:txBody>
          <a:bodyPr wrap="none" rtlCol="0">
            <a:spAutoFit/>
          </a:bodyPr>
          <a:lstStyle/>
          <a:p>
            <a:r>
              <a:rPr lang="zh-CN" altLang="en-US" sz="2000" dirty="0">
                <a:solidFill>
                  <a:srgbClr val="C00000"/>
                </a:solidFill>
                <a:latin typeface="微软雅黑" panose="020B0503020204020204" charset="-122"/>
                <a:ea typeface="微软雅黑" panose="020B0503020204020204" charset="-122"/>
              </a:rPr>
              <a:t>战略执行力</a:t>
            </a:r>
            <a:endParaRPr lang="zh-CN" altLang="en-US" sz="2000" dirty="0">
              <a:solidFill>
                <a:srgbClr val="C00000"/>
              </a:solidFill>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grpSp>
        <p:nvGrpSpPr>
          <p:cNvPr id="9" name="组合 8"/>
          <p:cNvGrpSpPr/>
          <p:nvPr/>
        </p:nvGrpSpPr>
        <p:grpSpPr>
          <a:xfrm>
            <a:off x="5105593" y="1379641"/>
            <a:ext cx="914014" cy="914014"/>
            <a:chOff x="5105593" y="1379191"/>
            <a:chExt cx="914014" cy="914014"/>
          </a:xfrm>
        </p:grpSpPr>
        <p:grpSp>
          <p:nvGrpSpPr>
            <p:cNvPr id="46" name="组合 45"/>
            <p:cNvGrpSpPr/>
            <p:nvPr/>
          </p:nvGrpSpPr>
          <p:grpSpPr>
            <a:xfrm>
              <a:off x="5105593" y="1379191"/>
              <a:ext cx="914014" cy="914014"/>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TextBox 52"/>
            <p:cNvSpPr txBox="1"/>
            <p:nvPr/>
          </p:nvSpPr>
          <p:spPr>
            <a:xfrm>
              <a:off x="5271494" y="1654775"/>
              <a:ext cx="496570" cy="398780"/>
            </a:xfrm>
            <a:prstGeom prst="rect">
              <a:avLst/>
            </a:prstGeom>
            <a:noFill/>
          </p:spPr>
          <p:txBody>
            <a:bodyPr wrap="none" rtlCol="0">
              <a:spAutoFit/>
            </a:bodyPr>
            <a:lstStyle/>
            <a:p>
              <a:r>
                <a:rPr lang="en-US" altLang="zh-CN" sz="2000" b="1" dirty="0">
                  <a:solidFill>
                    <a:srgbClr val="376092"/>
                  </a:solidFill>
                  <a:latin typeface="微软雅黑" panose="020B0503020204020204" charset="-122"/>
                  <a:ea typeface="微软雅黑" panose="020B0503020204020204" charset="-122"/>
                </a:rPr>
                <a:t>03</a:t>
              </a:r>
            </a:p>
          </p:txBody>
        </p:sp>
      </p:grpSp>
      <p:grpSp>
        <p:nvGrpSpPr>
          <p:cNvPr id="8" name="组合 7"/>
          <p:cNvGrpSpPr/>
          <p:nvPr/>
        </p:nvGrpSpPr>
        <p:grpSpPr>
          <a:xfrm>
            <a:off x="3245280" y="2332423"/>
            <a:ext cx="914014" cy="914014"/>
            <a:chOff x="3245280" y="2331973"/>
            <a:chExt cx="914014" cy="914014"/>
          </a:xfrm>
        </p:grpSpPr>
        <p:grpSp>
          <p:nvGrpSpPr>
            <p:cNvPr id="37" name="组合 36"/>
            <p:cNvGrpSpPr/>
            <p:nvPr/>
          </p:nvGrpSpPr>
          <p:grpSpPr>
            <a:xfrm>
              <a:off x="3245280" y="2331973"/>
              <a:ext cx="914014" cy="914014"/>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TextBox 53"/>
            <p:cNvSpPr txBox="1"/>
            <p:nvPr/>
          </p:nvSpPr>
          <p:spPr>
            <a:xfrm>
              <a:off x="3411181" y="2594635"/>
              <a:ext cx="496570" cy="398780"/>
            </a:xfrm>
            <a:prstGeom prst="rect">
              <a:avLst/>
            </a:prstGeom>
            <a:noFill/>
          </p:spPr>
          <p:txBody>
            <a:bodyPr wrap="none" rtlCol="0">
              <a:spAutoFit/>
            </a:bodyPr>
            <a:lstStyle/>
            <a:p>
              <a:r>
                <a:rPr lang="en-US" altLang="zh-CN" sz="2000" b="1" dirty="0">
                  <a:solidFill>
                    <a:srgbClr val="376092"/>
                  </a:solidFill>
                  <a:latin typeface="微软雅黑" panose="020B0503020204020204" charset="-122"/>
                  <a:ea typeface="微软雅黑" panose="020B0503020204020204" charset="-122"/>
                </a:rPr>
                <a:t>02</a:t>
              </a:r>
              <a:endParaRPr lang="zh-CN" altLang="en-US" sz="2000" dirty="0">
                <a:latin typeface="Watford DB" pitchFamily="2" charset="0"/>
                <a:ea typeface="造字工房劲黑（非商用）常规体" pitchFamily="50" charset="-122"/>
              </a:endParaRPr>
            </a:p>
          </p:txBody>
        </p:sp>
      </p:grpSp>
      <p:grpSp>
        <p:nvGrpSpPr>
          <p:cNvPr id="6" name="组合 5"/>
          <p:cNvGrpSpPr/>
          <p:nvPr/>
        </p:nvGrpSpPr>
        <p:grpSpPr>
          <a:xfrm>
            <a:off x="1278794" y="3335356"/>
            <a:ext cx="914014" cy="914014"/>
            <a:chOff x="1278794" y="3334906"/>
            <a:chExt cx="914014" cy="914014"/>
          </a:xfrm>
        </p:grpSpPr>
        <p:grpSp>
          <p:nvGrpSpPr>
            <p:cNvPr id="27" name="组合 26"/>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TextBox 57"/>
            <p:cNvSpPr txBox="1"/>
            <p:nvPr/>
          </p:nvSpPr>
          <p:spPr>
            <a:xfrm>
              <a:off x="1443719" y="3591858"/>
              <a:ext cx="496570" cy="398780"/>
            </a:xfrm>
            <a:prstGeom prst="rect">
              <a:avLst/>
            </a:prstGeom>
            <a:noFill/>
          </p:spPr>
          <p:txBody>
            <a:bodyPr wrap="none" rtlCol="0">
              <a:spAutoFit/>
            </a:bodyPr>
            <a:lstStyle/>
            <a:p>
              <a:r>
                <a:rPr lang="en-US" altLang="zh-CN" sz="2000" b="1" dirty="0">
                  <a:solidFill>
                    <a:srgbClr val="376092"/>
                  </a:solidFill>
                  <a:latin typeface="微软雅黑" panose="020B0503020204020204" charset="-122"/>
                  <a:ea typeface="微软雅黑" panose="020B0503020204020204" charset="-122"/>
                </a:rPr>
                <a:t>01</a:t>
              </a:r>
            </a:p>
          </p:txBody>
        </p:sp>
      </p:grpSp>
      <p:sp>
        <p:nvSpPr>
          <p:cNvPr id="31" name="TextBox 30"/>
          <p:cNvSpPr txBox="1"/>
          <p:nvPr/>
        </p:nvSpPr>
        <p:spPr>
          <a:xfrm>
            <a:off x="10609990" y="6383039"/>
            <a:ext cx="868680" cy="368300"/>
          </a:xfrm>
          <a:prstGeom prst="rect">
            <a:avLst/>
          </a:prstGeom>
          <a:noFill/>
        </p:spPr>
        <p:txBody>
          <a:bodyPr wrap="none" rtlCol="0">
            <a:spAutoFit/>
          </a:bodyPr>
          <a:lstStyle/>
          <a:p>
            <a:r>
              <a:rPr lang="zh-CN" altLang="en-US" dirty="0"/>
              <a:t>延时符</a:t>
            </a:r>
          </a:p>
        </p:txBody>
      </p:sp>
      <p:grpSp>
        <p:nvGrpSpPr>
          <p:cNvPr id="7" name="Group 17"/>
          <p:cNvGrpSpPr>
            <a:grpSpLocks noChangeAspect="1"/>
          </p:cNvGrpSpPr>
          <p:nvPr/>
        </p:nvGrpSpPr>
        <p:grpSpPr bwMode="auto">
          <a:xfrm>
            <a:off x="428347" y="303744"/>
            <a:ext cx="259260" cy="278303"/>
            <a:chOff x="231" y="1205"/>
            <a:chExt cx="640" cy="687"/>
          </a:xfrm>
          <a:solidFill>
            <a:schemeClr val="bg1"/>
          </a:solidFill>
          <a:effectLst/>
        </p:grpSpPr>
        <p:sp>
          <p:nvSpPr>
            <p:cNvPr id="14"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sp>
          <p:nvSpPr>
            <p:cNvPr id="15"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grpSp>
      <p:sp>
        <p:nvSpPr>
          <p:cNvPr id="26" name="文本框 2"/>
          <p:cNvSpPr txBox="1"/>
          <p:nvPr/>
        </p:nvSpPr>
        <p:spPr>
          <a:xfrm>
            <a:off x="182880" y="243205"/>
            <a:ext cx="3357880" cy="398780"/>
          </a:xfrm>
          <a:prstGeom prst="rect">
            <a:avLst/>
          </a:prstGeom>
          <a:noFill/>
          <a:ln w="9525">
            <a:noFill/>
          </a:ln>
        </p:spPr>
        <p:txBody>
          <a:bodyPr wrap="square">
            <a:spAutoFit/>
          </a:bodyPr>
          <a:lstStyle/>
          <a:p>
            <a:pPr marL="609600" lvl="2" indent="0" algn="l">
              <a:buNone/>
            </a:pPr>
            <a:r>
              <a:rPr lang="zh-CN" altLang="en-US" sz="2000" b="1" dirty="0">
                <a:solidFill>
                  <a:schemeClr val="tx2"/>
                </a:solidFill>
                <a:latin typeface="微软雅黑" panose="020B0503020204020204" charset="-122"/>
                <a:ea typeface="微软雅黑" panose="020B0503020204020204" charset="-122"/>
                <a:cs typeface="+mn-ea"/>
                <a:sym typeface="+mn-ea"/>
              </a:rPr>
              <a:t>公司财务报销规定</a:t>
            </a:r>
            <a:endParaRPr lang="zh-CN" altLang="en-US" sz="2000" dirty="0">
              <a:solidFill>
                <a:schemeClr val="tx2"/>
              </a:solidFill>
              <a:latin typeface="微软雅黑" panose="020B0503020204020204" charset="-122"/>
              <a:ea typeface="微软雅黑" panose="020B0503020204020204" charset="-122"/>
              <a:cs typeface="+mn-ea"/>
              <a:sym typeface="+mn-ea"/>
            </a:endParaRPr>
          </a:p>
        </p:txBody>
      </p:sp>
    </p:spTree>
    <p:custDataLst>
      <p:tags r:id="rId1"/>
    </p:custDataLst>
  </p:cSld>
  <p:clrMapOvr>
    <a:masterClrMapping/>
  </p:clrMapOvr>
  <p:transition spd="slow" advClick="0" advTm="3000">
    <p:circl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par>
                              <p:cTn id="11" fill="hold">
                                <p:stCondLst>
                                  <p:cond delay="500"/>
                                </p:stCondLst>
                                <p:childTnLst>
                                  <p:par>
                                    <p:cTn id="12" presetID="2" presetClass="entr" presetSubtype="4" fill="hold" nodeType="afterEffect" p14:presetBounceEnd="44000">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14:bounceEnd="44000">
                                          <p:cBhvr additive="base">
                                            <p:cTn id="14" dur="500" fill="hold"/>
                                            <p:tgtEl>
                                              <p:spTgt spid="6"/>
                                            </p:tgtEl>
                                            <p:attrNameLst>
                                              <p:attrName>ppt_x</p:attrName>
                                            </p:attrNameLst>
                                          </p:cBhvr>
                                          <p:tavLst>
                                            <p:tav tm="0">
                                              <p:val>
                                                <p:strVal val="#ppt_x"/>
                                              </p:val>
                                            </p:tav>
                                            <p:tav tm="100000">
                                              <p:val>
                                                <p:strVal val="#ppt_x"/>
                                              </p:val>
                                            </p:tav>
                                          </p:tavLst>
                                        </p:anim>
                                        <p:anim calcmode="lin" valueType="num" p14:bounceEnd="44000">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14:presetBounceEnd="44000">
                                      <p:stCondLst>
                                        <p:cond delay="300"/>
                                      </p:stCondLst>
                                      <p:childTnLst>
                                        <p:set>
                                          <p:cBhvr>
                                            <p:cTn id="17" dur="1" fill="hold">
                                              <p:stCondLst>
                                                <p:cond delay="0"/>
                                              </p:stCondLst>
                                            </p:cTn>
                                            <p:tgtEl>
                                              <p:spTgt spid="8"/>
                                            </p:tgtEl>
                                            <p:attrNameLst>
                                              <p:attrName>style.visibility</p:attrName>
                                            </p:attrNameLst>
                                          </p:cBhvr>
                                          <p:to>
                                            <p:strVal val="visible"/>
                                          </p:to>
                                        </p:set>
                                        <p:anim calcmode="lin" valueType="num" p14:bounceEnd="44000">
                                          <p:cBhvr additive="base">
                                            <p:cTn id="18" dur="500" fill="hold"/>
                                            <p:tgtEl>
                                              <p:spTgt spid="8"/>
                                            </p:tgtEl>
                                            <p:attrNameLst>
                                              <p:attrName>ppt_x</p:attrName>
                                            </p:attrNameLst>
                                          </p:cBhvr>
                                          <p:tavLst>
                                            <p:tav tm="0">
                                              <p:val>
                                                <p:strVal val="#ppt_x"/>
                                              </p:val>
                                            </p:tav>
                                            <p:tav tm="100000">
                                              <p:val>
                                                <p:strVal val="#ppt_x"/>
                                              </p:val>
                                            </p:tav>
                                          </p:tavLst>
                                        </p:anim>
                                        <p:anim calcmode="lin" valueType="num" p14:bounceEnd="44000">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12" presetClass="entr" presetSubtype="8" fill="hold" grpId="0" nodeType="withEffect">
                                      <p:stCondLst>
                                        <p:cond delay="30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500"/>
                                            <p:tgtEl>
                                              <p:spTgt spid="43"/>
                                            </p:tgtEl>
                                            <p:attrNameLst>
                                              <p:attrName>ppt_x</p:attrName>
                                            </p:attrNameLst>
                                          </p:cBhvr>
                                          <p:tavLst>
                                            <p:tav tm="0">
                                              <p:val>
                                                <p:strVal val="#ppt_x-#ppt_w*1.125000"/>
                                              </p:val>
                                            </p:tav>
                                            <p:tav tm="100000">
                                              <p:val>
                                                <p:strVal val="#ppt_x"/>
                                              </p:val>
                                            </p:tav>
                                          </p:tavLst>
                                        </p:anim>
                                        <p:animEffect transition="in" filter="wipe(right)">
                                          <p:cBhvr>
                                            <p:cTn id="23" dur="500"/>
                                            <p:tgtEl>
                                              <p:spTgt spid="43"/>
                                            </p:tgtEl>
                                          </p:cBhvr>
                                        </p:animEffect>
                                      </p:childTnLst>
                                    </p:cTn>
                                  </p:par>
                                  <p:par>
                                    <p:cTn id="24" presetID="2" presetClass="entr" presetSubtype="4" fill="hold" nodeType="withEffect" p14:presetBounceEnd="44000">
                                      <p:stCondLst>
                                        <p:cond delay="600"/>
                                      </p:stCondLst>
                                      <p:childTnLst>
                                        <p:set>
                                          <p:cBhvr>
                                            <p:cTn id="25" dur="1" fill="hold">
                                              <p:stCondLst>
                                                <p:cond delay="0"/>
                                              </p:stCondLst>
                                            </p:cTn>
                                            <p:tgtEl>
                                              <p:spTgt spid="9"/>
                                            </p:tgtEl>
                                            <p:attrNameLst>
                                              <p:attrName>style.visibility</p:attrName>
                                            </p:attrNameLst>
                                          </p:cBhvr>
                                          <p:to>
                                            <p:strVal val="visible"/>
                                          </p:to>
                                        </p:set>
                                        <p:anim calcmode="lin" valueType="num" p14:bounceEnd="44000">
                                          <p:cBhvr additive="base">
                                            <p:cTn id="26" dur="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12" presetClass="entr" presetSubtype="8" fill="hold" grpId="0" nodeType="withEffect">
                                      <p:stCondLst>
                                        <p:cond delay="60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p:tgtEl>
                                              <p:spTgt spid="44"/>
                                            </p:tgtEl>
                                            <p:attrNameLst>
                                              <p:attrName>ppt_x</p:attrName>
                                            </p:attrNameLst>
                                          </p:cBhvr>
                                          <p:tavLst>
                                            <p:tav tm="0">
                                              <p:val>
                                                <p:strVal val="#ppt_x-#ppt_w*1.125000"/>
                                              </p:val>
                                            </p:tav>
                                            <p:tav tm="100000">
                                              <p:val>
                                                <p:strVal val="#ppt_x"/>
                                              </p:val>
                                            </p:tav>
                                          </p:tavLst>
                                        </p:anim>
                                        <p:animEffect transition="in" filter="wipe(right)">
                                          <p:cBhvr>
                                            <p:cTn id="31" dur="500"/>
                                            <p:tgtEl>
                                              <p:spTgt spid="44"/>
                                            </p:tgtEl>
                                          </p:cBhvr>
                                        </p:animEffect>
                                      </p:childTnLst>
                                    </p:cTn>
                                  </p:par>
                                  <p:par>
                                    <p:cTn id="32" presetID="12" presetClass="entr" presetSubtype="8" fill="hold" grpId="0" nodeType="withEffect">
                                      <p:stCondLst>
                                        <p:cond delay="90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500"/>
                                            <p:tgtEl>
                                              <p:spTgt spid="45"/>
                                            </p:tgtEl>
                                            <p:attrNameLst>
                                              <p:attrName>ppt_x</p:attrName>
                                            </p:attrNameLst>
                                          </p:cBhvr>
                                          <p:tavLst>
                                            <p:tav tm="0">
                                              <p:val>
                                                <p:strVal val="#ppt_x-#ppt_w*1.125000"/>
                                              </p:val>
                                            </p:tav>
                                            <p:tav tm="100000">
                                              <p:val>
                                                <p:strVal val="#ppt_x"/>
                                              </p:val>
                                            </p:tav>
                                          </p:tavLst>
                                        </p:anim>
                                        <p:animEffect transition="in" filter="wipe(right)">
                                          <p:cBhvr>
                                            <p:cTn id="35" dur="500"/>
                                            <p:tgtEl>
                                              <p:spTgt spid="45"/>
                                            </p:tgtEl>
                                          </p:cBhvr>
                                        </p:animEffect>
                                      </p:childTnLst>
                                    </p:cTn>
                                  </p:par>
                                </p:childTnLst>
                              </p:cTn>
                            </p:par>
                            <p:par>
                              <p:cTn id="36" fill="hold">
                                <p:stCondLst>
                                  <p:cond delay="1000"/>
                                </p:stCondLst>
                                <p:childTnLst>
                                  <p:par>
                                    <p:cTn id="37" presetID="18" presetClass="entr" presetSubtype="3"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strips(upRight)">
                                          <p:cBhvr>
                                            <p:cTn id="39" dur="500"/>
                                            <p:tgtEl>
                                              <p:spTgt spid="25"/>
                                            </p:tgtEl>
                                          </p:cBhvr>
                                        </p:animEffect>
                                      </p:childTnLst>
                                    </p:cTn>
                                  </p:par>
                                  <p:par>
                                    <p:cTn id="40" presetID="18" presetClass="entr" presetSubtype="3"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strips(upRight)">
                                          <p:cBhvr>
                                            <p:cTn id="42" dur="500"/>
                                            <p:tgtEl>
                                              <p:spTgt spid="40"/>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0" grpId="0"/>
          <p:bldP spid="43" grpId="0"/>
          <p:bldP spid="44" grpId="0"/>
          <p:bldP spid="45" grpId="0"/>
          <p:bldP spid="31"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30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12" presetClass="entr" presetSubtype="8" fill="hold" grpId="0" nodeType="withEffect">
                                      <p:stCondLst>
                                        <p:cond delay="30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500"/>
                                            <p:tgtEl>
                                              <p:spTgt spid="43"/>
                                            </p:tgtEl>
                                            <p:attrNameLst>
                                              <p:attrName>ppt_x</p:attrName>
                                            </p:attrNameLst>
                                          </p:cBhvr>
                                          <p:tavLst>
                                            <p:tav tm="0">
                                              <p:val>
                                                <p:strVal val="#ppt_x-#ppt_w*1.125000"/>
                                              </p:val>
                                            </p:tav>
                                            <p:tav tm="100000">
                                              <p:val>
                                                <p:strVal val="#ppt_x"/>
                                              </p:val>
                                            </p:tav>
                                          </p:tavLst>
                                        </p:anim>
                                        <p:animEffect transition="in" filter="wipe(right)">
                                          <p:cBhvr>
                                            <p:cTn id="23" dur="500"/>
                                            <p:tgtEl>
                                              <p:spTgt spid="43"/>
                                            </p:tgtEl>
                                          </p:cBhvr>
                                        </p:animEffect>
                                      </p:childTnLst>
                                    </p:cTn>
                                  </p:par>
                                  <p:par>
                                    <p:cTn id="24" presetID="2" presetClass="entr" presetSubtype="4" fill="hold" nodeType="withEffect">
                                      <p:stCondLst>
                                        <p:cond delay="60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12" presetClass="entr" presetSubtype="8" fill="hold" grpId="0" nodeType="withEffect">
                                      <p:stCondLst>
                                        <p:cond delay="60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p:tgtEl>
                                              <p:spTgt spid="44"/>
                                            </p:tgtEl>
                                            <p:attrNameLst>
                                              <p:attrName>ppt_x</p:attrName>
                                            </p:attrNameLst>
                                          </p:cBhvr>
                                          <p:tavLst>
                                            <p:tav tm="0">
                                              <p:val>
                                                <p:strVal val="#ppt_x-#ppt_w*1.125000"/>
                                              </p:val>
                                            </p:tav>
                                            <p:tav tm="100000">
                                              <p:val>
                                                <p:strVal val="#ppt_x"/>
                                              </p:val>
                                            </p:tav>
                                          </p:tavLst>
                                        </p:anim>
                                        <p:animEffect transition="in" filter="wipe(right)">
                                          <p:cBhvr>
                                            <p:cTn id="31" dur="500"/>
                                            <p:tgtEl>
                                              <p:spTgt spid="44"/>
                                            </p:tgtEl>
                                          </p:cBhvr>
                                        </p:animEffect>
                                      </p:childTnLst>
                                    </p:cTn>
                                  </p:par>
                                  <p:par>
                                    <p:cTn id="32" presetID="12" presetClass="entr" presetSubtype="8" fill="hold" grpId="0" nodeType="withEffect">
                                      <p:stCondLst>
                                        <p:cond delay="90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500"/>
                                            <p:tgtEl>
                                              <p:spTgt spid="45"/>
                                            </p:tgtEl>
                                            <p:attrNameLst>
                                              <p:attrName>ppt_x</p:attrName>
                                            </p:attrNameLst>
                                          </p:cBhvr>
                                          <p:tavLst>
                                            <p:tav tm="0">
                                              <p:val>
                                                <p:strVal val="#ppt_x-#ppt_w*1.125000"/>
                                              </p:val>
                                            </p:tav>
                                            <p:tav tm="100000">
                                              <p:val>
                                                <p:strVal val="#ppt_x"/>
                                              </p:val>
                                            </p:tav>
                                          </p:tavLst>
                                        </p:anim>
                                        <p:animEffect transition="in" filter="wipe(right)">
                                          <p:cBhvr>
                                            <p:cTn id="35" dur="500"/>
                                            <p:tgtEl>
                                              <p:spTgt spid="45"/>
                                            </p:tgtEl>
                                          </p:cBhvr>
                                        </p:animEffect>
                                      </p:childTnLst>
                                    </p:cTn>
                                  </p:par>
                                </p:childTnLst>
                              </p:cTn>
                            </p:par>
                            <p:par>
                              <p:cTn id="36" fill="hold">
                                <p:stCondLst>
                                  <p:cond delay="1000"/>
                                </p:stCondLst>
                                <p:childTnLst>
                                  <p:par>
                                    <p:cTn id="37" presetID="18" presetClass="entr" presetSubtype="3"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strips(upRight)">
                                          <p:cBhvr>
                                            <p:cTn id="39" dur="500"/>
                                            <p:tgtEl>
                                              <p:spTgt spid="25"/>
                                            </p:tgtEl>
                                          </p:cBhvr>
                                        </p:animEffect>
                                      </p:childTnLst>
                                    </p:cTn>
                                  </p:par>
                                  <p:par>
                                    <p:cTn id="40" presetID="18" presetClass="entr" presetSubtype="3"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strips(upRight)">
                                          <p:cBhvr>
                                            <p:cTn id="42" dur="500"/>
                                            <p:tgtEl>
                                              <p:spTgt spid="40"/>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0" grpId="0"/>
          <p:bldP spid="43" grpId="0"/>
          <p:bldP spid="44" grpId="0"/>
          <p:bldP spid="45" grpId="0"/>
          <p:bldP spid="31" grpId="0"/>
          <p:bldP spid="26"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709295" y="951230"/>
            <a:ext cx="7331075" cy="460375"/>
          </a:xfrm>
          <a:prstGeom prst="rect">
            <a:avLst/>
          </a:prstGeom>
          <a:noFill/>
        </p:spPr>
        <p:txBody>
          <a:bodyPr wrap="square" rtlCol="0">
            <a:spAutoFit/>
          </a:bodyPr>
          <a:lstStyle/>
          <a:p>
            <a:pPr algn="l"/>
            <a:r>
              <a:rPr lang="zh-CN" sz="1200" dirty="0">
                <a:latin typeface="微软雅黑" panose="020B0503020204020204" charset="-122"/>
                <a:ea typeface="微软雅黑" panose="020B0503020204020204" charset="-122"/>
                <a:cs typeface="方正兰亭细黑_GBK_M" panose="02010600010101010101" pitchFamily="2" charset="2"/>
                <a:sym typeface="+mn-ea"/>
              </a:rPr>
              <a:t>输入您的文本内容输入您的文本内容输入您的文本内容输入您的文本内容输入您的文本内容输入您的文本内容输入您的文本内容输入您的文本内容输入您的文本内容输入您的文本内容</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grpSp>
        <p:nvGrpSpPr>
          <p:cNvPr id="3" name="组合 2"/>
          <p:cNvGrpSpPr/>
          <p:nvPr/>
        </p:nvGrpSpPr>
        <p:grpSpPr>
          <a:xfrm>
            <a:off x="695368" y="3811940"/>
            <a:ext cx="1721136" cy="548848"/>
            <a:chOff x="695368" y="3811490"/>
            <a:chExt cx="1721136" cy="548848"/>
          </a:xfrm>
        </p:grpSpPr>
        <p:grpSp>
          <p:nvGrpSpPr>
            <p:cNvPr id="52" name="组合 51"/>
            <p:cNvGrpSpPr/>
            <p:nvPr/>
          </p:nvGrpSpPr>
          <p:grpSpPr>
            <a:xfrm>
              <a:off x="695368" y="3811490"/>
              <a:ext cx="1721136" cy="548848"/>
              <a:chOff x="4304043" y="1286668"/>
              <a:chExt cx="3837944" cy="2757793"/>
            </a:xfrm>
            <a:effectLst>
              <a:outerShdw blurRad="381000" dist="254000" dir="8100000" algn="tr" rotWithShape="0">
                <a:prstClr val="black">
                  <a:alpha val="40000"/>
                </a:prstClr>
              </a:outerShdw>
            </a:effectLst>
          </p:grpSpPr>
          <p:sp>
            <p:nvSpPr>
              <p:cNvPr id="53" name="圆角矩形 5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椭圆 61"/>
            <p:cNvSpPr/>
            <p:nvPr/>
          </p:nvSpPr>
          <p:spPr>
            <a:xfrm>
              <a:off x="825405" y="3951961"/>
              <a:ext cx="279463" cy="279463"/>
            </a:xfrm>
            <a:prstGeom prst="ellipse">
              <a:avLst/>
            </a:prstGeom>
            <a:solidFill>
              <a:schemeClr val="tx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2173927" y="3285969"/>
            <a:ext cx="1721136" cy="548848"/>
            <a:chOff x="2173927" y="3285519"/>
            <a:chExt cx="1721136" cy="548848"/>
          </a:xfrm>
        </p:grpSpPr>
        <p:grpSp>
          <p:nvGrpSpPr>
            <p:cNvPr id="49" name="组合 48"/>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50" name="圆角矩形 4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圆角矩形 5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椭圆 62"/>
            <p:cNvSpPr/>
            <p:nvPr/>
          </p:nvSpPr>
          <p:spPr>
            <a:xfrm>
              <a:off x="2307128" y="3420211"/>
              <a:ext cx="279463" cy="279463"/>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3685227" y="2759997"/>
            <a:ext cx="1721136" cy="548848"/>
            <a:chOff x="3685227" y="2759547"/>
            <a:chExt cx="1721136" cy="548848"/>
          </a:xfrm>
        </p:grpSpPr>
        <p:grpSp>
          <p:nvGrpSpPr>
            <p:cNvPr id="46" name="组合 45"/>
            <p:cNvGrpSpPr/>
            <p:nvPr/>
          </p:nvGrpSpPr>
          <p:grpSpPr>
            <a:xfrm>
              <a:off x="3685227" y="2759547"/>
              <a:ext cx="1721136" cy="548848"/>
              <a:chOff x="4304043" y="1286668"/>
              <a:chExt cx="3837944" cy="2757793"/>
            </a:xfrm>
            <a:effectLst>
              <a:outerShdw blurRad="381000" dist="254000" dir="8100000" algn="tr" rotWithShape="0">
                <a:prstClr val="black">
                  <a:alpha val="40000"/>
                </a:prstClr>
              </a:outerShdw>
            </a:effectLst>
          </p:grpSpPr>
          <p:sp>
            <p:nvSpPr>
              <p:cNvPr id="47" name="圆角矩形 4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4" name="椭圆 63"/>
            <p:cNvSpPr/>
            <p:nvPr/>
          </p:nvSpPr>
          <p:spPr>
            <a:xfrm>
              <a:off x="3829063" y="2894239"/>
              <a:ext cx="279463" cy="279463"/>
            </a:xfrm>
            <a:prstGeom prst="ellipse">
              <a:avLst/>
            </a:prstGeom>
            <a:solidFill>
              <a:srgbClr val="37609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5204626" y="2234025"/>
            <a:ext cx="1721136" cy="548848"/>
            <a:chOff x="5204626" y="2233575"/>
            <a:chExt cx="1721136" cy="548848"/>
          </a:xfrm>
        </p:grpSpPr>
        <p:grpSp>
          <p:nvGrpSpPr>
            <p:cNvPr id="43" name="组合 42"/>
            <p:cNvGrpSpPr/>
            <p:nvPr/>
          </p:nvGrpSpPr>
          <p:grpSpPr>
            <a:xfrm>
              <a:off x="5204626" y="2233575"/>
              <a:ext cx="1721136" cy="548848"/>
              <a:chOff x="4304043" y="1286668"/>
              <a:chExt cx="3837944" cy="2757793"/>
            </a:xfrm>
            <a:effectLst>
              <a:outerShdw blurRad="381000" dist="254000" dir="8100000" algn="tr" rotWithShape="0">
                <a:prstClr val="black">
                  <a:alpha val="40000"/>
                </a:prstClr>
              </a:outerShdw>
            </a:effectLst>
          </p:grpSpPr>
          <p:sp>
            <p:nvSpPr>
              <p:cNvPr id="44" name="圆角矩形 4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椭圆 64"/>
            <p:cNvSpPr/>
            <p:nvPr/>
          </p:nvSpPr>
          <p:spPr>
            <a:xfrm>
              <a:off x="5384889" y="2368267"/>
              <a:ext cx="279463" cy="279463"/>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6723643" y="1708053"/>
            <a:ext cx="1721136" cy="548848"/>
            <a:chOff x="6723643" y="1707603"/>
            <a:chExt cx="1721136" cy="548848"/>
          </a:xfrm>
        </p:grpSpPr>
        <p:grpSp>
          <p:nvGrpSpPr>
            <p:cNvPr id="55" name="组合 54"/>
            <p:cNvGrpSpPr/>
            <p:nvPr/>
          </p:nvGrpSpPr>
          <p:grpSpPr>
            <a:xfrm>
              <a:off x="6723643" y="1707603"/>
              <a:ext cx="1721136" cy="548848"/>
              <a:chOff x="4304043" y="1286668"/>
              <a:chExt cx="3837944" cy="2757793"/>
            </a:xfrm>
            <a:effectLst>
              <a:outerShdw blurRad="381000" dist="254000" dir="8100000" algn="tr" rotWithShape="0">
                <a:prstClr val="black">
                  <a:alpha val="40000"/>
                </a:prstClr>
              </a:outerShdw>
            </a:effectLst>
          </p:grpSpPr>
          <p:sp>
            <p:nvSpPr>
              <p:cNvPr id="56" name="圆角矩形 5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椭圆 65"/>
            <p:cNvSpPr/>
            <p:nvPr/>
          </p:nvSpPr>
          <p:spPr>
            <a:xfrm>
              <a:off x="6904288" y="1842295"/>
              <a:ext cx="279463" cy="279463"/>
            </a:xfrm>
            <a:prstGeom prst="ellipse">
              <a:avLst/>
            </a:prstGeom>
            <a:solidFill>
              <a:srgbClr val="37609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TextBox 37"/>
          <p:cNvSpPr txBox="1"/>
          <p:nvPr/>
        </p:nvSpPr>
        <p:spPr>
          <a:xfrm>
            <a:off x="1104868" y="3944120"/>
            <a:ext cx="1198880" cy="337185"/>
          </a:xfrm>
          <a:prstGeom prst="rect">
            <a:avLst/>
          </a:prstGeom>
          <a:noFill/>
          <a:effectLst/>
        </p:spPr>
        <p:txBody>
          <a:bodyPr wrap="none" rtlCol="0">
            <a:spAutoFit/>
          </a:bodyPr>
          <a:lstStyle/>
          <a:p>
            <a:r>
              <a:rPr lang="zh-CN" altLang="en-US" sz="1600" dirty="0">
                <a:solidFill>
                  <a:srgbClr val="C00000"/>
                </a:solidFill>
                <a:latin typeface="微软雅黑" panose="020B0503020204020204" charset="-122"/>
                <a:ea typeface="微软雅黑" panose="020B0503020204020204" charset="-122"/>
              </a:rPr>
              <a:t>表达与沟通</a:t>
            </a:r>
          </a:p>
        </p:txBody>
      </p:sp>
      <p:sp>
        <p:nvSpPr>
          <p:cNvPr id="39" name="TextBox 38"/>
          <p:cNvSpPr txBox="1"/>
          <p:nvPr/>
        </p:nvSpPr>
        <p:spPr>
          <a:xfrm>
            <a:off x="2630574" y="3391115"/>
            <a:ext cx="995680" cy="337185"/>
          </a:xfrm>
          <a:prstGeom prst="rect">
            <a:avLst/>
          </a:prstGeom>
          <a:noFill/>
          <a:effectLst/>
        </p:spPr>
        <p:txBody>
          <a:bodyPr wrap="none" rtlCol="0">
            <a:spAutoFit/>
          </a:bodyPr>
          <a:lstStyle/>
          <a:p>
            <a:pPr algn="l"/>
            <a:r>
              <a:rPr lang="zh-CN" altLang="en-US" sz="1600" dirty="0">
                <a:solidFill>
                  <a:srgbClr val="376092"/>
                </a:solidFill>
                <a:latin typeface="微软雅黑" panose="020B0503020204020204" charset="-122"/>
                <a:ea typeface="微软雅黑" panose="020B0503020204020204" charset="-122"/>
              </a:rPr>
              <a:t>做事主动</a:t>
            </a:r>
          </a:p>
        </p:txBody>
      </p:sp>
      <p:sp>
        <p:nvSpPr>
          <p:cNvPr id="40" name="TextBox 39"/>
          <p:cNvSpPr txBox="1"/>
          <p:nvPr/>
        </p:nvSpPr>
        <p:spPr>
          <a:xfrm>
            <a:off x="4108526" y="2866414"/>
            <a:ext cx="1255395" cy="337185"/>
          </a:xfrm>
          <a:prstGeom prst="rect">
            <a:avLst/>
          </a:prstGeom>
          <a:noFill/>
          <a:effectLst/>
        </p:spPr>
        <p:txBody>
          <a:bodyPr wrap="none" rtlCol="0">
            <a:spAutoFit/>
          </a:bodyPr>
          <a:lstStyle/>
          <a:p>
            <a:r>
              <a:rPr lang="zh-CN" altLang="en-US" sz="1600" dirty="0">
                <a:solidFill>
                  <a:srgbClr val="C00000"/>
                </a:solidFill>
                <a:latin typeface="微软雅黑" panose="020B0503020204020204" charset="-122"/>
                <a:ea typeface="微软雅黑" panose="020B0503020204020204" charset="-122"/>
              </a:rPr>
              <a:t>敬业的品质</a:t>
            </a:r>
            <a:r>
              <a:rPr lang="zh-CN" altLang="en-US" sz="1600" dirty="0">
                <a:solidFill>
                  <a:srgbClr val="C00000"/>
                </a:solidFill>
                <a:latin typeface="方正兰亭细黑_GBK" panose="02000000000000000000" pitchFamily="2" charset="-122"/>
                <a:ea typeface="方正兰亭细黑_GBK" panose="02000000000000000000" pitchFamily="2" charset="-122"/>
              </a:rPr>
              <a:t> </a:t>
            </a:r>
          </a:p>
        </p:txBody>
      </p:sp>
      <p:sp>
        <p:nvSpPr>
          <p:cNvPr id="41" name="TextBox 40"/>
          <p:cNvSpPr txBox="1"/>
          <p:nvPr/>
        </p:nvSpPr>
        <p:spPr>
          <a:xfrm>
            <a:off x="5677074" y="2356082"/>
            <a:ext cx="1198880" cy="337185"/>
          </a:xfrm>
          <a:prstGeom prst="rect">
            <a:avLst/>
          </a:prstGeom>
          <a:noFill/>
          <a:effectLst/>
        </p:spPr>
        <p:txBody>
          <a:bodyPr wrap="none" rtlCol="0">
            <a:spAutoFit/>
          </a:bodyPr>
          <a:lstStyle/>
          <a:p>
            <a:r>
              <a:rPr lang="zh-CN" altLang="en-US" sz="1600" dirty="0">
                <a:solidFill>
                  <a:srgbClr val="376092"/>
                </a:solidFill>
                <a:latin typeface="微软雅黑" panose="020B0503020204020204" charset="-122"/>
                <a:ea typeface="微软雅黑" panose="020B0503020204020204" charset="-122"/>
              </a:rPr>
              <a:t>宽容与合作</a:t>
            </a:r>
          </a:p>
        </p:txBody>
      </p:sp>
      <p:sp>
        <p:nvSpPr>
          <p:cNvPr id="42" name="TextBox 41"/>
          <p:cNvSpPr txBox="1"/>
          <p:nvPr/>
        </p:nvSpPr>
        <p:spPr>
          <a:xfrm>
            <a:off x="7217402" y="1828272"/>
            <a:ext cx="995680" cy="337185"/>
          </a:xfrm>
          <a:prstGeom prst="rect">
            <a:avLst/>
          </a:prstGeom>
          <a:noFill/>
          <a:effectLst/>
        </p:spPr>
        <p:txBody>
          <a:bodyPr wrap="none" rtlCol="0">
            <a:spAutoFit/>
          </a:bodyPr>
          <a:lstStyle/>
          <a:p>
            <a:r>
              <a:rPr lang="zh-CN" altLang="en-US" sz="1600" dirty="0">
                <a:solidFill>
                  <a:srgbClr val="C00000"/>
                </a:solidFill>
                <a:latin typeface="微软雅黑" panose="020B0503020204020204" charset="-122"/>
                <a:ea typeface="微软雅黑" panose="020B0503020204020204" charset="-122"/>
              </a:rPr>
              <a:t>全局观念</a:t>
            </a:r>
            <a:endParaRPr lang="zh-CN" altLang="en-US" sz="1600" dirty="0">
              <a:solidFill>
                <a:srgbClr val="C00000"/>
              </a:solidFill>
              <a:latin typeface="方正兰亭细黑_GBK" panose="02000000000000000000" pitchFamily="2" charset="-122"/>
              <a:ea typeface="方正兰亭细黑_GBK" panose="02000000000000000000" pitchFamily="2" charset="-122"/>
            </a:endParaRPr>
          </a:p>
        </p:txBody>
      </p:sp>
      <p:grpSp>
        <p:nvGrpSpPr>
          <p:cNvPr id="72" name="组合 71"/>
          <p:cNvGrpSpPr/>
          <p:nvPr/>
        </p:nvGrpSpPr>
        <p:grpSpPr>
          <a:xfrm>
            <a:off x="669337" y="1645947"/>
            <a:ext cx="435531" cy="435531"/>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 name="椭圆 79"/>
          <p:cNvSpPr/>
          <p:nvPr/>
        </p:nvSpPr>
        <p:spPr>
          <a:xfrm>
            <a:off x="7786768" y="4231726"/>
            <a:ext cx="500908" cy="500908"/>
          </a:xfrm>
          <a:prstGeom prst="ellipse">
            <a:avLst/>
          </a:prstGeom>
          <a:solidFill>
            <a:srgbClr val="37609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8423305" y="3523148"/>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 name="组合 81"/>
          <p:cNvGrpSpPr/>
          <p:nvPr/>
        </p:nvGrpSpPr>
        <p:grpSpPr>
          <a:xfrm>
            <a:off x="1397585" y="2038486"/>
            <a:ext cx="387220" cy="387220"/>
            <a:chOff x="304800" y="673100"/>
            <a:chExt cx="4000500" cy="4000500"/>
          </a:xfrm>
          <a:effectLst>
            <a:outerShdw blurRad="317500" dist="1905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1" name="椭圆 10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2" name="组合 101"/>
          <p:cNvGrpSpPr/>
          <p:nvPr/>
        </p:nvGrpSpPr>
        <p:grpSpPr>
          <a:xfrm>
            <a:off x="7183751" y="4563805"/>
            <a:ext cx="219777" cy="219777"/>
            <a:chOff x="304800" y="673100"/>
            <a:chExt cx="4000500" cy="4000500"/>
          </a:xfrm>
          <a:effectLst>
            <a:outerShdw blurRad="381000" dist="152400" dir="8100000" algn="tr" rotWithShape="0">
              <a:prstClr val="black">
                <a:alpha val="70000"/>
              </a:prstClr>
            </a:outerShdw>
          </a:effectLst>
        </p:grpSpPr>
        <p:sp>
          <p:nvSpPr>
            <p:cNvPr id="104" name="同心圆 10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5" name="椭圆 10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6" name="组合 105"/>
          <p:cNvGrpSpPr/>
          <p:nvPr/>
        </p:nvGrpSpPr>
        <p:grpSpPr>
          <a:xfrm>
            <a:off x="7316009" y="3897705"/>
            <a:ext cx="287919" cy="287919"/>
            <a:chOff x="304800" y="673100"/>
            <a:chExt cx="4000500" cy="4000500"/>
          </a:xfrm>
          <a:effectLst>
            <a:outerShdw blurRad="381000" dist="152400" dir="8100000" algn="tr" rotWithShape="0">
              <a:prstClr val="black">
                <a:alpha val="70000"/>
              </a:prstClr>
            </a:outerShdw>
          </a:effectLst>
        </p:grpSpPr>
        <p:sp>
          <p:nvSpPr>
            <p:cNvPr id="107" name="同心圆 10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8" name="椭圆 10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9" name="椭圆 108"/>
          <p:cNvSpPr/>
          <p:nvPr/>
        </p:nvSpPr>
        <p:spPr>
          <a:xfrm>
            <a:off x="1572773" y="1714633"/>
            <a:ext cx="274777" cy="274777"/>
          </a:xfrm>
          <a:prstGeom prst="ellipse">
            <a:avLst/>
          </a:prstGeom>
          <a:solidFill>
            <a:srgbClr val="37609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nvSpPr>
        <p:spPr>
          <a:xfrm>
            <a:off x="767327" y="2357011"/>
            <a:ext cx="137389" cy="137389"/>
          </a:xfrm>
          <a:prstGeom prst="ellipse">
            <a:avLst/>
          </a:prstGeom>
          <a:solidFill>
            <a:srgbClr val="37609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1" name="组合 110"/>
          <p:cNvGrpSpPr/>
          <p:nvPr/>
        </p:nvGrpSpPr>
        <p:grpSpPr>
          <a:xfrm>
            <a:off x="8411685" y="3952410"/>
            <a:ext cx="408377" cy="408377"/>
            <a:chOff x="304800" y="673100"/>
            <a:chExt cx="4000500" cy="4000500"/>
          </a:xfrm>
          <a:effectLst>
            <a:outerShdw blurRad="317500" dist="190500" dir="8100000" algn="tr" rotWithShape="0">
              <a:prstClr val="black">
                <a:alpha val="50000"/>
              </a:prstClr>
            </a:outerShdw>
          </a:effectLst>
        </p:grpSpPr>
        <p:sp>
          <p:nvSpPr>
            <p:cNvPr id="112" name="同心圆 1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3" name="椭圆 1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4" name="椭圆 113"/>
          <p:cNvSpPr/>
          <p:nvPr/>
        </p:nvSpPr>
        <p:spPr>
          <a:xfrm>
            <a:off x="6629511" y="4508805"/>
            <a:ext cx="274777" cy="274777"/>
          </a:xfrm>
          <a:prstGeom prst="ellipse">
            <a:avLst/>
          </a:prstGeom>
          <a:solidFill>
            <a:srgbClr val="37609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1104868" y="2696929"/>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8" name="组合 117"/>
          <p:cNvGrpSpPr/>
          <p:nvPr/>
        </p:nvGrpSpPr>
        <p:grpSpPr>
          <a:xfrm>
            <a:off x="2318171" y="2122208"/>
            <a:ext cx="219777" cy="219777"/>
            <a:chOff x="304800" y="673100"/>
            <a:chExt cx="4000500" cy="4000500"/>
          </a:xfrm>
          <a:effectLst>
            <a:outerShdw blurRad="381000" dist="152400" dir="8100000" algn="tr" rotWithShape="0">
              <a:prstClr val="black">
                <a:alpha val="70000"/>
              </a:prstClr>
            </a:outerShdw>
          </a:effectLst>
        </p:grpSpPr>
        <p:sp>
          <p:nvSpPr>
            <p:cNvPr id="119" name="同心圆 1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0" name="椭圆 11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1" name="椭圆 120"/>
          <p:cNvSpPr/>
          <p:nvPr/>
        </p:nvSpPr>
        <p:spPr>
          <a:xfrm>
            <a:off x="8585278" y="4785368"/>
            <a:ext cx="137389" cy="13738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TextBox 66"/>
          <p:cNvSpPr txBox="1"/>
          <p:nvPr/>
        </p:nvSpPr>
        <p:spPr>
          <a:xfrm>
            <a:off x="10609990" y="6383039"/>
            <a:ext cx="868680" cy="368300"/>
          </a:xfrm>
          <a:prstGeom prst="rect">
            <a:avLst/>
          </a:prstGeom>
          <a:noFill/>
        </p:spPr>
        <p:txBody>
          <a:bodyPr wrap="none" rtlCol="0">
            <a:spAutoFit/>
          </a:bodyPr>
          <a:lstStyle/>
          <a:p>
            <a:r>
              <a:rPr lang="zh-CN" altLang="en-US" dirty="0"/>
              <a:t>延时符</a:t>
            </a:r>
          </a:p>
        </p:txBody>
      </p:sp>
      <p:grpSp>
        <p:nvGrpSpPr>
          <p:cNvPr id="7" name="Group 17"/>
          <p:cNvGrpSpPr>
            <a:grpSpLocks noChangeAspect="1"/>
          </p:cNvGrpSpPr>
          <p:nvPr/>
        </p:nvGrpSpPr>
        <p:grpSpPr bwMode="auto">
          <a:xfrm>
            <a:off x="428347" y="303744"/>
            <a:ext cx="259260" cy="278303"/>
            <a:chOff x="231" y="1205"/>
            <a:chExt cx="640" cy="687"/>
          </a:xfrm>
          <a:solidFill>
            <a:schemeClr val="bg1"/>
          </a:solidFill>
          <a:effectLst/>
        </p:grpSpPr>
        <p:sp>
          <p:nvSpPr>
            <p:cNvPr id="14"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sp>
          <p:nvSpPr>
            <p:cNvPr id="17"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grpSp>
      <p:sp>
        <p:nvSpPr>
          <p:cNvPr id="26" name="文本框 2"/>
          <p:cNvSpPr txBox="1"/>
          <p:nvPr/>
        </p:nvSpPr>
        <p:spPr>
          <a:xfrm>
            <a:off x="182880" y="243205"/>
            <a:ext cx="3357880" cy="398780"/>
          </a:xfrm>
          <a:prstGeom prst="rect">
            <a:avLst/>
          </a:prstGeom>
          <a:noFill/>
          <a:ln w="9525">
            <a:noFill/>
          </a:ln>
        </p:spPr>
        <p:txBody>
          <a:bodyPr wrap="square">
            <a:spAutoFit/>
          </a:bodyPr>
          <a:lstStyle/>
          <a:p>
            <a:pPr marL="609600" lvl="2" indent="0" algn="l">
              <a:buNone/>
            </a:pPr>
            <a:r>
              <a:rPr lang="zh-CN" altLang="en-US" sz="2000" b="1" dirty="0">
                <a:solidFill>
                  <a:schemeClr val="tx2"/>
                </a:solidFill>
                <a:latin typeface="微软雅黑" panose="020B0503020204020204" charset="-122"/>
                <a:ea typeface="微软雅黑" panose="020B0503020204020204" charset="-122"/>
                <a:cs typeface="+mn-ea"/>
                <a:sym typeface="+mn-ea"/>
              </a:rPr>
              <a:t>公司财务报销规定</a:t>
            </a:r>
            <a:endParaRPr lang="zh-CN" altLang="en-US" sz="2000" dirty="0">
              <a:solidFill>
                <a:schemeClr val="tx2"/>
              </a:solidFill>
              <a:latin typeface="微软雅黑" panose="020B0503020204020204" charset="-122"/>
              <a:ea typeface="微软雅黑" panose="020B0503020204020204" charset="-122"/>
              <a:cs typeface="+mn-ea"/>
              <a:sym typeface="+mn-ea"/>
            </a:endParaRPr>
          </a:p>
        </p:txBody>
      </p:sp>
    </p:spTree>
    <p:custDataLst>
      <p:tags r:id="rId1"/>
    </p:custDataLst>
  </p:cSld>
  <p:clrMapOvr>
    <a:masterClrMapping/>
  </p:clrMapOvr>
  <p:transition spd="slow" advClick="0" advTm="3000">
    <p:circl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par>
                              <p:cTn id="11" fill="hold">
                                <p:stCondLst>
                                  <p:cond delay="500"/>
                                </p:stCondLst>
                                <p:childTnLst>
                                  <p:par>
                                    <p:cTn id="12" presetID="18" presetClass="entr" presetSubtype="3"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strips(upRight)">
                                          <p:cBhvr>
                                            <p:cTn id="14" dur="500"/>
                                            <p:tgtEl>
                                              <p:spTgt spid="37"/>
                                            </p:tgtEl>
                                          </p:cBhvr>
                                        </p:animEffect>
                                      </p:childTnLst>
                                    </p:cTn>
                                  </p:par>
                                </p:childTnLst>
                              </p:cTn>
                            </p:par>
                            <p:par>
                              <p:cTn id="15" fill="hold">
                                <p:stCondLst>
                                  <p:cond delay="1000"/>
                                </p:stCondLst>
                                <p:childTnLst>
                                  <p:par>
                                    <p:cTn id="16" presetID="2" presetClass="entr" presetSubtype="8" fill="hold" nodeType="afterEffect" p14:presetBounceEnd="44000">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14:bounceEnd="44000">
                                          <p:cBhvr additive="base">
                                            <p:cTn id="18" dur="500" fill="hold"/>
                                            <p:tgtEl>
                                              <p:spTgt spid="3"/>
                                            </p:tgtEl>
                                            <p:attrNameLst>
                                              <p:attrName>ppt_x</p:attrName>
                                            </p:attrNameLst>
                                          </p:cBhvr>
                                          <p:tavLst>
                                            <p:tav tm="0">
                                              <p:val>
                                                <p:strVal val="0-#ppt_w/2"/>
                                              </p:val>
                                            </p:tav>
                                            <p:tav tm="100000">
                                              <p:val>
                                                <p:strVal val="#ppt_x"/>
                                              </p:val>
                                            </p:tav>
                                          </p:tavLst>
                                        </p:anim>
                                        <p:anim calcmode="lin" valueType="num" p14:bounceEnd="44000">
                                          <p:cBhvr additive="base">
                                            <p:cTn id="19" dur="500" fill="hold"/>
                                            <p:tgtEl>
                                              <p:spTgt spid="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14:presetBounceEnd="44000">
                                      <p:stCondLst>
                                        <p:cond delay="300"/>
                                      </p:stCondLst>
                                      <p:childTnLst>
                                        <p:set>
                                          <p:cBhvr>
                                            <p:cTn id="21" dur="1" fill="hold">
                                              <p:stCondLst>
                                                <p:cond delay="0"/>
                                              </p:stCondLst>
                                            </p:cTn>
                                            <p:tgtEl>
                                              <p:spTgt spid="4"/>
                                            </p:tgtEl>
                                            <p:attrNameLst>
                                              <p:attrName>style.visibility</p:attrName>
                                            </p:attrNameLst>
                                          </p:cBhvr>
                                          <p:to>
                                            <p:strVal val="visible"/>
                                          </p:to>
                                        </p:set>
                                        <p:anim calcmode="lin" valueType="num" p14:bounceEnd="44000">
                                          <p:cBhvr additive="base">
                                            <p:cTn id="22" dur="500" fill="hold"/>
                                            <p:tgtEl>
                                              <p:spTgt spid="4"/>
                                            </p:tgtEl>
                                            <p:attrNameLst>
                                              <p:attrName>ppt_x</p:attrName>
                                            </p:attrNameLst>
                                          </p:cBhvr>
                                          <p:tavLst>
                                            <p:tav tm="0">
                                              <p:val>
                                                <p:strVal val="0-#ppt_w/2"/>
                                              </p:val>
                                            </p:tav>
                                            <p:tav tm="100000">
                                              <p:val>
                                                <p:strVal val="#ppt_x"/>
                                              </p:val>
                                            </p:tav>
                                          </p:tavLst>
                                        </p:anim>
                                        <p:anim calcmode="lin" valueType="num" p14:bounceEnd="44000">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14:presetBounceEnd="44000">
                                      <p:stCondLst>
                                        <p:cond delay="600"/>
                                      </p:stCondLst>
                                      <p:childTnLst>
                                        <p:set>
                                          <p:cBhvr>
                                            <p:cTn id="25" dur="1" fill="hold">
                                              <p:stCondLst>
                                                <p:cond delay="0"/>
                                              </p:stCondLst>
                                            </p:cTn>
                                            <p:tgtEl>
                                              <p:spTgt spid="5"/>
                                            </p:tgtEl>
                                            <p:attrNameLst>
                                              <p:attrName>style.visibility</p:attrName>
                                            </p:attrNameLst>
                                          </p:cBhvr>
                                          <p:to>
                                            <p:strVal val="visible"/>
                                          </p:to>
                                        </p:set>
                                        <p:anim calcmode="lin" valueType="num" p14:bounceEnd="44000">
                                          <p:cBhvr additive="base">
                                            <p:cTn id="26" dur="500" fill="hold"/>
                                            <p:tgtEl>
                                              <p:spTgt spid="5"/>
                                            </p:tgtEl>
                                            <p:attrNameLst>
                                              <p:attrName>ppt_x</p:attrName>
                                            </p:attrNameLst>
                                          </p:cBhvr>
                                          <p:tavLst>
                                            <p:tav tm="0">
                                              <p:val>
                                                <p:strVal val="0-#ppt_w/2"/>
                                              </p:val>
                                            </p:tav>
                                            <p:tav tm="100000">
                                              <p:val>
                                                <p:strVal val="#ppt_x"/>
                                              </p:val>
                                            </p:tav>
                                          </p:tavLst>
                                        </p:anim>
                                        <p:anim calcmode="lin" valueType="num" p14:bounceEnd="44000">
                                          <p:cBhvr additive="base">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14:presetBounceEnd="44000">
                                      <p:stCondLst>
                                        <p:cond delay="900"/>
                                      </p:stCondLst>
                                      <p:childTnLst>
                                        <p:set>
                                          <p:cBhvr>
                                            <p:cTn id="29" dur="1" fill="hold">
                                              <p:stCondLst>
                                                <p:cond delay="0"/>
                                              </p:stCondLst>
                                            </p:cTn>
                                            <p:tgtEl>
                                              <p:spTgt spid="6"/>
                                            </p:tgtEl>
                                            <p:attrNameLst>
                                              <p:attrName>style.visibility</p:attrName>
                                            </p:attrNameLst>
                                          </p:cBhvr>
                                          <p:to>
                                            <p:strVal val="visible"/>
                                          </p:to>
                                        </p:set>
                                        <p:anim calcmode="lin" valueType="num" p14:bounceEnd="44000">
                                          <p:cBhvr additive="base">
                                            <p:cTn id="30" dur="500" fill="hold"/>
                                            <p:tgtEl>
                                              <p:spTgt spid="6"/>
                                            </p:tgtEl>
                                            <p:attrNameLst>
                                              <p:attrName>ppt_x</p:attrName>
                                            </p:attrNameLst>
                                          </p:cBhvr>
                                          <p:tavLst>
                                            <p:tav tm="0">
                                              <p:val>
                                                <p:strVal val="0-#ppt_w/2"/>
                                              </p:val>
                                            </p:tav>
                                            <p:tav tm="100000">
                                              <p:val>
                                                <p:strVal val="#ppt_x"/>
                                              </p:val>
                                            </p:tav>
                                          </p:tavLst>
                                        </p:anim>
                                        <p:anim calcmode="lin" valueType="num" p14:bounceEnd="44000">
                                          <p:cBhvr additive="base">
                                            <p:cTn id="31" dur="500" fill="hold"/>
                                            <p:tgtEl>
                                              <p:spTgt spid="6"/>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14:presetBounceEnd="44000">
                                      <p:stCondLst>
                                        <p:cond delay="1200"/>
                                      </p:stCondLst>
                                      <p:childTnLst>
                                        <p:set>
                                          <p:cBhvr>
                                            <p:cTn id="33" dur="1" fill="hold">
                                              <p:stCondLst>
                                                <p:cond delay="0"/>
                                              </p:stCondLst>
                                            </p:cTn>
                                            <p:tgtEl>
                                              <p:spTgt spid="8"/>
                                            </p:tgtEl>
                                            <p:attrNameLst>
                                              <p:attrName>style.visibility</p:attrName>
                                            </p:attrNameLst>
                                          </p:cBhvr>
                                          <p:to>
                                            <p:strVal val="visible"/>
                                          </p:to>
                                        </p:set>
                                        <p:anim calcmode="lin" valueType="num" p14:bounceEnd="44000">
                                          <p:cBhvr additive="base">
                                            <p:cTn id="34" dur="500" fill="hold"/>
                                            <p:tgtEl>
                                              <p:spTgt spid="8"/>
                                            </p:tgtEl>
                                            <p:attrNameLst>
                                              <p:attrName>ppt_x</p:attrName>
                                            </p:attrNameLst>
                                          </p:cBhvr>
                                          <p:tavLst>
                                            <p:tav tm="0">
                                              <p:val>
                                                <p:strVal val="0-#ppt_w/2"/>
                                              </p:val>
                                            </p:tav>
                                            <p:tav tm="100000">
                                              <p:val>
                                                <p:strVal val="#ppt_x"/>
                                              </p:val>
                                            </p:tav>
                                          </p:tavLst>
                                        </p:anim>
                                        <p:anim calcmode="lin" valueType="num" p14:bounceEnd="44000">
                                          <p:cBhvr additive="base">
                                            <p:cTn id="35" dur="500" fill="hold"/>
                                            <p:tgtEl>
                                              <p:spTgt spid="8"/>
                                            </p:tgtEl>
                                            <p:attrNameLst>
                                              <p:attrName>ppt_y</p:attrName>
                                            </p:attrNameLst>
                                          </p:cBhvr>
                                          <p:tavLst>
                                            <p:tav tm="0">
                                              <p:val>
                                                <p:strVal val="#ppt_y"/>
                                              </p:val>
                                            </p:tav>
                                            <p:tav tm="100000">
                                              <p:val>
                                                <p:strVal val="#ppt_y"/>
                                              </p:val>
                                            </p:tav>
                                          </p:tavLst>
                                        </p:anim>
                                      </p:childTnLst>
                                    </p:cTn>
                                  </p:par>
                                  <p:par>
                                    <p:cTn id="36" presetID="12" presetClass="entr" presetSubtype="2" fill="hold" grpId="0" nodeType="withEffect">
                                      <p:stCondLst>
                                        <p:cond delay="30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p:tgtEl>
                                              <p:spTgt spid="38"/>
                                            </p:tgtEl>
                                            <p:attrNameLst>
                                              <p:attrName>ppt_x</p:attrName>
                                            </p:attrNameLst>
                                          </p:cBhvr>
                                          <p:tavLst>
                                            <p:tav tm="0">
                                              <p:val>
                                                <p:strVal val="#ppt_x+#ppt_w*1.125000"/>
                                              </p:val>
                                            </p:tav>
                                            <p:tav tm="100000">
                                              <p:val>
                                                <p:strVal val="#ppt_x"/>
                                              </p:val>
                                            </p:tav>
                                          </p:tavLst>
                                        </p:anim>
                                        <p:animEffect transition="in" filter="wipe(left)">
                                          <p:cBhvr>
                                            <p:cTn id="39" dur="500"/>
                                            <p:tgtEl>
                                              <p:spTgt spid="38"/>
                                            </p:tgtEl>
                                          </p:cBhvr>
                                        </p:animEffect>
                                      </p:childTnLst>
                                    </p:cTn>
                                  </p:par>
                                  <p:par>
                                    <p:cTn id="40" presetID="12" presetClass="entr" presetSubtype="2" fill="hold" grpId="0" nodeType="withEffect">
                                      <p:stCondLst>
                                        <p:cond delay="60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500"/>
                                            <p:tgtEl>
                                              <p:spTgt spid="39"/>
                                            </p:tgtEl>
                                            <p:attrNameLst>
                                              <p:attrName>ppt_x</p:attrName>
                                            </p:attrNameLst>
                                          </p:cBhvr>
                                          <p:tavLst>
                                            <p:tav tm="0">
                                              <p:val>
                                                <p:strVal val="#ppt_x+#ppt_w*1.125000"/>
                                              </p:val>
                                            </p:tav>
                                            <p:tav tm="100000">
                                              <p:val>
                                                <p:strVal val="#ppt_x"/>
                                              </p:val>
                                            </p:tav>
                                          </p:tavLst>
                                        </p:anim>
                                        <p:animEffect transition="in" filter="wipe(left)">
                                          <p:cBhvr>
                                            <p:cTn id="43" dur="500"/>
                                            <p:tgtEl>
                                              <p:spTgt spid="39"/>
                                            </p:tgtEl>
                                          </p:cBhvr>
                                        </p:animEffect>
                                      </p:childTnLst>
                                    </p:cTn>
                                  </p:par>
                                  <p:par>
                                    <p:cTn id="44" presetID="12" presetClass="entr" presetSubtype="2" fill="hold" grpId="0" nodeType="withEffect">
                                      <p:stCondLst>
                                        <p:cond delay="900"/>
                                      </p:stCondLst>
                                      <p:childTnLst>
                                        <p:set>
                                          <p:cBhvr>
                                            <p:cTn id="45" dur="1" fill="hold">
                                              <p:stCondLst>
                                                <p:cond delay="0"/>
                                              </p:stCondLst>
                                            </p:cTn>
                                            <p:tgtEl>
                                              <p:spTgt spid="40"/>
                                            </p:tgtEl>
                                            <p:attrNameLst>
                                              <p:attrName>style.visibility</p:attrName>
                                            </p:attrNameLst>
                                          </p:cBhvr>
                                          <p:to>
                                            <p:strVal val="visible"/>
                                          </p:to>
                                        </p:set>
                                        <p:anim calcmode="lin" valueType="num">
                                          <p:cBhvr additive="base">
                                            <p:cTn id="46" dur="500"/>
                                            <p:tgtEl>
                                              <p:spTgt spid="40"/>
                                            </p:tgtEl>
                                            <p:attrNameLst>
                                              <p:attrName>ppt_x</p:attrName>
                                            </p:attrNameLst>
                                          </p:cBhvr>
                                          <p:tavLst>
                                            <p:tav tm="0">
                                              <p:val>
                                                <p:strVal val="#ppt_x+#ppt_w*1.125000"/>
                                              </p:val>
                                            </p:tav>
                                            <p:tav tm="100000">
                                              <p:val>
                                                <p:strVal val="#ppt_x"/>
                                              </p:val>
                                            </p:tav>
                                          </p:tavLst>
                                        </p:anim>
                                        <p:animEffect transition="in" filter="wipe(left)">
                                          <p:cBhvr>
                                            <p:cTn id="47" dur="500"/>
                                            <p:tgtEl>
                                              <p:spTgt spid="40"/>
                                            </p:tgtEl>
                                          </p:cBhvr>
                                        </p:animEffect>
                                      </p:childTnLst>
                                    </p:cTn>
                                  </p:par>
                                  <p:par>
                                    <p:cTn id="48" presetID="12" presetClass="entr" presetSubtype="2" fill="hold" grpId="0" nodeType="withEffect">
                                      <p:stCondLst>
                                        <p:cond delay="1200"/>
                                      </p:stCondLst>
                                      <p:childTnLst>
                                        <p:set>
                                          <p:cBhvr>
                                            <p:cTn id="49" dur="1" fill="hold">
                                              <p:stCondLst>
                                                <p:cond delay="0"/>
                                              </p:stCondLst>
                                            </p:cTn>
                                            <p:tgtEl>
                                              <p:spTgt spid="41"/>
                                            </p:tgtEl>
                                            <p:attrNameLst>
                                              <p:attrName>style.visibility</p:attrName>
                                            </p:attrNameLst>
                                          </p:cBhvr>
                                          <p:to>
                                            <p:strVal val="visible"/>
                                          </p:to>
                                        </p:set>
                                        <p:anim calcmode="lin" valueType="num">
                                          <p:cBhvr additive="base">
                                            <p:cTn id="50" dur="500"/>
                                            <p:tgtEl>
                                              <p:spTgt spid="41"/>
                                            </p:tgtEl>
                                            <p:attrNameLst>
                                              <p:attrName>ppt_x</p:attrName>
                                            </p:attrNameLst>
                                          </p:cBhvr>
                                          <p:tavLst>
                                            <p:tav tm="0">
                                              <p:val>
                                                <p:strVal val="#ppt_x+#ppt_w*1.125000"/>
                                              </p:val>
                                            </p:tav>
                                            <p:tav tm="100000">
                                              <p:val>
                                                <p:strVal val="#ppt_x"/>
                                              </p:val>
                                            </p:tav>
                                          </p:tavLst>
                                        </p:anim>
                                        <p:animEffect transition="in" filter="wipe(left)">
                                          <p:cBhvr>
                                            <p:cTn id="51" dur="500"/>
                                            <p:tgtEl>
                                              <p:spTgt spid="41"/>
                                            </p:tgtEl>
                                          </p:cBhvr>
                                        </p:animEffect>
                                      </p:childTnLst>
                                    </p:cTn>
                                  </p:par>
                                  <p:par>
                                    <p:cTn id="52" presetID="12" presetClass="entr" presetSubtype="2" fill="hold" grpId="0" nodeType="withEffect">
                                      <p:stCondLst>
                                        <p:cond delay="150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p:tgtEl>
                                              <p:spTgt spid="42"/>
                                            </p:tgtEl>
                                            <p:attrNameLst>
                                              <p:attrName>ppt_x</p:attrName>
                                            </p:attrNameLst>
                                          </p:cBhvr>
                                          <p:tavLst>
                                            <p:tav tm="0">
                                              <p:val>
                                                <p:strVal val="#ppt_x+#ppt_w*1.125000"/>
                                              </p:val>
                                            </p:tav>
                                            <p:tav tm="100000">
                                              <p:val>
                                                <p:strVal val="#ppt_x"/>
                                              </p:val>
                                            </p:tav>
                                          </p:tavLst>
                                        </p:anim>
                                        <p:animEffect transition="in" filter="wipe(left)">
                                          <p:cBhvr>
                                            <p:cTn id="55" dur="500"/>
                                            <p:tgtEl>
                                              <p:spTgt spid="42"/>
                                            </p:tgtEl>
                                          </p:cBhvr>
                                        </p:animEffect>
                                      </p:childTnLst>
                                    </p:cTn>
                                  </p:par>
                                </p:childTnLst>
                              </p:cTn>
                            </p:par>
                            <p:par>
                              <p:cTn id="56" fill="hold">
                                <p:stCondLst>
                                  <p:cond delay="1500"/>
                                </p:stCondLst>
                                <p:childTnLst>
                                  <p:par>
                                    <p:cTn id="57" presetID="53" presetClass="entr" presetSubtype="16" fill="hold" nodeType="afterEffect">
                                      <p:stCondLst>
                                        <p:cond delay="0"/>
                                      </p:stCondLst>
                                      <p:childTnLst>
                                        <p:set>
                                          <p:cBhvr>
                                            <p:cTn id="58" dur="1" fill="hold">
                                              <p:stCondLst>
                                                <p:cond delay="0"/>
                                              </p:stCondLst>
                                            </p:cTn>
                                            <p:tgtEl>
                                              <p:spTgt spid="72"/>
                                            </p:tgtEl>
                                            <p:attrNameLst>
                                              <p:attrName>style.visibility</p:attrName>
                                            </p:attrNameLst>
                                          </p:cBhvr>
                                          <p:to>
                                            <p:strVal val="visible"/>
                                          </p:to>
                                        </p:set>
                                        <p:anim calcmode="lin" valueType="num">
                                          <p:cBhvr>
                                            <p:cTn id="59" dur="500" fill="hold"/>
                                            <p:tgtEl>
                                              <p:spTgt spid="72"/>
                                            </p:tgtEl>
                                            <p:attrNameLst>
                                              <p:attrName>ppt_w</p:attrName>
                                            </p:attrNameLst>
                                          </p:cBhvr>
                                          <p:tavLst>
                                            <p:tav tm="0">
                                              <p:val>
                                                <p:fltVal val="0"/>
                                              </p:val>
                                            </p:tav>
                                            <p:tav tm="100000">
                                              <p:val>
                                                <p:strVal val="#ppt_w"/>
                                              </p:val>
                                            </p:tav>
                                          </p:tavLst>
                                        </p:anim>
                                        <p:anim calcmode="lin" valueType="num">
                                          <p:cBhvr>
                                            <p:cTn id="60" dur="500" fill="hold"/>
                                            <p:tgtEl>
                                              <p:spTgt spid="72"/>
                                            </p:tgtEl>
                                            <p:attrNameLst>
                                              <p:attrName>ppt_h</p:attrName>
                                            </p:attrNameLst>
                                          </p:cBhvr>
                                          <p:tavLst>
                                            <p:tav tm="0">
                                              <p:val>
                                                <p:fltVal val="0"/>
                                              </p:val>
                                            </p:tav>
                                            <p:tav tm="100000">
                                              <p:val>
                                                <p:strVal val="#ppt_h"/>
                                              </p:val>
                                            </p:tav>
                                          </p:tavLst>
                                        </p:anim>
                                        <p:animEffect transition="in" filter="fade">
                                          <p:cBhvr>
                                            <p:cTn id="61" dur="500"/>
                                            <p:tgtEl>
                                              <p:spTgt spid="7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childTnLst>
                                    </p:cTn>
                                  </p:par>
                                  <p:par>
                                    <p:cTn id="67" presetID="53" presetClass="entr" presetSubtype="16" fill="hold" grpId="0" nodeType="withEffect">
                                      <p:stCondLst>
                                        <p:cond delay="40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par>
                                    <p:cTn id="72" presetID="53" presetClass="entr" presetSubtype="16" fill="hold" nodeType="withEffect">
                                      <p:stCondLst>
                                        <p:cond delay="0"/>
                                      </p:stCondLst>
                                      <p:childTnLst>
                                        <p:set>
                                          <p:cBhvr>
                                            <p:cTn id="73" dur="1" fill="hold">
                                              <p:stCondLst>
                                                <p:cond delay="0"/>
                                              </p:stCondLst>
                                            </p:cTn>
                                            <p:tgtEl>
                                              <p:spTgt spid="82"/>
                                            </p:tgtEl>
                                            <p:attrNameLst>
                                              <p:attrName>style.visibility</p:attrName>
                                            </p:attrNameLst>
                                          </p:cBhvr>
                                          <p:to>
                                            <p:strVal val="visible"/>
                                          </p:to>
                                        </p:set>
                                        <p:anim calcmode="lin" valueType="num">
                                          <p:cBhvr>
                                            <p:cTn id="74" dur="500" fill="hold"/>
                                            <p:tgtEl>
                                              <p:spTgt spid="82"/>
                                            </p:tgtEl>
                                            <p:attrNameLst>
                                              <p:attrName>ppt_w</p:attrName>
                                            </p:attrNameLst>
                                          </p:cBhvr>
                                          <p:tavLst>
                                            <p:tav tm="0">
                                              <p:val>
                                                <p:fltVal val="0"/>
                                              </p:val>
                                            </p:tav>
                                            <p:tav tm="100000">
                                              <p:val>
                                                <p:strVal val="#ppt_w"/>
                                              </p:val>
                                            </p:tav>
                                          </p:tavLst>
                                        </p:anim>
                                        <p:anim calcmode="lin" valueType="num">
                                          <p:cBhvr>
                                            <p:cTn id="75" dur="500" fill="hold"/>
                                            <p:tgtEl>
                                              <p:spTgt spid="82"/>
                                            </p:tgtEl>
                                            <p:attrNameLst>
                                              <p:attrName>ppt_h</p:attrName>
                                            </p:attrNameLst>
                                          </p:cBhvr>
                                          <p:tavLst>
                                            <p:tav tm="0">
                                              <p:val>
                                                <p:fltVal val="0"/>
                                              </p:val>
                                            </p:tav>
                                            <p:tav tm="100000">
                                              <p:val>
                                                <p:strVal val="#ppt_h"/>
                                              </p:val>
                                            </p:tav>
                                          </p:tavLst>
                                        </p:anim>
                                        <p:animEffect transition="in" filter="fade">
                                          <p:cBhvr>
                                            <p:cTn id="76" dur="500"/>
                                            <p:tgtEl>
                                              <p:spTgt spid="82"/>
                                            </p:tgtEl>
                                          </p:cBhvr>
                                        </p:animEffect>
                                      </p:childTnLst>
                                    </p:cTn>
                                  </p:par>
                                  <p:par>
                                    <p:cTn id="77" presetID="53" presetClass="entr" presetSubtype="16" fill="hold" nodeType="withEffect">
                                      <p:stCondLst>
                                        <p:cond delay="400"/>
                                      </p:stCondLst>
                                      <p:childTnLst>
                                        <p:set>
                                          <p:cBhvr>
                                            <p:cTn id="78" dur="1" fill="hold">
                                              <p:stCondLst>
                                                <p:cond delay="0"/>
                                              </p:stCondLst>
                                            </p:cTn>
                                            <p:tgtEl>
                                              <p:spTgt spid="102"/>
                                            </p:tgtEl>
                                            <p:attrNameLst>
                                              <p:attrName>style.visibility</p:attrName>
                                            </p:attrNameLst>
                                          </p:cBhvr>
                                          <p:to>
                                            <p:strVal val="visible"/>
                                          </p:to>
                                        </p:set>
                                        <p:anim calcmode="lin" valueType="num">
                                          <p:cBhvr>
                                            <p:cTn id="79" dur="500" fill="hold"/>
                                            <p:tgtEl>
                                              <p:spTgt spid="102"/>
                                            </p:tgtEl>
                                            <p:attrNameLst>
                                              <p:attrName>ppt_w</p:attrName>
                                            </p:attrNameLst>
                                          </p:cBhvr>
                                          <p:tavLst>
                                            <p:tav tm="0">
                                              <p:val>
                                                <p:fltVal val="0"/>
                                              </p:val>
                                            </p:tav>
                                            <p:tav tm="100000">
                                              <p:val>
                                                <p:strVal val="#ppt_w"/>
                                              </p:val>
                                            </p:tav>
                                          </p:tavLst>
                                        </p:anim>
                                        <p:anim calcmode="lin" valueType="num">
                                          <p:cBhvr>
                                            <p:cTn id="80" dur="500" fill="hold"/>
                                            <p:tgtEl>
                                              <p:spTgt spid="102"/>
                                            </p:tgtEl>
                                            <p:attrNameLst>
                                              <p:attrName>ppt_h</p:attrName>
                                            </p:attrNameLst>
                                          </p:cBhvr>
                                          <p:tavLst>
                                            <p:tav tm="0">
                                              <p:val>
                                                <p:fltVal val="0"/>
                                              </p:val>
                                            </p:tav>
                                            <p:tav tm="100000">
                                              <p:val>
                                                <p:strVal val="#ppt_h"/>
                                              </p:val>
                                            </p:tav>
                                          </p:tavLst>
                                        </p:anim>
                                        <p:animEffect transition="in" filter="fade">
                                          <p:cBhvr>
                                            <p:cTn id="81" dur="500"/>
                                            <p:tgtEl>
                                              <p:spTgt spid="102"/>
                                            </p:tgtEl>
                                          </p:cBhvr>
                                        </p:animEffect>
                                      </p:childTnLst>
                                    </p:cTn>
                                  </p:par>
                                  <p:par>
                                    <p:cTn id="82" presetID="53" presetClass="entr" presetSubtype="16" fill="hold" nodeType="withEffect">
                                      <p:stCondLst>
                                        <p:cond delay="20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par>
                                    <p:cTn id="87" presetID="53" presetClass="entr" presetSubtype="16" fill="hold" grpId="0" nodeType="withEffect">
                                      <p:stCondLst>
                                        <p:cond delay="200"/>
                                      </p:stCondLst>
                                      <p:childTnLst>
                                        <p:set>
                                          <p:cBhvr>
                                            <p:cTn id="88" dur="1" fill="hold">
                                              <p:stCondLst>
                                                <p:cond delay="0"/>
                                              </p:stCondLst>
                                            </p:cTn>
                                            <p:tgtEl>
                                              <p:spTgt spid="109"/>
                                            </p:tgtEl>
                                            <p:attrNameLst>
                                              <p:attrName>style.visibility</p:attrName>
                                            </p:attrNameLst>
                                          </p:cBhvr>
                                          <p:to>
                                            <p:strVal val="visible"/>
                                          </p:to>
                                        </p:set>
                                        <p:anim calcmode="lin" valueType="num">
                                          <p:cBhvr>
                                            <p:cTn id="89" dur="500" fill="hold"/>
                                            <p:tgtEl>
                                              <p:spTgt spid="109"/>
                                            </p:tgtEl>
                                            <p:attrNameLst>
                                              <p:attrName>ppt_w</p:attrName>
                                            </p:attrNameLst>
                                          </p:cBhvr>
                                          <p:tavLst>
                                            <p:tav tm="0">
                                              <p:val>
                                                <p:fltVal val="0"/>
                                              </p:val>
                                            </p:tav>
                                            <p:tav tm="100000">
                                              <p:val>
                                                <p:strVal val="#ppt_w"/>
                                              </p:val>
                                            </p:tav>
                                          </p:tavLst>
                                        </p:anim>
                                        <p:anim calcmode="lin" valueType="num">
                                          <p:cBhvr>
                                            <p:cTn id="90" dur="500" fill="hold"/>
                                            <p:tgtEl>
                                              <p:spTgt spid="109"/>
                                            </p:tgtEl>
                                            <p:attrNameLst>
                                              <p:attrName>ppt_h</p:attrName>
                                            </p:attrNameLst>
                                          </p:cBhvr>
                                          <p:tavLst>
                                            <p:tav tm="0">
                                              <p:val>
                                                <p:fltVal val="0"/>
                                              </p:val>
                                            </p:tav>
                                            <p:tav tm="100000">
                                              <p:val>
                                                <p:strVal val="#ppt_h"/>
                                              </p:val>
                                            </p:tav>
                                          </p:tavLst>
                                        </p:anim>
                                        <p:animEffect transition="in" filter="fade">
                                          <p:cBhvr>
                                            <p:cTn id="91" dur="500"/>
                                            <p:tgtEl>
                                              <p:spTgt spid="109"/>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10"/>
                                            </p:tgtEl>
                                            <p:attrNameLst>
                                              <p:attrName>style.visibility</p:attrName>
                                            </p:attrNameLst>
                                          </p:cBhvr>
                                          <p:to>
                                            <p:strVal val="visible"/>
                                          </p:to>
                                        </p:set>
                                        <p:anim calcmode="lin" valueType="num">
                                          <p:cBhvr>
                                            <p:cTn id="94" dur="500" fill="hold"/>
                                            <p:tgtEl>
                                              <p:spTgt spid="110"/>
                                            </p:tgtEl>
                                            <p:attrNameLst>
                                              <p:attrName>ppt_w</p:attrName>
                                            </p:attrNameLst>
                                          </p:cBhvr>
                                          <p:tavLst>
                                            <p:tav tm="0">
                                              <p:val>
                                                <p:fltVal val="0"/>
                                              </p:val>
                                            </p:tav>
                                            <p:tav tm="100000">
                                              <p:val>
                                                <p:strVal val="#ppt_w"/>
                                              </p:val>
                                            </p:tav>
                                          </p:tavLst>
                                        </p:anim>
                                        <p:anim calcmode="lin" valueType="num">
                                          <p:cBhvr>
                                            <p:cTn id="95" dur="500" fill="hold"/>
                                            <p:tgtEl>
                                              <p:spTgt spid="110"/>
                                            </p:tgtEl>
                                            <p:attrNameLst>
                                              <p:attrName>ppt_h</p:attrName>
                                            </p:attrNameLst>
                                          </p:cBhvr>
                                          <p:tavLst>
                                            <p:tav tm="0">
                                              <p:val>
                                                <p:fltVal val="0"/>
                                              </p:val>
                                            </p:tav>
                                            <p:tav tm="100000">
                                              <p:val>
                                                <p:strVal val="#ppt_h"/>
                                              </p:val>
                                            </p:tav>
                                          </p:tavLst>
                                        </p:anim>
                                        <p:animEffect transition="in" filter="fade">
                                          <p:cBhvr>
                                            <p:cTn id="96" dur="500"/>
                                            <p:tgtEl>
                                              <p:spTgt spid="110"/>
                                            </p:tgtEl>
                                          </p:cBhvr>
                                        </p:animEffect>
                                      </p:childTnLst>
                                    </p:cTn>
                                  </p:par>
                                  <p:par>
                                    <p:cTn id="97" presetID="53" presetClass="entr" presetSubtype="16" fill="hold" nodeType="withEffect">
                                      <p:stCondLst>
                                        <p:cond delay="400"/>
                                      </p:stCondLst>
                                      <p:childTnLst>
                                        <p:set>
                                          <p:cBhvr>
                                            <p:cTn id="98" dur="1" fill="hold">
                                              <p:stCondLst>
                                                <p:cond delay="0"/>
                                              </p:stCondLst>
                                            </p:cTn>
                                            <p:tgtEl>
                                              <p:spTgt spid="111"/>
                                            </p:tgtEl>
                                            <p:attrNameLst>
                                              <p:attrName>style.visibility</p:attrName>
                                            </p:attrNameLst>
                                          </p:cBhvr>
                                          <p:to>
                                            <p:strVal val="visible"/>
                                          </p:to>
                                        </p:set>
                                        <p:anim calcmode="lin" valueType="num">
                                          <p:cBhvr>
                                            <p:cTn id="99" dur="500" fill="hold"/>
                                            <p:tgtEl>
                                              <p:spTgt spid="111"/>
                                            </p:tgtEl>
                                            <p:attrNameLst>
                                              <p:attrName>ppt_w</p:attrName>
                                            </p:attrNameLst>
                                          </p:cBhvr>
                                          <p:tavLst>
                                            <p:tav tm="0">
                                              <p:val>
                                                <p:fltVal val="0"/>
                                              </p:val>
                                            </p:tav>
                                            <p:tav tm="100000">
                                              <p:val>
                                                <p:strVal val="#ppt_w"/>
                                              </p:val>
                                            </p:tav>
                                          </p:tavLst>
                                        </p:anim>
                                        <p:anim calcmode="lin" valueType="num">
                                          <p:cBhvr>
                                            <p:cTn id="100" dur="500" fill="hold"/>
                                            <p:tgtEl>
                                              <p:spTgt spid="111"/>
                                            </p:tgtEl>
                                            <p:attrNameLst>
                                              <p:attrName>ppt_h</p:attrName>
                                            </p:attrNameLst>
                                          </p:cBhvr>
                                          <p:tavLst>
                                            <p:tav tm="0">
                                              <p:val>
                                                <p:fltVal val="0"/>
                                              </p:val>
                                            </p:tav>
                                            <p:tav tm="100000">
                                              <p:val>
                                                <p:strVal val="#ppt_h"/>
                                              </p:val>
                                            </p:tav>
                                          </p:tavLst>
                                        </p:anim>
                                        <p:animEffect transition="in" filter="fade">
                                          <p:cBhvr>
                                            <p:cTn id="101" dur="500"/>
                                            <p:tgtEl>
                                              <p:spTgt spid="111"/>
                                            </p:tgtEl>
                                          </p:cBhvr>
                                        </p:animEffect>
                                      </p:childTnLst>
                                    </p:cTn>
                                  </p:par>
                                  <p:par>
                                    <p:cTn id="102" presetID="53" presetClass="entr" presetSubtype="16" fill="hold" grpId="0" nodeType="withEffect">
                                      <p:stCondLst>
                                        <p:cond delay="400"/>
                                      </p:stCondLst>
                                      <p:childTnLst>
                                        <p:set>
                                          <p:cBhvr>
                                            <p:cTn id="103" dur="1" fill="hold">
                                              <p:stCondLst>
                                                <p:cond delay="0"/>
                                              </p:stCondLst>
                                            </p:cTn>
                                            <p:tgtEl>
                                              <p:spTgt spid="114"/>
                                            </p:tgtEl>
                                            <p:attrNameLst>
                                              <p:attrName>style.visibility</p:attrName>
                                            </p:attrNameLst>
                                          </p:cBhvr>
                                          <p:to>
                                            <p:strVal val="visible"/>
                                          </p:to>
                                        </p:set>
                                        <p:anim calcmode="lin" valueType="num">
                                          <p:cBhvr>
                                            <p:cTn id="104" dur="500" fill="hold"/>
                                            <p:tgtEl>
                                              <p:spTgt spid="114"/>
                                            </p:tgtEl>
                                            <p:attrNameLst>
                                              <p:attrName>ppt_w</p:attrName>
                                            </p:attrNameLst>
                                          </p:cBhvr>
                                          <p:tavLst>
                                            <p:tav tm="0">
                                              <p:val>
                                                <p:fltVal val="0"/>
                                              </p:val>
                                            </p:tav>
                                            <p:tav tm="100000">
                                              <p:val>
                                                <p:strVal val="#ppt_w"/>
                                              </p:val>
                                            </p:tav>
                                          </p:tavLst>
                                        </p:anim>
                                        <p:anim calcmode="lin" valueType="num">
                                          <p:cBhvr>
                                            <p:cTn id="105" dur="500" fill="hold"/>
                                            <p:tgtEl>
                                              <p:spTgt spid="114"/>
                                            </p:tgtEl>
                                            <p:attrNameLst>
                                              <p:attrName>ppt_h</p:attrName>
                                            </p:attrNameLst>
                                          </p:cBhvr>
                                          <p:tavLst>
                                            <p:tav tm="0">
                                              <p:val>
                                                <p:fltVal val="0"/>
                                              </p:val>
                                            </p:tav>
                                            <p:tav tm="100000">
                                              <p:val>
                                                <p:strVal val="#ppt_h"/>
                                              </p:val>
                                            </p:tav>
                                          </p:tavLst>
                                        </p:anim>
                                        <p:animEffect transition="in" filter="fade">
                                          <p:cBhvr>
                                            <p:cTn id="106" dur="500"/>
                                            <p:tgtEl>
                                              <p:spTgt spid="114"/>
                                            </p:tgtEl>
                                          </p:cBhvr>
                                        </p:animEffect>
                                      </p:childTnLst>
                                    </p:cTn>
                                  </p:par>
                                  <p:par>
                                    <p:cTn id="107" presetID="53" presetClass="entr" presetSubtype="16" fill="hold" grpId="0" nodeType="withEffect">
                                      <p:stCondLst>
                                        <p:cond delay="200"/>
                                      </p:stCondLst>
                                      <p:childTnLst>
                                        <p:set>
                                          <p:cBhvr>
                                            <p:cTn id="108" dur="1" fill="hold">
                                              <p:stCondLst>
                                                <p:cond delay="0"/>
                                              </p:stCondLst>
                                            </p:cTn>
                                            <p:tgtEl>
                                              <p:spTgt spid="115"/>
                                            </p:tgtEl>
                                            <p:attrNameLst>
                                              <p:attrName>style.visibility</p:attrName>
                                            </p:attrNameLst>
                                          </p:cBhvr>
                                          <p:to>
                                            <p:strVal val="visible"/>
                                          </p:to>
                                        </p:set>
                                        <p:anim calcmode="lin" valueType="num">
                                          <p:cBhvr>
                                            <p:cTn id="109" dur="500" fill="hold"/>
                                            <p:tgtEl>
                                              <p:spTgt spid="115"/>
                                            </p:tgtEl>
                                            <p:attrNameLst>
                                              <p:attrName>ppt_w</p:attrName>
                                            </p:attrNameLst>
                                          </p:cBhvr>
                                          <p:tavLst>
                                            <p:tav tm="0">
                                              <p:val>
                                                <p:fltVal val="0"/>
                                              </p:val>
                                            </p:tav>
                                            <p:tav tm="100000">
                                              <p:val>
                                                <p:strVal val="#ppt_w"/>
                                              </p:val>
                                            </p:tav>
                                          </p:tavLst>
                                        </p:anim>
                                        <p:anim calcmode="lin" valueType="num">
                                          <p:cBhvr>
                                            <p:cTn id="110" dur="500" fill="hold"/>
                                            <p:tgtEl>
                                              <p:spTgt spid="115"/>
                                            </p:tgtEl>
                                            <p:attrNameLst>
                                              <p:attrName>ppt_h</p:attrName>
                                            </p:attrNameLst>
                                          </p:cBhvr>
                                          <p:tavLst>
                                            <p:tav tm="0">
                                              <p:val>
                                                <p:fltVal val="0"/>
                                              </p:val>
                                            </p:tav>
                                            <p:tav tm="100000">
                                              <p:val>
                                                <p:strVal val="#ppt_h"/>
                                              </p:val>
                                            </p:tav>
                                          </p:tavLst>
                                        </p:anim>
                                        <p:animEffect transition="in" filter="fade">
                                          <p:cBhvr>
                                            <p:cTn id="111" dur="500"/>
                                            <p:tgtEl>
                                              <p:spTgt spid="115"/>
                                            </p:tgtEl>
                                          </p:cBhvr>
                                        </p:animEffect>
                                      </p:childTnLst>
                                    </p:cTn>
                                  </p:par>
                                  <p:par>
                                    <p:cTn id="112" presetID="53" presetClass="entr" presetSubtype="16" fill="hold" nodeType="withEffect">
                                      <p:stCondLst>
                                        <p:cond delay="40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par>
                                    <p:cTn id="117" presetID="53" presetClass="entr" presetSubtype="16" fill="hold" grpId="0" nodeType="withEffect">
                                      <p:stCondLst>
                                        <p:cond delay="200"/>
                                      </p:stCondLst>
                                      <p:childTnLst>
                                        <p:set>
                                          <p:cBhvr>
                                            <p:cTn id="118" dur="1" fill="hold">
                                              <p:stCondLst>
                                                <p:cond delay="0"/>
                                              </p:stCondLst>
                                            </p:cTn>
                                            <p:tgtEl>
                                              <p:spTgt spid="121"/>
                                            </p:tgtEl>
                                            <p:attrNameLst>
                                              <p:attrName>style.visibility</p:attrName>
                                            </p:attrNameLst>
                                          </p:cBhvr>
                                          <p:to>
                                            <p:strVal val="visible"/>
                                          </p:to>
                                        </p:set>
                                        <p:anim calcmode="lin" valueType="num">
                                          <p:cBhvr>
                                            <p:cTn id="119" dur="500" fill="hold"/>
                                            <p:tgtEl>
                                              <p:spTgt spid="121"/>
                                            </p:tgtEl>
                                            <p:attrNameLst>
                                              <p:attrName>ppt_w</p:attrName>
                                            </p:attrNameLst>
                                          </p:cBhvr>
                                          <p:tavLst>
                                            <p:tav tm="0">
                                              <p:val>
                                                <p:fltVal val="0"/>
                                              </p:val>
                                            </p:tav>
                                            <p:tav tm="100000">
                                              <p:val>
                                                <p:strVal val="#ppt_w"/>
                                              </p:val>
                                            </p:tav>
                                          </p:tavLst>
                                        </p:anim>
                                        <p:anim calcmode="lin" valueType="num">
                                          <p:cBhvr>
                                            <p:cTn id="120" dur="500" fill="hold"/>
                                            <p:tgtEl>
                                              <p:spTgt spid="121"/>
                                            </p:tgtEl>
                                            <p:attrNameLst>
                                              <p:attrName>ppt_h</p:attrName>
                                            </p:attrNameLst>
                                          </p:cBhvr>
                                          <p:tavLst>
                                            <p:tav tm="0">
                                              <p:val>
                                                <p:fltVal val="0"/>
                                              </p:val>
                                            </p:tav>
                                            <p:tav tm="100000">
                                              <p:val>
                                                <p:strVal val="#ppt_h"/>
                                              </p:val>
                                            </p:tav>
                                          </p:tavLst>
                                        </p:anim>
                                        <p:animEffect transition="in" filter="fade">
                                          <p:cBhvr>
                                            <p:cTn id="121" dur="500"/>
                                            <p:tgtEl>
                                              <p:spTgt spid="121"/>
                                            </p:tgtEl>
                                          </p:cBhvr>
                                        </p:animEffect>
                                      </p:childTnLst>
                                    </p:cTn>
                                  </p:par>
                                </p:childTnLst>
                              </p:cTn>
                            </p:par>
                            <p:par>
                              <p:cTn id="122" fill="hold">
                                <p:stCondLst>
                                  <p:cond delay="2000"/>
                                </p:stCondLst>
                                <p:childTnLst>
                                  <p:par>
                                    <p:cTn id="123" presetID="10"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bldLvl="0" animBg="1"/>
          <p:bldP spid="39" grpId="0" bldLvl="0" animBg="1"/>
          <p:bldP spid="40" grpId="0" bldLvl="0" animBg="1"/>
          <p:bldP spid="41" grpId="0" bldLvl="0" animBg="1"/>
          <p:bldP spid="42" grpId="0" bldLvl="0" animBg="1"/>
          <p:bldP spid="80" grpId="0" bldLvl="0" animBg="1"/>
          <p:bldP spid="81" grpId="0" bldLvl="0" animBg="1"/>
          <p:bldP spid="109" grpId="0" bldLvl="0" animBg="1"/>
          <p:bldP spid="110" grpId="0" bldLvl="0" animBg="1"/>
          <p:bldP spid="114" grpId="0" bldLvl="0" animBg="1"/>
          <p:bldP spid="115" grpId="0" bldLvl="0" animBg="1"/>
          <p:bldP spid="121" grpId="0" bldLvl="0" animBg="1"/>
          <p:bldP spid="67"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par>
                              <p:cTn id="11" fill="hold">
                                <p:stCondLst>
                                  <p:cond delay="500"/>
                                </p:stCondLst>
                                <p:childTnLst>
                                  <p:par>
                                    <p:cTn id="12" presetID="18" presetClass="entr" presetSubtype="3"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strips(upRight)">
                                          <p:cBhvr>
                                            <p:cTn id="14" dur="500"/>
                                            <p:tgtEl>
                                              <p:spTgt spid="37"/>
                                            </p:tgtEl>
                                          </p:cBhvr>
                                        </p:animEffect>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3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6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90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0-#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120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0-#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par>
                                    <p:cTn id="36" presetID="12" presetClass="entr" presetSubtype="2" fill="hold" grpId="0" nodeType="withEffect">
                                      <p:stCondLst>
                                        <p:cond delay="30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p:tgtEl>
                                              <p:spTgt spid="38"/>
                                            </p:tgtEl>
                                            <p:attrNameLst>
                                              <p:attrName>ppt_x</p:attrName>
                                            </p:attrNameLst>
                                          </p:cBhvr>
                                          <p:tavLst>
                                            <p:tav tm="0">
                                              <p:val>
                                                <p:strVal val="#ppt_x+#ppt_w*1.125000"/>
                                              </p:val>
                                            </p:tav>
                                            <p:tav tm="100000">
                                              <p:val>
                                                <p:strVal val="#ppt_x"/>
                                              </p:val>
                                            </p:tav>
                                          </p:tavLst>
                                        </p:anim>
                                        <p:animEffect transition="in" filter="wipe(left)">
                                          <p:cBhvr>
                                            <p:cTn id="39" dur="500"/>
                                            <p:tgtEl>
                                              <p:spTgt spid="38"/>
                                            </p:tgtEl>
                                          </p:cBhvr>
                                        </p:animEffect>
                                      </p:childTnLst>
                                    </p:cTn>
                                  </p:par>
                                  <p:par>
                                    <p:cTn id="40" presetID="12" presetClass="entr" presetSubtype="2" fill="hold" grpId="0" nodeType="withEffect">
                                      <p:stCondLst>
                                        <p:cond delay="60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500"/>
                                            <p:tgtEl>
                                              <p:spTgt spid="39"/>
                                            </p:tgtEl>
                                            <p:attrNameLst>
                                              <p:attrName>ppt_x</p:attrName>
                                            </p:attrNameLst>
                                          </p:cBhvr>
                                          <p:tavLst>
                                            <p:tav tm="0">
                                              <p:val>
                                                <p:strVal val="#ppt_x+#ppt_w*1.125000"/>
                                              </p:val>
                                            </p:tav>
                                            <p:tav tm="100000">
                                              <p:val>
                                                <p:strVal val="#ppt_x"/>
                                              </p:val>
                                            </p:tav>
                                          </p:tavLst>
                                        </p:anim>
                                        <p:animEffect transition="in" filter="wipe(left)">
                                          <p:cBhvr>
                                            <p:cTn id="43" dur="500"/>
                                            <p:tgtEl>
                                              <p:spTgt spid="39"/>
                                            </p:tgtEl>
                                          </p:cBhvr>
                                        </p:animEffect>
                                      </p:childTnLst>
                                    </p:cTn>
                                  </p:par>
                                  <p:par>
                                    <p:cTn id="44" presetID="12" presetClass="entr" presetSubtype="2" fill="hold" grpId="0" nodeType="withEffect">
                                      <p:stCondLst>
                                        <p:cond delay="900"/>
                                      </p:stCondLst>
                                      <p:childTnLst>
                                        <p:set>
                                          <p:cBhvr>
                                            <p:cTn id="45" dur="1" fill="hold">
                                              <p:stCondLst>
                                                <p:cond delay="0"/>
                                              </p:stCondLst>
                                            </p:cTn>
                                            <p:tgtEl>
                                              <p:spTgt spid="40"/>
                                            </p:tgtEl>
                                            <p:attrNameLst>
                                              <p:attrName>style.visibility</p:attrName>
                                            </p:attrNameLst>
                                          </p:cBhvr>
                                          <p:to>
                                            <p:strVal val="visible"/>
                                          </p:to>
                                        </p:set>
                                        <p:anim calcmode="lin" valueType="num">
                                          <p:cBhvr additive="base">
                                            <p:cTn id="46" dur="500"/>
                                            <p:tgtEl>
                                              <p:spTgt spid="40"/>
                                            </p:tgtEl>
                                            <p:attrNameLst>
                                              <p:attrName>ppt_x</p:attrName>
                                            </p:attrNameLst>
                                          </p:cBhvr>
                                          <p:tavLst>
                                            <p:tav tm="0">
                                              <p:val>
                                                <p:strVal val="#ppt_x+#ppt_w*1.125000"/>
                                              </p:val>
                                            </p:tav>
                                            <p:tav tm="100000">
                                              <p:val>
                                                <p:strVal val="#ppt_x"/>
                                              </p:val>
                                            </p:tav>
                                          </p:tavLst>
                                        </p:anim>
                                        <p:animEffect transition="in" filter="wipe(left)">
                                          <p:cBhvr>
                                            <p:cTn id="47" dur="500"/>
                                            <p:tgtEl>
                                              <p:spTgt spid="40"/>
                                            </p:tgtEl>
                                          </p:cBhvr>
                                        </p:animEffect>
                                      </p:childTnLst>
                                    </p:cTn>
                                  </p:par>
                                  <p:par>
                                    <p:cTn id="48" presetID="12" presetClass="entr" presetSubtype="2" fill="hold" grpId="0" nodeType="withEffect">
                                      <p:stCondLst>
                                        <p:cond delay="1200"/>
                                      </p:stCondLst>
                                      <p:childTnLst>
                                        <p:set>
                                          <p:cBhvr>
                                            <p:cTn id="49" dur="1" fill="hold">
                                              <p:stCondLst>
                                                <p:cond delay="0"/>
                                              </p:stCondLst>
                                            </p:cTn>
                                            <p:tgtEl>
                                              <p:spTgt spid="41"/>
                                            </p:tgtEl>
                                            <p:attrNameLst>
                                              <p:attrName>style.visibility</p:attrName>
                                            </p:attrNameLst>
                                          </p:cBhvr>
                                          <p:to>
                                            <p:strVal val="visible"/>
                                          </p:to>
                                        </p:set>
                                        <p:anim calcmode="lin" valueType="num">
                                          <p:cBhvr additive="base">
                                            <p:cTn id="50" dur="500"/>
                                            <p:tgtEl>
                                              <p:spTgt spid="41"/>
                                            </p:tgtEl>
                                            <p:attrNameLst>
                                              <p:attrName>ppt_x</p:attrName>
                                            </p:attrNameLst>
                                          </p:cBhvr>
                                          <p:tavLst>
                                            <p:tav tm="0">
                                              <p:val>
                                                <p:strVal val="#ppt_x+#ppt_w*1.125000"/>
                                              </p:val>
                                            </p:tav>
                                            <p:tav tm="100000">
                                              <p:val>
                                                <p:strVal val="#ppt_x"/>
                                              </p:val>
                                            </p:tav>
                                          </p:tavLst>
                                        </p:anim>
                                        <p:animEffect transition="in" filter="wipe(left)">
                                          <p:cBhvr>
                                            <p:cTn id="51" dur="500"/>
                                            <p:tgtEl>
                                              <p:spTgt spid="41"/>
                                            </p:tgtEl>
                                          </p:cBhvr>
                                        </p:animEffect>
                                      </p:childTnLst>
                                    </p:cTn>
                                  </p:par>
                                  <p:par>
                                    <p:cTn id="52" presetID="12" presetClass="entr" presetSubtype="2" fill="hold" grpId="0" nodeType="withEffect">
                                      <p:stCondLst>
                                        <p:cond delay="150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p:tgtEl>
                                              <p:spTgt spid="42"/>
                                            </p:tgtEl>
                                            <p:attrNameLst>
                                              <p:attrName>ppt_x</p:attrName>
                                            </p:attrNameLst>
                                          </p:cBhvr>
                                          <p:tavLst>
                                            <p:tav tm="0">
                                              <p:val>
                                                <p:strVal val="#ppt_x+#ppt_w*1.125000"/>
                                              </p:val>
                                            </p:tav>
                                            <p:tav tm="100000">
                                              <p:val>
                                                <p:strVal val="#ppt_x"/>
                                              </p:val>
                                            </p:tav>
                                          </p:tavLst>
                                        </p:anim>
                                        <p:animEffect transition="in" filter="wipe(left)">
                                          <p:cBhvr>
                                            <p:cTn id="55" dur="500"/>
                                            <p:tgtEl>
                                              <p:spTgt spid="42"/>
                                            </p:tgtEl>
                                          </p:cBhvr>
                                        </p:animEffect>
                                      </p:childTnLst>
                                    </p:cTn>
                                  </p:par>
                                </p:childTnLst>
                              </p:cTn>
                            </p:par>
                            <p:par>
                              <p:cTn id="56" fill="hold">
                                <p:stCondLst>
                                  <p:cond delay="1500"/>
                                </p:stCondLst>
                                <p:childTnLst>
                                  <p:par>
                                    <p:cTn id="57" presetID="53" presetClass="entr" presetSubtype="16" fill="hold" nodeType="afterEffect">
                                      <p:stCondLst>
                                        <p:cond delay="0"/>
                                      </p:stCondLst>
                                      <p:childTnLst>
                                        <p:set>
                                          <p:cBhvr>
                                            <p:cTn id="58" dur="1" fill="hold">
                                              <p:stCondLst>
                                                <p:cond delay="0"/>
                                              </p:stCondLst>
                                            </p:cTn>
                                            <p:tgtEl>
                                              <p:spTgt spid="72"/>
                                            </p:tgtEl>
                                            <p:attrNameLst>
                                              <p:attrName>style.visibility</p:attrName>
                                            </p:attrNameLst>
                                          </p:cBhvr>
                                          <p:to>
                                            <p:strVal val="visible"/>
                                          </p:to>
                                        </p:set>
                                        <p:anim calcmode="lin" valueType="num">
                                          <p:cBhvr>
                                            <p:cTn id="59" dur="500" fill="hold"/>
                                            <p:tgtEl>
                                              <p:spTgt spid="72"/>
                                            </p:tgtEl>
                                            <p:attrNameLst>
                                              <p:attrName>ppt_w</p:attrName>
                                            </p:attrNameLst>
                                          </p:cBhvr>
                                          <p:tavLst>
                                            <p:tav tm="0">
                                              <p:val>
                                                <p:fltVal val="0"/>
                                              </p:val>
                                            </p:tav>
                                            <p:tav tm="100000">
                                              <p:val>
                                                <p:strVal val="#ppt_w"/>
                                              </p:val>
                                            </p:tav>
                                          </p:tavLst>
                                        </p:anim>
                                        <p:anim calcmode="lin" valueType="num">
                                          <p:cBhvr>
                                            <p:cTn id="60" dur="500" fill="hold"/>
                                            <p:tgtEl>
                                              <p:spTgt spid="72"/>
                                            </p:tgtEl>
                                            <p:attrNameLst>
                                              <p:attrName>ppt_h</p:attrName>
                                            </p:attrNameLst>
                                          </p:cBhvr>
                                          <p:tavLst>
                                            <p:tav tm="0">
                                              <p:val>
                                                <p:fltVal val="0"/>
                                              </p:val>
                                            </p:tav>
                                            <p:tav tm="100000">
                                              <p:val>
                                                <p:strVal val="#ppt_h"/>
                                              </p:val>
                                            </p:tav>
                                          </p:tavLst>
                                        </p:anim>
                                        <p:animEffect transition="in" filter="fade">
                                          <p:cBhvr>
                                            <p:cTn id="61" dur="500"/>
                                            <p:tgtEl>
                                              <p:spTgt spid="7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childTnLst>
                                    </p:cTn>
                                  </p:par>
                                  <p:par>
                                    <p:cTn id="67" presetID="53" presetClass="entr" presetSubtype="16" fill="hold" grpId="0" nodeType="withEffect">
                                      <p:stCondLst>
                                        <p:cond delay="40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par>
                                    <p:cTn id="72" presetID="53" presetClass="entr" presetSubtype="16" fill="hold" nodeType="withEffect">
                                      <p:stCondLst>
                                        <p:cond delay="0"/>
                                      </p:stCondLst>
                                      <p:childTnLst>
                                        <p:set>
                                          <p:cBhvr>
                                            <p:cTn id="73" dur="1" fill="hold">
                                              <p:stCondLst>
                                                <p:cond delay="0"/>
                                              </p:stCondLst>
                                            </p:cTn>
                                            <p:tgtEl>
                                              <p:spTgt spid="82"/>
                                            </p:tgtEl>
                                            <p:attrNameLst>
                                              <p:attrName>style.visibility</p:attrName>
                                            </p:attrNameLst>
                                          </p:cBhvr>
                                          <p:to>
                                            <p:strVal val="visible"/>
                                          </p:to>
                                        </p:set>
                                        <p:anim calcmode="lin" valueType="num">
                                          <p:cBhvr>
                                            <p:cTn id="74" dur="500" fill="hold"/>
                                            <p:tgtEl>
                                              <p:spTgt spid="82"/>
                                            </p:tgtEl>
                                            <p:attrNameLst>
                                              <p:attrName>ppt_w</p:attrName>
                                            </p:attrNameLst>
                                          </p:cBhvr>
                                          <p:tavLst>
                                            <p:tav tm="0">
                                              <p:val>
                                                <p:fltVal val="0"/>
                                              </p:val>
                                            </p:tav>
                                            <p:tav tm="100000">
                                              <p:val>
                                                <p:strVal val="#ppt_w"/>
                                              </p:val>
                                            </p:tav>
                                          </p:tavLst>
                                        </p:anim>
                                        <p:anim calcmode="lin" valueType="num">
                                          <p:cBhvr>
                                            <p:cTn id="75" dur="500" fill="hold"/>
                                            <p:tgtEl>
                                              <p:spTgt spid="82"/>
                                            </p:tgtEl>
                                            <p:attrNameLst>
                                              <p:attrName>ppt_h</p:attrName>
                                            </p:attrNameLst>
                                          </p:cBhvr>
                                          <p:tavLst>
                                            <p:tav tm="0">
                                              <p:val>
                                                <p:fltVal val="0"/>
                                              </p:val>
                                            </p:tav>
                                            <p:tav tm="100000">
                                              <p:val>
                                                <p:strVal val="#ppt_h"/>
                                              </p:val>
                                            </p:tav>
                                          </p:tavLst>
                                        </p:anim>
                                        <p:animEffect transition="in" filter="fade">
                                          <p:cBhvr>
                                            <p:cTn id="76" dur="500"/>
                                            <p:tgtEl>
                                              <p:spTgt spid="82"/>
                                            </p:tgtEl>
                                          </p:cBhvr>
                                        </p:animEffect>
                                      </p:childTnLst>
                                    </p:cTn>
                                  </p:par>
                                  <p:par>
                                    <p:cTn id="77" presetID="53" presetClass="entr" presetSubtype="16" fill="hold" nodeType="withEffect">
                                      <p:stCondLst>
                                        <p:cond delay="400"/>
                                      </p:stCondLst>
                                      <p:childTnLst>
                                        <p:set>
                                          <p:cBhvr>
                                            <p:cTn id="78" dur="1" fill="hold">
                                              <p:stCondLst>
                                                <p:cond delay="0"/>
                                              </p:stCondLst>
                                            </p:cTn>
                                            <p:tgtEl>
                                              <p:spTgt spid="102"/>
                                            </p:tgtEl>
                                            <p:attrNameLst>
                                              <p:attrName>style.visibility</p:attrName>
                                            </p:attrNameLst>
                                          </p:cBhvr>
                                          <p:to>
                                            <p:strVal val="visible"/>
                                          </p:to>
                                        </p:set>
                                        <p:anim calcmode="lin" valueType="num">
                                          <p:cBhvr>
                                            <p:cTn id="79" dur="500" fill="hold"/>
                                            <p:tgtEl>
                                              <p:spTgt spid="102"/>
                                            </p:tgtEl>
                                            <p:attrNameLst>
                                              <p:attrName>ppt_w</p:attrName>
                                            </p:attrNameLst>
                                          </p:cBhvr>
                                          <p:tavLst>
                                            <p:tav tm="0">
                                              <p:val>
                                                <p:fltVal val="0"/>
                                              </p:val>
                                            </p:tav>
                                            <p:tav tm="100000">
                                              <p:val>
                                                <p:strVal val="#ppt_w"/>
                                              </p:val>
                                            </p:tav>
                                          </p:tavLst>
                                        </p:anim>
                                        <p:anim calcmode="lin" valueType="num">
                                          <p:cBhvr>
                                            <p:cTn id="80" dur="500" fill="hold"/>
                                            <p:tgtEl>
                                              <p:spTgt spid="102"/>
                                            </p:tgtEl>
                                            <p:attrNameLst>
                                              <p:attrName>ppt_h</p:attrName>
                                            </p:attrNameLst>
                                          </p:cBhvr>
                                          <p:tavLst>
                                            <p:tav tm="0">
                                              <p:val>
                                                <p:fltVal val="0"/>
                                              </p:val>
                                            </p:tav>
                                            <p:tav tm="100000">
                                              <p:val>
                                                <p:strVal val="#ppt_h"/>
                                              </p:val>
                                            </p:tav>
                                          </p:tavLst>
                                        </p:anim>
                                        <p:animEffect transition="in" filter="fade">
                                          <p:cBhvr>
                                            <p:cTn id="81" dur="500"/>
                                            <p:tgtEl>
                                              <p:spTgt spid="102"/>
                                            </p:tgtEl>
                                          </p:cBhvr>
                                        </p:animEffect>
                                      </p:childTnLst>
                                    </p:cTn>
                                  </p:par>
                                  <p:par>
                                    <p:cTn id="82" presetID="53" presetClass="entr" presetSubtype="16" fill="hold" nodeType="withEffect">
                                      <p:stCondLst>
                                        <p:cond delay="20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par>
                                    <p:cTn id="87" presetID="53" presetClass="entr" presetSubtype="16" fill="hold" grpId="0" nodeType="withEffect">
                                      <p:stCondLst>
                                        <p:cond delay="200"/>
                                      </p:stCondLst>
                                      <p:childTnLst>
                                        <p:set>
                                          <p:cBhvr>
                                            <p:cTn id="88" dur="1" fill="hold">
                                              <p:stCondLst>
                                                <p:cond delay="0"/>
                                              </p:stCondLst>
                                            </p:cTn>
                                            <p:tgtEl>
                                              <p:spTgt spid="109"/>
                                            </p:tgtEl>
                                            <p:attrNameLst>
                                              <p:attrName>style.visibility</p:attrName>
                                            </p:attrNameLst>
                                          </p:cBhvr>
                                          <p:to>
                                            <p:strVal val="visible"/>
                                          </p:to>
                                        </p:set>
                                        <p:anim calcmode="lin" valueType="num">
                                          <p:cBhvr>
                                            <p:cTn id="89" dur="500" fill="hold"/>
                                            <p:tgtEl>
                                              <p:spTgt spid="109"/>
                                            </p:tgtEl>
                                            <p:attrNameLst>
                                              <p:attrName>ppt_w</p:attrName>
                                            </p:attrNameLst>
                                          </p:cBhvr>
                                          <p:tavLst>
                                            <p:tav tm="0">
                                              <p:val>
                                                <p:fltVal val="0"/>
                                              </p:val>
                                            </p:tav>
                                            <p:tav tm="100000">
                                              <p:val>
                                                <p:strVal val="#ppt_w"/>
                                              </p:val>
                                            </p:tav>
                                          </p:tavLst>
                                        </p:anim>
                                        <p:anim calcmode="lin" valueType="num">
                                          <p:cBhvr>
                                            <p:cTn id="90" dur="500" fill="hold"/>
                                            <p:tgtEl>
                                              <p:spTgt spid="109"/>
                                            </p:tgtEl>
                                            <p:attrNameLst>
                                              <p:attrName>ppt_h</p:attrName>
                                            </p:attrNameLst>
                                          </p:cBhvr>
                                          <p:tavLst>
                                            <p:tav tm="0">
                                              <p:val>
                                                <p:fltVal val="0"/>
                                              </p:val>
                                            </p:tav>
                                            <p:tav tm="100000">
                                              <p:val>
                                                <p:strVal val="#ppt_h"/>
                                              </p:val>
                                            </p:tav>
                                          </p:tavLst>
                                        </p:anim>
                                        <p:animEffect transition="in" filter="fade">
                                          <p:cBhvr>
                                            <p:cTn id="91" dur="500"/>
                                            <p:tgtEl>
                                              <p:spTgt spid="109"/>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10"/>
                                            </p:tgtEl>
                                            <p:attrNameLst>
                                              <p:attrName>style.visibility</p:attrName>
                                            </p:attrNameLst>
                                          </p:cBhvr>
                                          <p:to>
                                            <p:strVal val="visible"/>
                                          </p:to>
                                        </p:set>
                                        <p:anim calcmode="lin" valueType="num">
                                          <p:cBhvr>
                                            <p:cTn id="94" dur="500" fill="hold"/>
                                            <p:tgtEl>
                                              <p:spTgt spid="110"/>
                                            </p:tgtEl>
                                            <p:attrNameLst>
                                              <p:attrName>ppt_w</p:attrName>
                                            </p:attrNameLst>
                                          </p:cBhvr>
                                          <p:tavLst>
                                            <p:tav tm="0">
                                              <p:val>
                                                <p:fltVal val="0"/>
                                              </p:val>
                                            </p:tav>
                                            <p:tav tm="100000">
                                              <p:val>
                                                <p:strVal val="#ppt_w"/>
                                              </p:val>
                                            </p:tav>
                                          </p:tavLst>
                                        </p:anim>
                                        <p:anim calcmode="lin" valueType="num">
                                          <p:cBhvr>
                                            <p:cTn id="95" dur="500" fill="hold"/>
                                            <p:tgtEl>
                                              <p:spTgt spid="110"/>
                                            </p:tgtEl>
                                            <p:attrNameLst>
                                              <p:attrName>ppt_h</p:attrName>
                                            </p:attrNameLst>
                                          </p:cBhvr>
                                          <p:tavLst>
                                            <p:tav tm="0">
                                              <p:val>
                                                <p:fltVal val="0"/>
                                              </p:val>
                                            </p:tav>
                                            <p:tav tm="100000">
                                              <p:val>
                                                <p:strVal val="#ppt_h"/>
                                              </p:val>
                                            </p:tav>
                                          </p:tavLst>
                                        </p:anim>
                                        <p:animEffect transition="in" filter="fade">
                                          <p:cBhvr>
                                            <p:cTn id="96" dur="500"/>
                                            <p:tgtEl>
                                              <p:spTgt spid="110"/>
                                            </p:tgtEl>
                                          </p:cBhvr>
                                        </p:animEffect>
                                      </p:childTnLst>
                                    </p:cTn>
                                  </p:par>
                                  <p:par>
                                    <p:cTn id="97" presetID="53" presetClass="entr" presetSubtype="16" fill="hold" nodeType="withEffect">
                                      <p:stCondLst>
                                        <p:cond delay="400"/>
                                      </p:stCondLst>
                                      <p:childTnLst>
                                        <p:set>
                                          <p:cBhvr>
                                            <p:cTn id="98" dur="1" fill="hold">
                                              <p:stCondLst>
                                                <p:cond delay="0"/>
                                              </p:stCondLst>
                                            </p:cTn>
                                            <p:tgtEl>
                                              <p:spTgt spid="111"/>
                                            </p:tgtEl>
                                            <p:attrNameLst>
                                              <p:attrName>style.visibility</p:attrName>
                                            </p:attrNameLst>
                                          </p:cBhvr>
                                          <p:to>
                                            <p:strVal val="visible"/>
                                          </p:to>
                                        </p:set>
                                        <p:anim calcmode="lin" valueType="num">
                                          <p:cBhvr>
                                            <p:cTn id="99" dur="500" fill="hold"/>
                                            <p:tgtEl>
                                              <p:spTgt spid="111"/>
                                            </p:tgtEl>
                                            <p:attrNameLst>
                                              <p:attrName>ppt_w</p:attrName>
                                            </p:attrNameLst>
                                          </p:cBhvr>
                                          <p:tavLst>
                                            <p:tav tm="0">
                                              <p:val>
                                                <p:fltVal val="0"/>
                                              </p:val>
                                            </p:tav>
                                            <p:tav tm="100000">
                                              <p:val>
                                                <p:strVal val="#ppt_w"/>
                                              </p:val>
                                            </p:tav>
                                          </p:tavLst>
                                        </p:anim>
                                        <p:anim calcmode="lin" valueType="num">
                                          <p:cBhvr>
                                            <p:cTn id="100" dur="500" fill="hold"/>
                                            <p:tgtEl>
                                              <p:spTgt spid="111"/>
                                            </p:tgtEl>
                                            <p:attrNameLst>
                                              <p:attrName>ppt_h</p:attrName>
                                            </p:attrNameLst>
                                          </p:cBhvr>
                                          <p:tavLst>
                                            <p:tav tm="0">
                                              <p:val>
                                                <p:fltVal val="0"/>
                                              </p:val>
                                            </p:tav>
                                            <p:tav tm="100000">
                                              <p:val>
                                                <p:strVal val="#ppt_h"/>
                                              </p:val>
                                            </p:tav>
                                          </p:tavLst>
                                        </p:anim>
                                        <p:animEffect transition="in" filter="fade">
                                          <p:cBhvr>
                                            <p:cTn id="101" dur="500"/>
                                            <p:tgtEl>
                                              <p:spTgt spid="111"/>
                                            </p:tgtEl>
                                          </p:cBhvr>
                                        </p:animEffect>
                                      </p:childTnLst>
                                    </p:cTn>
                                  </p:par>
                                  <p:par>
                                    <p:cTn id="102" presetID="53" presetClass="entr" presetSubtype="16" fill="hold" grpId="0" nodeType="withEffect">
                                      <p:stCondLst>
                                        <p:cond delay="400"/>
                                      </p:stCondLst>
                                      <p:childTnLst>
                                        <p:set>
                                          <p:cBhvr>
                                            <p:cTn id="103" dur="1" fill="hold">
                                              <p:stCondLst>
                                                <p:cond delay="0"/>
                                              </p:stCondLst>
                                            </p:cTn>
                                            <p:tgtEl>
                                              <p:spTgt spid="114"/>
                                            </p:tgtEl>
                                            <p:attrNameLst>
                                              <p:attrName>style.visibility</p:attrName>
                                            </p:attrNameLst>
                                          </p:cBhvr>
                                          <p:to>
                                            <p:strVal val="visible"/>
                                          </p:to>
                                        </p:set>
                                        <p:anim calcmode="lin" valueType="num">
                                          <p:cBhvr>
                                            <p:cTn id="104" dur="500" fill="hold"/>
                                            <p:tgtEl>
                                              <p:spTgt spid="114"/>
                                            </p:tgtEl>
                                            <p:attrNameLst>
                                              <p:attrName>ppt_w</p:attrName>
                                            </p:attrNameLst>
                                          </p:cBhvr>
                                          <p:tavLst>
                                            <p:tav tm="0">
                                              <p:val>
                                                <p:fltVal val="0"/>
                                              </p:val>
                                            </p:tav>
                                            <p:tav tm="100000">
                                              <p:val>
                                                <p:strVal val="#ppt_w"/>
                                              </p:val>
                                            </p:tav>
                                          </p:tavLst>
                                        </p:anim>
                                        <p:anim calcmode="lin" valueType="num">
                                          <p:cBhvr>
                                            <p:cTn id="105" dur="500" fill="hold"/>
                                            <p:tgtEl>
                                              <p:spTgt spid="114"/>
                                            </p:tgtEl>
                                            <p:attrNameLst>
                                              <p:attrName>ppt_h</p:attrName>
                                            </p:attrNameLst>
                                          </p:cBhvr>
                                          <p:tavLst>
                                            <p:tav tm="0">
                                              <p:val>
                                                <p:fltVal val="0"/>
                                              </p:val>
                                            </p:tav>
                                            <p:tav tm="100000">
                                              <p:val>
                                                <p:strVal val="#ppt_h"/>
                                              </p:val>
                                            </p:tav>
                                          </p:tavLst>
                                        </p:anim>
                                        <p:animEffect transition="in" filter="fade">
                                          <p:cBhvr>
                                            <p:cTn id="106" dur="500"/>
                                            <p:tgtEl>
                                              <p:spTgt spid="114"/>
                                            </p:tgtEl>
                                          </p:cBhvr>
                                        </p:animEffect>
                                      </p:childTnLst>
                                    </p:cTn>
                                  </p:par>
                                  <p:par>
                                    <p:cTn id="107" presetID="53" presetClass="entr" presetSubtype="16" fill="hold" grpId="0" nodeType="withEffect">
                                      <p:stCondLst>
                                        <p:cond delay="200"/>
                                      </p:stCondLst>
                                      <p:childTnLst>
                                        <p:set>
                                          <p:cBhvr>
                                            <p:cTn id="108" dur="1" fill="hold">
                                              <p:stCondLst>
                                                <p:cond delay="0"/>
                                              </p:stCondLst>
                                            </p:cTn>
                                            <p:tgtEl>
                                              <p:spTgt spid="115"/>
                                            </p:tgtEl>
                                            <p:attrNameLst>
                                              <p:attrName>style.visibility</p:attrName>
                                            </p:attrNameLst>
                                          </p:cBhvr>
                                          <p:to>
                                            <p:strVal val="visible"/>
                                          </p:to>
                                        </p:set>
                                        <p:anim calcmode="lin" valueType="num">
                                          <p:cBhvr>
                                            <p:cTn id="109" dur="500" fill="hold"/>
                                            <p:tgtEl>
                                              <p:spTgt spid="115"/>
                                            </p:tgtEl>
                                            <p:attrNameLst>
                                              <p:attrName>ppt_w</p:attrName>
                                            </p:attrNameLst>
                                          </p:cBhvr>
                                          <p:tavLst>
                                            <p:tav tm="0">
                                              <p:val>
                                                <p:fltVal val="0"/>
                                              </p:val>
                                            </p:tav>
                                            <p:tav tm="100000">
                                              <p:val>
                                                <p:strVal val="#ppt_w"/>
                                              </p:val>
                                            </p:tav>
                                          </p:tavLst>
                                        </p:anim>
                                        <p:anim calcmode="lin" valueType="num">
                                          <p:cBhvr>
                                            <p:cTn id="110" dur="500" fill="hold"/>
                                            <p:tgtEl>
                                              <p:spTgt spid="115"/>
                                            </p:tgtEl>
                                            <p:attrNameLst>
                                              <p:attrName>ppt_h</p:attrName>
                                            </p:attrNameLst>
                                          </p:cBhvr>
                                          <p:tavLst>
                                            <p:tav tm="0">
                                              <p:val>
                                                <p:fltVal val="0"/>
                                              </p:val>
                                            </p:tav>
                                            <p:tav tm="100000">
                                              <p:val>
                                                <p:strVal val="#ppt_h"/>
                                              </p:val>
                                            </p:tav>
                                          </p:tavLst>
                                        </p:anim>
                                        <p:animEffect transition="in" filter="fade">
                                          <p:cBhvr>
                                            <p:cTn id="111" dur="500"/>
                                            <p:tgtEl>
                                              <p:spTgt spid="115"/>
                                            </p:tgtEl>
                                          </p:cBhvr>
                                        </p:animEffect>
                                      </p:childTnLst>
                                    </p:cTn>
                                  </p:par>
                                  <p:par>
                                    <p:cTn id="112" presetID="53" presetClass="entr" presetSubtype="16" fill="hold" nodeType="withEffect">
                                      <p:stCondLst>
                                        <p:cond delay="40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par>
                                    <p:cTn id="117" presetID="53" presetClass="entr" presetSubtype="16" fill="hold" grpId="0" nodeType="withEffect">
                                      <p:stCondLst>
                                        <p:cond delay="200"/>
                                      </p:stCondLst>
                                      <p:childTnLst>
                                        <p:set>
                                          <p:cBhvr>
                                            <p:cTn id="118" dur="1" fill="hold">
                                              <p:stCondLst>
                                                <p:cond delay="0"/>
                                              </p:stCondLst>
                                            </p:cTn>
                                            <p:tgtEl>
                                              <p:spTgt spid="121"/>
                                            </p:tgtEl>
                                            <p:attrNameLst>
                                              <p:attrName>style.visibility</p:attrName>
                                            </p:attrNameLst>
                                          </p:cBhvr>
                                          <p:to>
                                            <p:strVal val="visible"/>
                                          </p:to>
                                        </p:set>
                                        <p:anim calcmode="lin" valueType="num">
                                          <p:cBhvr>
                                            <p:cTn id="119" dur="500" fill="hold"/>
                                            <p:tgtEl>
                                              <p:spTgt spid="121"/>
                                            </p:tgtEl>
                                            <p:attrNameLst>
                                              <p:attrName>ppt_w</p:attrName>
                                            </p:attrNameLst>
                                          </p:cBhvr>
                                          <p:tavLst>
                                            <p:tav tm="0">
                                              <p:val>
                                                <p:fltVal val="0"/>
                                              </p:val>
                                            </p:tav>
                                            <p:tav tm="100000">
                                              <p:val>
                                                <p:strVal val="#ppt_w"/>
                                              </p:val>
                                            </p:tav>
                                          </p:tavLst>
                                        </p:anim>
                                        <p:anim calcmode="lin" valueType="num">
                                          <p:cBhvr>
                                            <p:cTn id="120" dur="500" fill="hold"/>
                                            <p:tgtEl>
                                              <p:spTgt spid="121"/>
                                            </p:tgtEl>
                                            <p:attrNameLst>
                                              <p:attrName>ppt_h</p:attrName>
                                            </p:attrNameLst>
                                          </p:cBhvr>
                                          <p:tavLst>
                                            <p:tav tm="0">
                                              <p:val>
                                                <p:fltVal val="0"/>
                                              </p:val>
                                            </p:tav>
                                            <p:tav tm="100000">
                                              <p:val>
                                                <p:strVal val="#ppt_h"/>
                                              </p:val>
                                            </p:tav>
                                          </p:tavLst>
                                        </p:anim>
                                        <p:animEffect transition="in" filter="fade">
                                          <p:cBhvr>
                                            <p:cTn id="121" dur="500"/>
                                            <p:tgtEl>
                                              <p:spTgt spid="121"/>
                                            </p:tgtEl>
                                          </p:cBhvr>
                                        </p:animEffect>
                                      </p:childTnLst>
                                    </p:cTn>
                                  </p:par>
                                </p:childTnLst>
                              </p:cTn>
                            </p:par>
                            <p:par>
                              <p:cTn id="122" fill="hold">
                                <p:stCondLst>
                                  <p:cond delay="2000"/>
                                </p:stCondLst>
                                <p:childTnLst>
                                  <p:par>
                                    <p:cTn id="123" presetID="10"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bldLvl="0" animBg="1"/>
          <p:bldP spid="39" grpId="0" bldLvl="0" animBg="1"/>
          <p:bldP spid="40" grpId="0" bldLvl="0" animBg="1"/>
          <p:bldP spid="41" grpId="0" bldLvl="0" animBg="1"/>
          <p:bldP spid="42" grpId="0" bldLvl="0" animBg="1"/>
          <p:bldP spid="80" grpId="0" bldLvl="0" animBg="1"/>
          <p:bldP spid="81" grpId="0" bldLvl="0" animBg="1"/>
          <p:bldP spid="109" grpId="0" bldLvl="0" animBg="1"/>
          <p:bldP spid="110" grpId="0" bldLvl="0" animBg="1"/>
          <p:bldP spid="114" grpId="0" bldLvl="0" animBg="1"/>
          <p:bldP spid="115" grpId="0" bldLvl="0" animBg="1"/>
          <p:bldP spid="121" grpId="0" bldLvl="0" animBg="1"/>
          <p:bldP spid="67" grpId="0"/>
          <p:bldP spid="26"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p:cNvSpPr txBox="1"/>
          <p:nvPr/>
        </p:nvSpPr>
        <p:spPr>
          <a:xfrm>
            <a:off x="709295" y="951230"/>
            <a:ext cx="7781290" cy="829945"/>
          </a:xfrm>
          <a:prstGeom prst="rect">
            <a:avLst/>
          </a:prstGeom>
          <a:noFill/>
        </p:spPr>
        <p:txBody>
          <a:bodyPr wrap="square" rtlCol="0">
            <a:spAutoFit/>
          </a:bodyPr>
          <a:lstStyle/>
          <a:p>
            <a:pPr algn="l"/>
            <a:r>
              <a:rPr lang="zh-CN" sz="1200" dirty="0">
                <a:latin typeface="微软雅黑" panose="020B0503020204020204" charset="-122"/>
                <a:ea typeface="微软雅黑" panose="020B0503020204020204" charset="-122"/>
                <a:cs typeface="方正兰亭细黑_GBK_M" panose="02010600010101010101" pitchFamily="2" charset="2"/>
                <a:sym typeface="+mn-ea"/>
              </a:rPr>
              <a:t>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a:t>
            </a:r>
            <a:endPar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68" name="TextBox 67"/>
          <p:cNvSpPr txBox="1"/>
          <p:nvPr/>
        </p:nvSpPr>
        <p:spPr>
          <a:xfrm>
            <a:off x="1797708" y="4081280"/>
            <a:ext cx="1198880" cy="337185"/>
          </a:xfrm>
          <a:prstGeom prst="rect">
            <a:avLst/>
          </a:prstGeom>
          <a:noFill/>
          <a:ln>
            <a:noFill/>
          </a:ln>
        </p:spPr>
        <p:txBody>
          <a:bodyPr wrap="none" rtlCol="0">
            <a:spAutoFit/>
          </a:bodyPr>
          <a:lstStyle/>
          <a:p>
            <a:pPr algn="l"/>
            <a:r>
              <a:rPr lang="zh-CN" altLang="en-US" sz="1600" dirty="0">
                <a:solidFill>
                  <a:srgbClr val="C00000"/>
                </a:solidFill>
                <a:latin typeface="微软雅黑" panose="020B0503020204020204" charset="-122"/>
                <a:ea typeface="微软雅黑" panose="020B0503020204020204" charset="-122"/>
              </a:rPr>
              <a:t>技能的消化</a:t>
            </a:r>
          </a:p>
        </p:txBody>
      </p:sp>
      <p:sp>
        <p:nvSpPr>
          <p:cNvPr id="69" name="TextBox 68"/>
          <p:cNvSpPr txBox="1"/>
          <p:nvPr/>
        </p:nvSpPr>
        <p:spPr>
          <a:xfrm>
            <a:off x="6014622" y="4072926"/>
            <a:ext cx="1198880" cy="337185"/>
          </a:xfrm>
          <a:prstGeom prst="rect">
            <a:avLst/>
          </a:prstGeom>
          <a:noFill/>
          <a:ln>
            <a:noFill/>
          </a:ln>
        </p:spPr>
        <p:txBody>
          <a:bodyPr wrap="none" rtlCol="0">
            <a:spAutoFit/>
          </a:bodyPr>
          <a:lstStyle/>
          <a:p>
            <a:r>
              <a:rPr lang="zh-CN" altLang="en-US" sz="1600" dirty="0">
                <a:solidFill>
                  <a:srgbClr val="376092"/>
                </a:solidFill>
                <a:latin typeface="微软雅黑" panose="020B0503020204020204" charset="-122"/>
                <a:ea typeface="微软雅黑" panose="020B0503020204020204" charset="-122"/>
              </a:rPr>
              <a:t>技能的存储</a:t>
            </a:r>
            <a:endParaRPr lang="zh-CN" altLang="en-US" sz="1600" dirty="0">
              <a:solidFill>
                <a:srgbClr val="C00000"/>
              </a:solidFill>
              <a:latin typeface="方正兰亭细黑_GBK" panose="02000000000000000000" pitchFamily="2" charset="-122"/>
              <a:ea typeface="方正兰亭细黑_GBK" panose="02000000000000000000" pitchFamily="2" charset="-122"/>
            </a:endParaRPr>
          </a:p>
        </p:txBody>
      </p:sp>
      <p:sp>
        <p:nvSpPr>
          <p:cNvPr id="70" name="TextBox 69"/>
          <p:cNvSpPr txBox="1"/>
          <p:nvPr/>
        </p:nvSpPr>
        <p:spPr>
          <a:xfrm>
            <a:off x="6014622" y="2723590"/>
            <a:ext cx="1198880" cy="337185"/>
          </a:xfrm>
          <a:prstGeom prst="rect">
            <a:avLst/>
          </a:prstGeom>
          <a:noFill/>
          <a:ln>
            <a:noFill/>
          </a:ln>
        </p:spPr>
        <p:txBody>
          <a:bodyPr wrap="none" rtlCol="0">
            <a:spAutoFit/>
          </a:bodyPr>
          <a:lstStyle/>
          <a:p>
            <a:pPr algn="l"/>
            <a:r>
              <a:rPr lang="zh-CN" altLang="en-US" sz="1600" dirty="0">
                <a:solidFill>
                  <a:srgbClr val="C00000"/>
                </a:solidFill>
                <a:latin typeface="微软雅黑" panose="020B0503020204020204" charset="-122"/>
                <a:ea typeface="微软雅黑" panose="020B0503020204020204" charset="-122"/>
              </a:rPr>
              <a:t>技能的使用</a:t>
            </a:r>
          </a:p>
        </p:txBody>
      </p:sp>
      <p:sp>
        <p:nvSpPr>
          <p:cNvPr id="71" name="TextBox 70"/>
          <p:cNvSpPr txBox="1"/>
          <p:nvPr/>
        </p:nvSpPr>
        <p:spPr>
          <a:xfrm>
            <a:off x="1659209" y="2719460"/>
            <a:ext cx="1402080" cy="337185"/>
          </a:xfrm>
          <a:prstGeom prst="rect">
            <a:avLst/>
          </a:prstGeom>
          <a:noFill/>
          <a:ln>
            <a:noFill/>
          </a:ln>
        </p:spPr>
        <p:txBody>
          <a:bodyPr wrap="none" rtlCol="0">
            <a:spAutoFit/>
          </a:bodyPr>
          <a:lstStyle/>
          <a:p>
            <a:r>
              <a:rPr lang="zh-CN" altLang="en-US" sz="1600" dirty="0">
                <a:solidFill>
                  <a:srgbClr val="376092"/>
                </a:solidFill>
                <a:latin typeface="微软雅黑" panose="020B0503020204020204" charset="-122"/>
                <a:ea typeface="微软雅黑" panose="020B0503020204020204" charset="-122"/>
              </a:rPr>
              <a:t>专业技能培训</a:t>
            </a:r>
          </a:p>
        </p:txBody>
      </p:sp>
      <p:sp>
        <p:nvSpPr>
          <p:cNvPr id="95" name="椭圆 34"/>
          <p:cNvSpPr/>
          <p:nvPr/>
        </p:nvSpPr>
        <p:spPr>
          <a:xfrm rot="10800000">
            <a:off x="3288725" y="2231126"/>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37609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6" name="组合 95"/>
          <p:cNvGrpSpPr/>
          <p:nvPr/>
        </p:nvGrpSpPr>
        <p:grpSpPr>
          <a:xfrm rot="5400000">
            <a:off x="3492928" y="3458194"/>
            <a:ext cx="1061672" cy="1379360"/>
            <a:chOff x="4020870" y="2194485"/>
            <a:chExt cx="1102258" cy="1432090"/>
          </a:xfrm>
          <a:effectLst>
            <a:outerShdw blurRad="444500" dist="254000" dir="8100000" algn="tr" rotWithShape="0">
              <a:prstClr val="black">
                <a:alpha val="50000"/>
              </a:prstClr>
            </a:outerShdw>
          </a:effectLst>
        </p:grpSpPr>
        <p:sp>
          <p:nvSpPr>
            <p:cNvPr id="9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0" name="椭圆 34"/>
          <p:cNvSpPr/>
          <p:nvPr/>
        </p:nvSpPr>
        <p:spPr>
          <a:xfrm>
            <a:off x="4720609" y="3292799"/>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7" name="组合 116"/>
          <p:cNvGrpSpPr/>
          <p:nvPr/>
        </p:nvGrpSpPr>
        <p:grpSpPr>
          <a:xfrm rot="16200000">
            <a:off x="4525211" y="2034182"/>
            <a:ext cx="1061672" cy="1379360"/>
            <a:chOff x="4020870" y="2194485"/>
            <a:chExt cx="1102258" cy="1432090"/>
          </a:xfrm>
          <a:effectLst>
            <a:outerShdw blurRad="444500" dist="254000" dir="8100000" algn="tr" rotWithShape="0">
              <a:prstClr val="black">
                <a:alpha val="50000"/>
              </a:prstClr>
            </a:outerShdw>
          </a:effectLst>
        </p:grpSpPr>
        <p:sp>
          <p:nvSpPr>
            <p:cNvPr id="12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3"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10609990" y="6383039"/>
            <a:ext cx="868680" cy="368300"/>
          </a:xfrm>
          <a:prstGeom prst="rect">
            <a:avLst/>
          </a:prstGeom>
          <a:noFill/>
        </p:spPr>
        <p:txBody>
          <a:bodyPr wrap="none" rtlCol="0">
            <a:spAutoFit/>
          </a:bodyPr>
          <a:lstStyle/>
          <a:p>
            <a:r>
              <a:rPr lang="zh-CN" altLang="en-US" dirty="0"/>
              <a:t>延时符</a:t>
            </a:r>
          </a:p>
        </p:txBody>
      </p:sp>
      <p:grpSp>
        <p:nvGrpSpPr>
          <p:cNvPr id="4" name="Group 17"/>
          <p:cNvGrpSpPr>
            <a:grpSpLocks noChangeAspect="1"/>
          </p:cNvGrpSpPr>
          <p:nvPr/>
        </p:nvGrpSpPr>
        <p:grpSpPr bwMode="auto">
          <a:xfrm>
            <a:off x="428347" y="303744"/>
            <a:ext cx="259260" cy="278303"/>
            <a:chOff x="231" y="1205"/>
            <a:chExt cx="640" cy="687"/>
          </a:xfrm>
          <a:solidFill>
            <a:schemeClr val="bg1"/>
          </a:solidFill>
          <a:effectLst/>
        </p:grpSpPr>
        <p:sp>
          <p:nvSpPr>
            <p:cNvPr id="5"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sp>
          <p:nvSpPr>
            <p:cNvPr id="6"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grpSp>
      <p:sp>
        <p:nvSpPr>
          <p:cNvPr id="8" name="文本框 2"/>
          <p:cNvSpPr txBox="1"/>
          <p:nvPr/>
        </p:nvSpPr>
        <p:spPr>
          <a:xfrm>
            <a:off x="182880" y="243205"/>
            <a:ext cx="3357880" cy="398780"/>
          </a:xfrm>
          <a:prstGeom prst="rect">
            <a:avLst/>
          </a:prstGeom>
          <a:noFill/>
          <a:ln w="9525">
            <a:noFill/>
          </a:ln>
        </p:spPr>
        <p:txBody>
          <a:bodyPr wrap="square">
            <a:spAutoFit/>
          </a:bodyPr>
          <a:lstStyle/>
          <a:p>
            <a:pPr marL="609600" lvl="2" indent="0" algn="l">
              <a:buNone/>
            </a:pPr>
            <a:r>
              <a:rPr lang="zh-CN" altLang="en-US" sz="2000" b="1" dirty="0">
                <a:solidFill>
                  <a:schemeClr val="tx2"/>
                </a:solidFill>
                <a:latin typeface="微软雅黑" panose="020B0503020204020204" charset="-122"/>
                <a:ea typeface="微软雅黑" panose="020B0503020204020204" charset="-122"/>
                <a:cs typeface="+mn-ea"/>
                <a:sym typeface="+mn-ea"/>
              </a:rPr>
              <a:t>公司财务报销规定</a:t>
            </a:r>
            <a:endParaRPr lang="zh-CN" altLang="en-US" sz="2000" dirty="0">
              <a:solidFill>
                <a:schemeClr val="tx2"/>
              </a:solidFill>
              <a:latin typeface="微软雅黑" panose="020B0503020204020204" charset="-122"/>
              <a:ea typeface="微软雅黑" panose="020B0503020204020204" charset="-122"/>
              <a:cs typeface="+mn-ea"/>
              <a:sym typeface="+mn-ea"/>
            </a:endParaRPr>
          </a:p>
        </p:txBody>
      </p:sp>
    </p:spTree>
    <p:custDataLst>
      <p:tags r:id="rId1"/>
    </p:custDataLst>
  </p:cSld>
  <p:clrMapOvr>
    <a:masterClrMapping/>
  </p:clrMapOvr>
  <p:transition spd="slow" advClick="0" advTm="3000">
    <p:circl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trips(upRight)">
                                          <p:cBhvr>
                                            <p:cTn id="7" dur="500"/>
                                            <p:tgtEl>
                                              <p:spTgt spid="67"/>
                                            </p:tgtEl>
                                          </p:cBhvr>
                                        </p:animEffect>
                                      </p:childTnLst>
                                    </p:cTn>
                                  </p:par>
                                </p:childTnLst>
                              </p:cTn>
                            </p:par>
                            <p:par>
                              <p:cTn id="8" fill="hold">
                                <p:stCondLst>
                                  <p:cond delay="500"/>
                                </p:stCondLst>
                                <p:childTnLst>
                                  <p:par>
                                    <p:cTn id="9" presetID="2" presetClass="entr" presetSubtype="1" fill="hold" grpId="0" nodeType="afterEffect" p14:presetBounceEnd="40000">
                                      <p:stCondLst>
                                        <p:cond delay="0"/>
                                      </p:stCondLst>
                                      <p:childTnLst>
                                        <p:set>
                                          <p:cBhvr>
                                            <p:cTn id="10" dur="1" fill="hold">
                                              <p:stCondLst>
                                                <p:cond delay="0"/>
                                              </p:stCondLst>
                                            </p:cTn>
                                            <p:tgtEl>
                                              <p:spTgt spid="95"/>
                                            </p:tgtEl>
                                            <p:attrNameLst>
                                              <p:attrName>style.visibility</p:attrName>
                                            </p:attrNameLst>
                                          </p:cBhvr>
                                          <p:to>
                                            <p:strVal val="visible"/>
                                          </p:to>
                                        </p:set>
                                        <p:anim calcmode="lin" valueType="num" p14:bounceEnd="40000">
                                          <p:cBhvr additive="base">
                                            <p:cTn id="11" dur="500" fill="hold"/>
                                            <p:tgtEl>
                                              <p:spTgt spid="95"/>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95"/>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14:presetBounceEnd="40000">
                                      <p:stCondLst>
                                        <p:cond delay="300"/>
                                      </p:stCondLst>
                                      <p:childTnLst>
                                        <p:set>
                                          <p:cBhvr>
                                            <p:cTn id="14" dur="1" fill="hold">
                                              <p:stCondLst>
                                                <p:cond delay="0"/>
                                              </p:stCondLst>
                                            </p:cTn>
                                            <p:tgtEl>
                                              <p:spTgt spid="96"/>
                                            </p:tgtEl>
                                            <p:attrNameLst>
                                              <p:attrName>style.visibility</p:attrName>
                                            </p:attrNameLst>
                                          </p:cBhvr>
                                          <p:to>
                                            <p:strVal val="visible"/>
                                          </p:to>
                                        </p:set>
                                        <p:anim calcmode="lin" valueType="num" p14:bounceEnd="40000">
                                          <p:cBhvr additive="base">
                                            <p:cTn id="15" dur="500" fill="hold"/>
                                            <p:tgtEl>
                                              <p:spTgt spid="96"/>
                                            </p:tgtEl>
                                            <p:attrNameLst>
                                              <p:attrName>ppt_x</p:attrName>
                                            </p:attrNameLst>
                                          </p:cBhvr>
                                          <p:tavLst>
                                            <p:tav tm="0">
                                              <p:val>
                                                <p:strVal val="0-#ppt_w/2"/>
                                              </p:val>
                                            </p:tav>
                                            <p:tav tm="100000">
                                              <p:val>
                                                <p:strVal val="#ppt_x"/>
                                              </p:val>
                                            </p:tav>
                                          </p:tavLst>
                                        </p:anim>
                                        <p:anim calcmode="lin" valueType="num" p14:bounceEnd="40000">
                                          <p:cBhvr additive="base">
                                            <p:cTn id="16" dur="500" fill="hold"/>
                                            <p:tgtEl>
                                              <p:spTgt spid="96"/>
                                            </p:tgtEl>
                                            <p:attrNameLst>
                                              <p:attrName>ppt_y</p:attrName>
                                            </p:attrNameLst>
                                          </p:cBhvr>
                                          <p:tavLst>
                                            <p:tav tm="0">
                                              <p:val>
                                                <p:strVal val="#ppt_y"/>
                                              </p:val>
                                            </p:tav>
                                            <p:tav tm="100000">
                                              <p:val>
                                                <p:strVal val="#ppt_y"/>
                                              </p:val>
                                            </p:tav>
                                          </p:tavLst>
                                        </p:anim>
                                      </p:childTnLst>
                                    </p:cTn>
                                  </p:par>
                                  <p:par>
                                    <p:cTn id="17" presetID="12" presetClass="entr" presetSubtype="2" fill="hold" grpId="0" nodeType="withEffect">
                                      <p:stCondLst>
                                        <p:cond delay="30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500"/>
                                            <p:tgtEl>
                                              <p:spTgt spid="71"/>
                                            </p:tgtEl>
                                            <p:attrNameLst>
                                              <p:attrName>ppt_x</p:attrName>
                                            </p:attrNameLst>
                                          </p:cBhvr>
                                          <p:tavLst>
                                            <p:tav tm="0">
                                              <p:val>
                                                <p:strVal val="#ppt_x+#ppt_w*1.125000"/>
                                              </p:val>
                                            </p:tav>
                                            <p:tav tm="100000">
                                              <p:val>
                                                <p:strVal val="#ppt_x"/>
                                              </p:val>
                                            </p:tav>
                                          </p:tavLst>
                                        </p:anim>
                                        <p:animEffect transition="in" filter="wipe(left)">
                                          <p:cBhvr>
                                            <p:cTn id="20" dur="500"/>
                                            <p:tgtEl>
                                              <p:spTgt spid="71"/>
                                            </p:tgtEl>
                                          </p:cBhvr>
                                        </p:animEffect>
                                      </p:childTnLst>
                                    </p:cTn>
                                  </p:par>
                                  <p:par>
                                    <p:cTn id="21" presetID="2" presetClass="entr" presetSubtype="4" fill="hold" grpId="0" nodeType="withEffect" p14:presetBounceEnd="40000">
                                      <p:stCondLst>
                                        <p:cond delay="600"/>
                                      </p:stCondLst>
                                      <p:childTnLst>
                                        <p:set>
                                          <p:cBhvr>
                                            <p:cTn id="22" dur="1" fill="hold">
                                              <p:stCondLst>
                                                <p:cond delay="0"/>
                                              </p:stCondLst>
                                            </p:cTn>
                                            <p:tgtEl>
                                              <p:spTgt spid="100"/>
                                            </p:tgtEl>
                                            <p:attrNameLst>
                                              <p:attrName>style.visibility</p:attrName>
                                            </p:attrNameLst>
                                          </p:cBhvr>
                                          <p:to>
                                            <p:strVal val="visible"/>
                                          </p:to>
                                        </p:set>
                                        <p:anim calcmode="lin" valueType="num" p14:bounceEnd="40000">
                                          <p:cBhvr additive="base">
                                            <p:cTn id="23" dur="500" fill="hold"/>
                                            <p:tgtEl>
                                              <p:spTgt spid="100"/>
                                            </p:tgtEl>
                                            <p:attrNameLst>
                                              <p:attrName>ppt_x</p:attrName>
                                            </p:attrNameLst>
                                          </p:cBhvr>
                                          <p:tavLst>
                                            <p:tav tm="0">
                                              <p:val>
                                                <p:strVal val="#ppt_x"/>
                                              </p:val>
                                            </p:tav>
                                            <p:tav tm="100000">
                                              <p:val>
                                                <p:strVal val="#ppt_x"/>
                                              </p:val>
                                            </p:tav>
                                          </p:tavLst>
                                        </p:anim>
                                        <p:anim calcmode="lin" valueType="num" p14:bounceEnd="40000">
                                          <p:cBhvr additive="base">
                                            <p:cTn id="24" dur="500" fill="hold"/>
                                            <p:tgtEl>
                                              <p:spTgt spid="100"/>
                                            </p:tgtEl>
                                            <p:attrNameLst>
                                              <p:attrName>ppt_y</p:attrName>
                                            </p:attrNameLst>
                                          </p:cBhvr>
                                          <p:tavLst>
                                            <p:tav tm="0">
                                              <p:val>
                                                <p:strVal val="1+#ppt_h/2"/>
                                              </p:val>
                                            </p:tav>
                                            <p:tav tm="100000">
                                              <p:val>
                                                <p:strVal val="#ppt_y"/>
                                              </p:val>
                                            </p:tav>
                                          </p:tavLst>
                                        </p:anim>
                                      </p:childTnLst>
                                    </p:cTn>
                                  </p:par>
                                  <p:par>
                                    <p:cTn id="25" presetID="12" presetClass="entr" presetSubtype="2" fill="hold" grpId="0" nodeType="withEffect">
                                      <p:stCondLst>
                                        <p:cond delay="60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500"/>
                                            <p:tgtEl>
                                              <p:spTgt spid="68"/>
                                            </p:tgtEl>
                                            <p:attrNameLst>
                                              <p:attrName>ppt_x</p:attrName>
                                            </p:attrNameLst>
                                          </p:cBhvr>
                                          <p:tavLst>
                                            <p:tav tm="0">
                                              <p:val>
                                                <p:strVal val="#ppt_x+#ppt_w*1.125000"/>
                                              </p:val>
                                            </p:tav>
                                            <p:tav tm="100000">
                                              <p:val>
                                                <p:strVal val="#ppt_x"/>
                                              </p:val>
                                            </p:tav>
                                          </p:tavLst>
                                        </p:anim>
                                        <p:animEffect transition="in" filter="wipe(left)">
                                          <p:cBhvr>
                                            <p:cTn id="28" dur="500"/>
                                            <p:tgtEl>
                                              <p:spTgt spid="68"/>
                                            </p:tgtEl>
                                          </p:cBhvr>
                                        </p:animEffect>
                                      </p:childTnLst>
                                    </p:cTn>
                                  </p:par>
                                  <p:par>
                                    <p:cTn id="29" presetID="2" presetClass="entr" presetSubtype="2" fill="hold" nodeType="withEffect" p14:presetBounceEnd="40000">
                                      <p:stCondLst>
                                        <p:cond delay="900"/>
                                      </p:stCondLst>
                                      <p:childTnLst>
                                        <p:set>
                                          <p:cBhvr>
                                            <p:cTn id="30" dur="1" fill="hold">
                                              <p:stCondLst>
                                                <p:cond delay="0"/>
                                              </p:stCondLst>
                                            </p:cTn>
                                            <p:tgtEl>
                                              <p:spTgt spid="117"/>
                                            </p:tgtEl>
                                            <p:attrNameLst>
                                              <p:attrName>style.visibility</p:attrName>
                                            </p:attrNameLst>
                                          </p:cBhvr>
                                          <p:to>
                                            <p:strVal val="visible"/>
                                          </p:to>
                                        </p:set>
                                        <p:anim calcmode="lin" valueType="num" p14:bounceEnd="40000">
                                          <p:cBhvr additive="base">
                                            <p:cTn id="31" dur="500" fill="hold"/>
                                            <p:tgtEl>
                                              <p:spTgt spid="117"/>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117"/>
                                            </p:tgtEl>
                                            <p:attrNameLst>
                                              <p:attrName>ppt_y</p:attrName>
                                            </p:attrNameLst>
                                          </p:cBhvr>
                                          <p:tavLst>
                                            <p:tav tm="0">
                                              <p:val>
                                                <p:strVal val="#ppt_y"/>
                                              </p:val>
                                            </p:tav>
                                            <p:tav tm="100000">
                                              <p:val>
                                                <p:strVal val="#ppt_y"/>
                                              </p:val>
                                            </p:tav>
                                          </p:tavLst>
                                        </p:anim>
                                      </p:childTnLst>
                                    </p:cTn>
                                  </p:par>
                                  <p:par>
                                    <p:cTn id="33" presetID="12" presetClass="entr" presetSubtype="8" fill="hold" grpId="0" nodeType="withEffect">
                                      <p:stCondLst>
                                        <p:cond delay="90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500"/>
                                            <p:tgtEl>
                                              <p:spTgt spid="69"/>
                                            </p:tgtEl>
                                            <p:attrNameLst>
                                              <p:attrName>ppt_x</p:attrName>
                                            </p:attrNameLst>
                                          </p:cBhvr>
                                          <p:tavLst>
                                            <p:tav tm="0">
                                              <p:val>
                                                <p:strVal val="#ppt_x-#ppt_w*1.125000"/>
                                              </p:val>
                                            </p:tav>
                                            <p:tav tm="100000">
                                              <p:val>
                                                <p:strVal val="#ppt_x"/>
                                              </p:val>
                                            </p:tav>
                                          </p:tavLst>
                                        </p:anim>
                                        <p:animEffect transition="in" filter="wipe(right)">
                                          <p:cBhvr>
                                            <p:cTn id="36" dur="500"/>
                                            <p:tgtEl>
                                              <p:spTgt spid="69"/>
                                            </p:tgtEl>
                                          </p:cBhvr>
                                        </p:animEffect>
                                      </p:childTnLst>
                                    </p:cTn>
                                  </p:par>
                                  <p:par>
                                    <p:cTn id="37" presetID="12" presetClass="entr" presetSubtype="8" fill="hold" grpId="0" nodeType="withEffect">
                                      <p:stCondLst>
                                        <p:cond delay="1200"/>
                                      </p:stCondLst>
                                      <p:childTnLst>
                                        <p:set>
                                          <p:cBhvr>
                                            <p:cTn id="38" dur="1" fill="hold">
                                              <p:stCondLst>
                                                <p:cond delay="0"/>
                                              </p:stCondLst>
                                            </p:cTn>
                                            <p:tgtEl>
                                              <p:spTgt spid="70"/>
                                            </p:tgtEl>
                                            <p:attrNameLst>
                                              <p:attrName>style.visibility</p:attrName>
                                            </p:attrNameLst>
                                          </p:cBhvr>
                                          <p:to>
                                            <p:strVal val="visible"/>
                                          </p:to>
                                        </p:set>
                                        <p:anim calcmode="lin" valueType="num">
                                          <p:cBhvr additive="base">
                                            <p:cTn id="39" dur="500"/>
                                            <p:tgtEl>
                                              <p:spTgt spid="70"/>
                                            </p:tgtEl>
                                            <p:attrNameLst>
                                              <p:attrName>ppt_x</p:attrName>
                                            </p:attrNameLst>
                                          </p:cBhvr>
                                          <p:tavLst>
                                            <p:tav tm="0">
                                              <p:val>
                                                <p:strVal val="#ppt_x-#ppt_w*1.125000"/>
                                              </p:val>
                                            </p:tav>
                                            <p:tav tm="100000">
                                              <p:val>
                                                <p:strVal val="#ppt_x"/>
                                              </p:val>
                                            </p:tav>
                                          </p:tavLst>
                                        </p:anim>
                                        <p:animEffect transition="in" filter="wipe(right)">
                                          <p:cBhvr>
                                            <p:cTn id="40" dur="500"/>
                                            <p:tgtEl>
                                              <p:spTgt spid="70"/>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20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down)">
                                          <p:cBhvr>
                                            <p:cTn id="49" dur="500"/>
                                            <p:tgtEl>
                                              <p:spTgt spid="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95" grpId="0" bldLvl="0" animBg="1"/>
          <p:bldP spid="100" grpId="0" bldLvl="0" animBg="1"/>
          <p:bldP spid="21"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trips(upRight)">
                                          <p:cBhvr>
                                            <p:cTn id="7" dur="500"/>
                                            <p:tgtEl>
                                              <p:spTgt spid="6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5"/>
                                            </p:tgtEl>
                                            <p:attrNameLst>
                                              <p:attrName>style.visibility</p:attrName>
                                            </p:attrNameLst>
                                          </p:cBhvr>
                                          <p:to>
                                            <p:strVal val="visible"/>
                                          </p:to>
                                        </p:set>
                                        <p:anim calcmode="lin" valueType="num">
                                          <p:cBhvr additive="base">
                                            <p:cTn id="11" dur="500" fill="hold"/>
                                            <p:tgtEl>
                                              <p:spTgt spid="95"/>
                                            </p:tgtEl>
                                            <p:attrNameLst>
                                              <p:attrName>ppt_x</p:attrName>
                                            </p:attrNameLst>
                                          </p:cBhvr>
                                          <p:tavLst>
                                            <p:tav tm="0">
                                              <p:val>
                                                <p:strVal val="#ppt_x"/>
                                              </p:val>
                                            </p:tav>
                                            <p:tav tm="100000">
                                              <p:val>
                                                <p:strVal val="#ppt_x"/>
                                              </p:val>
                                            </p:tav>
                                          </p:tavLst>
                                        </p:anim>
                                        <p:anim calcmode="lin" valueType="num">
                                          <p:cBhvr additive="base">
                                            <p:cTn id="12" dur="500" fill="hold"/>
                                            <p:tgtEl>
                                              <p:spTgt spid="95"/>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30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500" fill="hold"/>
                                            <p:tgtEl>
                                              <p:spTgt spid="96"/>
                                            </p:tgtEl>
                                            <p:attrNameLst>
                                              <p:attrName>ppt_x</p:attrName>
                                            </p:attrNameLst>
                                          </p:cBhvr>
                                          <p:tavLst>
                                            <p:tav tm="0">
                                              <p:val>
                                                <p:strVal val="0-#ppt_w/2"/>
                                              </p:val>
                                            </p:tav>
                                            <p:tav tm="100000">
                                              <p:val>
                                                <p:strVal val="#ppt_x"/>
                                              </p:val>
                                            </p:tav>
                                          </p:tavLst>
                                        </p:anim>
                                        <p:anim calcmode="lin" valueType="num">
                                          <p:cBhvr additive="base">
                                            <p:cTn id="16" dur="500" fill="hold"/>
                                            <p:tgtEl>
                                              <p:spTgt spid="96"/>
                                            </p:tgtEl>
                                            <p:attrNameLst>
                                              <p:attrName>ppt_y</p:attrName>
                                            </p:attrNameLst>
                                          </p:cBhvr>
                                          <p:tavLst>
                                            <p:tav tm="0">
                                              <p:val>
                                                <p:strVal val="#ppt_y"/>
                                              </p:val>
                                            </p:tav>
                                            <p:tav tm="100000">
                                              <p:val>
                                                <p:strVal val="#ppt_y"/>
                                              </p:val>
                                            </p:tav>
                                          </p:tavLst>
                                        </p:anim>
                                      </p:childTnLst>
                                    </p:cTn>
                                  </p:par>
                                  <p:par>
                                    <p:cTn id="17" presetID="12" presetClass="entr" presetSubtype="2" fill="hold" grpId="0" nodeType="withEffect">
                                      <p:stCondLst>
                                        <p:cond delay="30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500"/>
                                            <p:tgtEl>
                                              <p:spTgt spid="71"/>
                                            </p:tgtEl>
                                            <p:attrNameLst>
                                              <p:attrName>ppt_x</p:attrName>
                                            </p:attrNameLst>
                                          </p:cBhvr>
                                          <p:tavLst>
                                            <p:tav tm="0">
                                              <p:val>
                                                <p:strVal val="#ppt_x+#ppt_w*1.125000"/>
                                              </p:val>
                                            </p:tav>
                                            <p:tav tm="100000">
                                              <p:val>
                                                <p:strVal val="#ppt_x"/>
                                              </p:val>
                                            </p:tav>
                                          </p:tavLst>
                                        </p:anim>
                                        <p:animEffect transition="in" filter="wipe(left)">
                                          <p:cBhvr>
                                            <p:cTn id="20" dur="500"/>
                                            <p:tgtEl>
                                              <p:spTgt spid="71"/>
                                            </p:tgtEl>
                                          </p:cBhvr>
                                        </p:animEffect>
                                      </p:childTnLst>
                                    </p:cTn>
                                  </p:par>
                                  <p:par>
                                    <p:cTn id="21" presetID="2" presetClass="entr" presetSubtype="4" fill="hold" grpId="0" nodeType="withEffect">
                                      <p:stCondLst>
                                        <p:cond delay="60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par>
                                    <p:cTn id="25" presetID="12" presetClass="entr" presetSubtype="2" fill="hold" grpId="0" nodeType="withEffect">
                                      <p:stCondLst>
                                        <p:cond delay="60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500"/>
                                            <p:tgtEl>
                                              <p:spTgt spid="68"/>
                                            </p:tgtEl>
                                            <p:attrNameLst>
                                              <p:attrName>ppt_x</p:attrName>
                                            </p:attrNameLst>
                                          </p:cBhvr>
                                          <p:tavLst>
                                            <p:tav tm="0">
                                              <p:val>
                                                <p:strVal val="#ppt_x+#ppt_w*1.125000"/>
                                              </p:val>
                                            </p:tav>
                                            <p:tav tm="100000">
                                              <p:val>
                                                <p:strVal val="#ppt_x"/>
                                              </p:val>
                                            </p:tav>
                                          </p:tavLst>
                                        </p:anim>
                                        <p:animEffect transition="in" filter="wipe(left)">
                                          <p:cBhvr>
                                            <p:cTn id="28" dur="500"/>
                                            <p:tgtEl>
                                              <p:spTgt spid="68"/>
                                            </p:tgtEl>
                                          </p:cBhvr>
                                        </p:animEffect>
                                      </p:childTnLst>
                                    </p:cTn>
                                  </p:par>
                                  <p:par>
                                    <p:cTn id="29" presetID="2" presetClass="entr" presetSubtype="2" fill="hold" nodeType="withEffect">
                                      <p:stCondLst>
                                        <p:cond delay="900"/>
                                      </p:stCondLst>
                                      <p:childTnLst>
                                        <p:set>
                                          <p:cBhvr>
                                            <p:cTn id="30" dur="1" fill="hold">
                                              <p:stCondLst>
                                                <p:cond delay="0"/>
                                              </p:stCondLst>
                                            </p:cTn>
                                            <p:tgtEl>
                                              <p:spTgt spid="117"/>
                                            </p:tgtEl>
                                            <p:attrNameLst>
                                              <p:attrName>style.visibility</p:attrName>
                                            </p:attrNameLst>
                                          </p:cBhvr>
                                          <p:to>
                                            <p:strVal val="visible"/>
                                          </p:to>
                                        </p:set>
                                        <p:anim calcmode="lin" valueType="num">
                                          <p:cBhvr additive="base">
                                            <p:cTn id="31" dur="500" fill="hold"/>
                                            <p:tgtEl>
                                              <p:spTgt spid="117"/>
                                            </p:tgtEl>
                                            <p:attrNameLst>
                                              <p:attrName>ppt_x</p:attrName>
                                            </p:attrNameLst>
                                          </p:cBhvr>
                                          <p:tavLst>
                                            <p:tav tm="0">
                                              <p:val>
                                                <p:strVal val="1+#ppt_w/2"/>
                                              </p:val>
                                            </p:tav>
                                            <p:tav tm="100000">
                                              <p:val>
                                                <p:strVal val="#ppt_x"/>
                                              </p:val>
                                            </p:tav>
                                          </p:tavLst>
                                        </p:anim>
                                        <p:anim calcmode="lin" valueType="num">
                                          <p:cBhvr additive="base">
                                            <p:cTn id="32" dur="500" fill="hold"/>
                                            <p:tgtEl>
                                              <p:spTgt spid="117"/>
                                            </p:tgtEl>
                                            <p:attrNameLst>
                                              <p:attrName>ppt_y</p:attrName>
                                            </p:attrNameLst>
                                          </p:cBhvr>
                                          <p:tavLst>
                                            <p:tav tm="0">
                                              <p:val>
                                                <p:strVal val="#ppt_y"/>
                                              </p:val>
                                            </p:tav>
                                            <p:tav tm="100000">
                                              <p:val>
                                                <p:strVal val="#ppt_y"/>
                                              </p:val>
                                            </p:tav>
                                          </p:tavLst>
                                        </p:anim>
                                      </p:childTnLst>
                                    </p:cTn>
                                  </p:par>
                                  <p:par>
                                    <p:cTn id="33" presetID="12" presetClass="entr" presetSubtype="8" fill="hold" grpId="0" nodeType="withEffect">
                                      <p:stCondLst>
                                        <p:cond delay="90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500"/>
                                            <p:tgtEl>
                                              <p:spTgt spid="69"/>
                                            </p:tgtEl>
                                            <p:attrNameLst>
                                              <p:attrName>ppt_x</p:attrName>
                                            </p:attrNameLst>
                                          </p:cBhvr>
                                          <p:tavLst>
                                            <p:tav tm="0">
                                              <p:val>
                                                <p:strVal val="#ppt_x-#ppt_w*1.125000"/>
                                              </p:val>
                                            </p:tav>
                                            <p:tav tm="100000">
                                              <p:val>
                                                <p:strVal val="#ppt_x"/>
                                              </p:val>
                                            </p:tav>
                                          </p:tavLst>
                                        </p:anim>
                                        <p:animEffect transition="in" filter="wipe(right)">
                                          <p:cBhvr>
                                            <p:cTn id="36" dur="500"/>
                                            <p:tgtEl>
                                              <p:spTgt spid="69"/>
                                            </p:tgtEl>
                                          </p:cBhvr>
                                        </p:animEffect>
                                      </p:childTnLst>
                                    </p:cTn>
                                  </p:par>
                                  <p:par>
                                    <p:cTn id="37" presetID="12" presetClass="entr" presetSubtype="8" fill="hold" grpId="0" nodeType="withEffect">
                                      <p:stCondLst>
                                        <p:cond delay="1200"/>
                                      </p:stCondLst>
                                      <p:childTnLst>
                                        <p:set>
                                          <p:cBhvr>
                                            <p:cTn id="38" dur="1" fill="hold">
                                              <p:stCondLst>
                                                <p:cond delay="0"/>
                                              </p:stCondLst>
                                            </p:cTn>
                                            <p:tgtEl>
                                              <p:spTgt spid="70"/>
                                            </p:tgtEl>
                                            <p:attrNameLst>
                                              <p:attrName>style.visibility</p:attrName>
                                            </p:attrNameLst>
                                          </p:cBhvr>
                                          <p:to>
                                            <p:strVal val="visible"/>
                                          </p:to>
                                        </p:set>
                                        <p:anim calcmode="lin" valueType="num">
                                          <p:cBhvr additive="base">
                                            <p:cTn id="39" dur="500"/>
                                            <p:tgtEl>
                                              <p:spTgt spid="70"/>
                                            </p:tgtEl>
                                            <p:attrNameLst>
                                              <p:attrName>ppt_x</p:attrName>
                                            </p:attrNameLst>
                                          </p:cBhvr>
                                          <p:tavLst>
                                            <p:tav tm="0">
                                              <p:val>
                                                <p:strVal val="#ppt_x-#ppt_w*1.125000"/>
                                              </p:val>
                                            </p:tav>
                                            <p:tav tm="100000">
                                              <p:val>
                                                <p:strVal val="#ppt_x"/>
                                              </p:val>
                                            </p:tav>
                                          </p:tavLst>
                                        </p:anim>
                                        <p:animEffect transition="in" filter="wipe(right)">
                                          <p:cBhvr>
                                            <p:cTn id="40" dur="500"/>
                                            <p:tgtEl>
                                              <p:spTgt spid="70"/>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20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down)">
                                          <p:cBhvr>
                                            <p:cTn id="49" dur="500"/>
                                            <p:tgtEl>
                                              <p:spTgt spid="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95" grpId="0" bldLvl="0" animBg="1"/>
          <p:bldP spid="100" grpId="0" bldLvl="0" animBg="1"/>
          <p:bldP spid="21" grpId="0"/>
          <p:bldP spid="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nvCxnSpPr>
        <p:spPr>
          <a:xfrm flipH="1" flipV="1">
            <a:off x="4215130" y="2567305"/>
            <a:ext cx="3024505" cy="825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09990" y="6383039"/>
            <a:ext cx="868680" cy="368300"/>
          </a:xfrm>
          <a:prstGeom prst="rect">
            <a:avLst/>
          </a:prstGeom>
          <a:noFill/>
        </p:spPr>
        <p:txBody>
          <a:bodyPr wrap="none" rtlCol="0">
            <a:spAutoFit/>
          </a:bodyPr>
          <a:lstStyle/>
          <a:p>
            <a:r>
              <a:rPr lang="zh-CN" altLang="en-US" dirty="0"/>
              <a:t>延时符</a:t>
            </a:r>
          </a:p>
        </p:txBody>
      </p:sp>
      <p:sp>
        <p:nvSpPr>
          <p:cNvPr id="5" name="文本框 4"/>
          <p:cNvSpPr txBox="1"/>
          <p:nvPr/>
        </p:nvSpPr>
        <p:spPr>
          <a:xfrm>
            <a:off x="3829050" y="1819275"/>
            <a:ext cx="3634740" cy="645160"/>
          </a:xfrm>
          <a:prstGeom prst="rect">
            <a:avLst/>
          </a:prstGeom>
          <a:noFill/>
        </p:spPr>
        <p:txBody>
          <a:bodyPr wrap="square" rtlCol="0">
            <a:spAutoFit/>
          </a:bodyPr>
          <a:lstStyle/>
          <a:p>
            <a:pPr marL="609600" lvl="2" indent="0" algn="ctr">
              <a:buNone/>
            </a:pPr>
            <a:r>
              <a:rPr lang="zh-CN" altLang="en-US" sz="3600" b="1" dirty="0">
                <a:solidFill>
                  <a:schemeClr val="tx2"/>
                </a:solidFill>
                <a:latin typeface="微软雅黑" panose="020B0503020204020204" charset="-122"/>
                <a:ea typeface="微软雅黑" panose="020B0503020204020204" charset="-122"/>
                <a:cs typeface="+mn-ea"/>
                <a:sym typeface="+mn-ea"/>
              </a:rPr>
              <a:t>公司员工义务</a:t>
            </a:r>
            <a:endParaRPr lang="zh-CN" altLang="en-US" sz="5400" b="1" dirty="0">
              <a:solidFill>
                <a:srgbClr val="C00000"/>
              </a:solidFill>
              <a:latin typeface="微软雅黑" panose="020B0503020204020204" charset="-122"/>
              <a:ea typeface="微软雅黑" panose="020B0503020204020204" charset="-122"/>
              <a:sym typeface="+mn-ea"/>
            </a:endParaRPr>
          </a:p>
        </p:txBody>
      </p:sp>
      <p:grpSp>
        <p:nvGrpSpPr>
          <p:cNvPr id="146" name="组合 145"/>
          <p:cNvGrpSpPr/>
          <p:nvPr/>
        </p:nvGrpSpPr>
        <p:grpSpPr>
          <a:xfrm>
            <a:off x="6284675" y="4110383"/>
            <a:ext cx="1178917" cy="1178917"/>
            <a:chOff x="304800" y="673100"/>
            <a:chExt cx="4000500" cy="4000500"/>
          </a:xfrm>
          <a:effectLst>
            <a:outerShdw blurRad="444500" dist="254000" dir="8100000" algn="tr" rotWithShape="0">
              <a:prstClr val="black">
                <a:alpha val="50000"/>
              </a:prstClr>
            </a:outerShdw>
          </a:effectLst>
        </p:grpSpPr>
        <p:sp>
          <p:nvSpPr>
            <p:cNvPr id="147" name="同心圆 12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48" name="椭圆 12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chemeClr val="accent1">
                    <a:lumMod val="60000"/>
                    <a:lumOff val="40000"/>
                  </a:scheme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49" name="组合 148"/>
          <p:cNvGrpSpPr/>
          <p:nvPr/>
        </p:nvGrpSpPr>
        <p:grpSpPr>
          <a:xfrm>
            <a:off x="4757991" y="4605222"/>
            <a:ext cx="630036" cy="630036"/>
            <a:chOff x="304800" y="673100"/>
            <a:chExt cx="4000500" cy="4000500"/>
          </a:xfrm>
          <a:effectLst>
            <a:outerShdw blurRad="444500" dist="254000" dir="8100000" algn="tr" rotWithShape="0">
              <a:prstClr val="black">
                <a:alpha val="50000"/>
              </a:prstClr>
            </a:outerShdw>
          </a:effectLst>
        </p:grpSpPr>
        <p:sp>
          <p:nvSpPr>
            <p:cNvPr id="150" name="同心圆 12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1" name="椭圆 12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52" name="组合 151"/>
          <p:cNvGrpSpPr/>
          <p:nvPr/>
        </p:nvGrpSpPr>
        <p:grpSpPr>
          <a:xfrm>
            <a:off x="5436572" y="4920241"/>
            <a:ext cx="890244" cy="890244"/>
            <a:chOff x="304800" y="673100"/>
            <a:chExt cx="4000500" cy="4000500"/>
          </a:xfrm>
          <a:effectLst>
            <a:outerShdw blurRad="444500" dist="254000" dir="8100000" algn="tr" rotWithShape="0">
              <a:prstClr val="black">
                <a:alpha val="50000"/>
              </a:prstClr>
            </a:outerShdw>
          </a:effectLst>
        </p:grpSpPr>
        <p:sp>
          <p:nvSpPr>
            <p:cNvPr id="153" name="同心圆 13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4" name="椭圆 13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55" name="组合 154"/>
          <p:cNvGrpSpPr/>
          <p:nvPr/>
        </p:nvGrpSpPr>
        <p:grpSpPr>
          <a:xfrm>
            <a:off x="7758357" y="4730417"/>
            <a:ext cx="685588" cy="685588"/>
            <a:chOff x="304800" y="673100"/>
            <a:chExt cx="4000500" cy="4000500"/>
          </a:xfrm>
          <a:effectLst>
            <a:outerShdw blurRad="444500" dist="254000" dir="8100000" algn="tr" rotWithShape="0">
              <a:prstClr val="black">
                <a:alpha val="50000"/>
              </a:prstClr>
            </a:outerShdw>
          </a:effectLst>
        </p:grpSpPr>
        <p:sp>
          <p:nvSpPr>
            <p:cNvPr id="156" name="同心圆 13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7" name="椭圆 13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58" name="组合 157"/>
          <p:cNvGrpSpPr/>
          <p:nvPr/>
        </p:nvGrpSpPr>
        <p:grpSpPr>
          <a:xfrm>
            <a:off x="766955" y="5038934"/>
            <a:ext cx="588675" cy="588675"/>
            <a:chOff x="304800" y="673100"/>
            <a:chExt cx="4000500" cy="4000500"/>
          </a:xfrm>
          <a:effectLst>
            <a:outerShdw blurRad="444500" dist="254000" dir="8100000" algn="tr" rotWithShape="0">
              <a:prstClr val="black">
                <a:alpha val="50000"/>
              </a:prstClr>
            </a:outerShdw>
          </a:effectLst>
        </p:grpSpPr>
        <p:sp>
          <p:nvSpPr>
            <p:cNvPr id="159" name="同心圆 13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0" name="椭圆 13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61" name="组合 160"/>
          <p:cNvGrpSpPr/>
          <p:nvPr/>
        </p:nvGrpSpPr>
        <p:grpSpPr>
          <a:xfrm>
            <a:off x="3962591" y="4528456"/>
            <a:ext cx="252413" cy="252413"/>
            <a:chOff x="304800" y="673100"/>
            <a:chExt cx="4000500" cy="4000500"/>
          </a:xfr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effectLst>
            <a:outerShdw blurRad="444500" dist="254000" dir="8100000" algn="tr" rotWithShape="0">
              <a:prstClr val="black">
                <a:alpha val="50000"/>
              </a:prstClr>
            </a:outerShdw>
          </a:effectLst>
        </p:grpSpPr>
        <p:sp>
          <p:nvSpPr>
            <p:cNvPr id="162" name="同心圆 140"/>
            <p:cNvSpPr/>
            <p:nvPr/>
          </p:nvSpPr>
          <p:spPr>
            <a:xfrm>
              <a:off x="304800" y="673100"/>
              <a:ext cx="4000500" cy="4000500"/>
            </a:xfrm>
            <a:prstGeom prst="hexagon">
              <a:avLst/>
            </a:prstGeom>
            <a:grp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3" name="椭圆 141"/>
            <p:cNvSpPr/>
            <p:nvPr/>
          </p:nvSpPr>
          <p:spPr>
            <a:xfrm>
              <a:off x="392112" y="760412"/>
              <a:ext cx="3825874" cy="3825874"/>
            </a:xfrm>
            <a:prstGeom prst="hexagon">
              <a:avLst/>
            </a:prstGeom>
            <a:grp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64" name="组合 163"/>
          <p:cNvGrpSpPr/>
          <p:nvPr/>
        </p:nvGrpSpPr>
        <p:grpSpPr>
          <a:xfrm>
            <a:off x="3181440" y="4325716"/>
            <a:ext cx="528912" cy="528912"/>
            <a:chOff x="304800" y="673100"/>
            <a:chExt cx="4000500" cy="4000500"/>
          </a:xfrm>
          <a:effectLst>
            <a:outerShdw blurRad="444500" dist="254000" dir="8100000" algn="tr" rotWithShape="0">
              <a:prstClr val="black">
                <a:alpha val="50000"/>
              </a:prstClr>
            </a:outerShdw>
          </a:effectLst>
        </p:grpSpPr>
        <p:sp>
          <p:nvSpPr>
            <p:cNvPr id="165" name="同心圆 14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6" name="椭圆 14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67" name="组合 166"/>
          <p:cNvGrpSpPr/>
          <p:nvPr/>
        </p:nvGrpSpPr>
        <p:grpSpPr>
          <a:xfrm>
            <a:off x="8463461" y="3830482"/>
            <a:ext cx="1178917" cy="1178917"/>
            <a:chOff x="304800" y="673100"/>
            <a:chExt cx="4000500" cy="4000500"/>
          </a:xfrm>
          <a:effectLst>
            <a:outerShdw blurRad="444500" dist="254000" dir="8100000" algn="tr" rotWithShape="0">
              <a:prstClr val="black">
                <a:alpha val="50000"/>
              </a:prstClr>
            </a:outerShdw>
          </a:effectLst>
        </p:grpSpPr>
        <p:sp>
          <p:nvSpPr>
            <p:cNvPr id="168" name="同心圆 14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9" name="椭圆 14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70" name="组合 169"/>
          <p:cNvGrpSpPr/>
          <p:nvPr/>
        </p:nvGrpSpPr>
        <p:grpSpPr>
          <a:xfrm>
            <a:off x="4419644" y="4323809"/>
            <a:ext cx="223011" cy="223011"/>
            <a:chOff x="304800" y="673100"/>
            <a:chExt cx="4000500" cy="4000500"/>
          </a:xfrm>
          <a:effectLst>
            <a:outerShdw blurRad="444500" dist="254000" dir="8100000" algn="tr" rotWithShape="0">
              <a:prstClr val="black">
                <a:alpha val="50000"/>
              </a:prstClr>
            </a:outerShdw>
          </a:effectLst>
        </p:grpSpPr>
        <p:sp>
          <p:nvSpPr>
            <p:cNvPr id="171" name="同心圆 14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72" name="椭圆 15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73" name="组合 172"/>
          <p:cNvGrpSpPr/>
          <p:nvPr/>
        </p:nvGrpSpPr>
        <p:grpSpPr>
          <a:xfrm>
            <a:off x="1943492" y="4704693"/>
            <a:ext cx="1178917" cy="1178917"/>
            <a:chOff x="304800" y="673100"/>
            <a:chExt cx="4000500" cy="4000500"/>
          </a:xfrm>
          <a:effectLst>
            <a:outerShdw blurRad="444500" dist="254000" dir="8100000" algn="tr" rotWithShape="0">
              <a:prstClr val="black">
                <a:alpha val="50000"/>
              </a:prstClr>
            </a:outerShdw>
          </a:effectLst>
        </p:grpSpPr>
        <p:sp>
          <p:nvSpPr>
            <p:cNvPr id="174" name="同心圆 15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75" name="椭圆 153"/>
            <p:cNvSpPr/>
            <p:nvPr/>
          </p:nvSpPr>
          <p:spPr>
            <a:xfrm>
              <a:off x="392112" y="760412"/>
              <a:ext cx="3825873" cy="3825873"/>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76" name="组合 175"/>
          <p:cNvGrpSpPr/>
          <p:nvPr/>
        </p:nvGrpSpPr>
        <p:grpSpPr>
          <a:xfrm>
            <a:off x="1275642" y="4605225"/>
            <a:ext cx="520031" cy="520031"/>
            <a:chOff x="304800" y="673100"/>
            <a:chExt cx="4000500" cy="4000500"/>
          </a:xfrm>
          <a:effectLst>
            <a:outerShdw blurRad="444500" dist="254000" dir="8100000" algn="tr" rotWithShape="0">
              <a:prstClr val="black">
                <a:alpha val="50000"/>
              </a:prstClr>
            </a:outerShdw>
          </a:effectLst>
        </p:grpSpPr>
        <p:sp>
          <p:nvSpPr>
            <p:cNvPr id="177" name="同心圆 15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78" name="椭圆 15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79" name="组合 178"/>
          <p:cNvGrpSpPr/>
          <p:nvPr/>
        </p:nvGrpSpPr>
        <p:grpSpPr>
          <a:xfrm>
            <a:off x="291658" y="4920242"/>
            <a:ext cx="316779" cy="316779"/>
            <a:chOff x="304800" y="673100"/>
            <a:chExt cx="4000500" cy="4000500"/>
          </a:xfrm>
          <a:effectLst>
            <a:outerShdw blurRad="444500" dist="254000" dir="8100000" algn="tr" rotWithShape="0">
              <a:prstClr val="black">
                <a:alpha val="50000"/>
              </a:prstClr>
            </a:outerShdw>
          </a:effectLst>
        </p:grpSpPr>
        <p:sp>
          <p:nvSpPr>
            <p:cNvPr id="180" name="同心圆 15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81" name="椭圆 15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82" name="组合 181"/>
          <p:cNvGrpSpPr/>
          <p:nvPr/>
        </p:nvGrpSpPr>
        <p:grpSpPr>
          <a:xfrm>
            <a:off x="117742" y="4736985"/>
            <a:ext cx="158389" cy="158389"/>
            <a:chOff x="304800" y="673100"/>
            <a:chExt cx="4000500" cy="4000500"/>
          </a:xfrm>
          <a:effectLst>
            <a:outerShdw blurRad="444500" dist="254000" dir="8100000" algn="tr" rotWithShape="0">
              <a:prstClr val="black">
                <a:alpha val="50000"/>
              </a:prstClr>
            </a:outerShdw>
          </a:effectLst>
        </p:grpSpPr>
        <p:sp>
          <p:nvSpPr>
            <p:cNvPr id="183" name="同心圆 16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84" name="椭圆 16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 name="组合 2"/>
          <p:cNvGrpSpPr/>
          <p:nvPr/>
        </p:nvGrpSpPr>
        <p:grpSpPr>
          <a:xfrm>
            <a:off x="1704340" y="1161415"/>
            <a:ext cx="1856740" cy="2145030"/>
            <a:chOff x="2684" y="1829"/>
            <a:chExt cx="2924" cy="3378"/>
          </a:xfrm>
        </p:grpSpPr>
        <p:grpSp>
          <p:nvGrpSpPr>
            <p:cNvPr id="14414" name="组合 208"/>
            <p:cNvGrpSpPr/>
            <p:nvPr/>
          </p:nvGrpSpPr>
          <p:grpSpPr>
            <a:xfrm>
              <a:off x="2684" y="1829"/>
              <a:ext cx="2925" cy="3378"/>
              <a:chOff x="789153" y="2729597"/>
              <a:chExt cx="1202093" cy="1388087"/>
            </a:xfrm>
          </p:grpSpPr>
          <p:grpSp>
            <p:nvGrpSpPr>
              <p:cNvPr id="14416" name="组合 210"/>
              <p:cNvGrpSpPr/>
              <p:nvPr/>
            </p:nvGrpSpPr>
            <p:grpSpPr>
              <a:xfrm>
                <a:off x="789153" y="2729597"/>
                <a:ext cx="1202093" cy="1388087"/>
                <a:chOff x="3273692" y="1099961"/>
                <a:chExt cx="1202093" cy="1388087"/>
              </a:xfrm>
            </p:grpSpPr>
            <p:sp>
              <p:nvSpPr>
                <p:cNvPr id="213" name="Freeform 14"/>
                <p:cNvSpPr/>
                <p:nvPr/>
              </p:nvSpPr>
              <p:spPr bwMode="auto">
                <a:xfrm>
                  <a:off x="3345612" y="1141059"/>
                  <a:ext cx="529127" cy="237342"/>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p:spPr>
              <p:txBody>
                <a:bodyPr lIns="68568" tIns="34284" rIns="68568" bIns="34284"/>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chemeClr val="tx1"/>
                    </a:solidFill>
                    <a:effectLst/>
                    <a:uLnTx/>
                    <a:uFillTx/>
                    <a:latin typeface="+mn-lt"/>
                    <a:ea typeface="+mn-ea"/>
                    <a:cs typeface="+mn-cs"/>
                  </a:endParaRPr>
                </a:p>
              </p:txBody>
            </p:sp>
            <p:sp>
              <p:nvSpPr>
                <p:cNvPr id="214"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lIns="68568" tIns="34284" rIns="68568" bIns="34284"/>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chemeClr val="tx1"/>
                    </a:solidFill>
                    <a:effectLst/>
                    <a:uLnTx/>
                    <a:uFillTx/>
                    <a:latin typeface="+mn-lt"/>
                    <a:ea typeface="+mn-ea"/>
                    <a:cs typeface="+mn-cs"/>
                  </a:endParaRPr>
                </a:p>
              </p:txBody>
            </p:sp>
            <p:sp>
              <p:nvSpPr>
                <p:cNvPr id="215" name="Freeform 16"/>
                <p:cNvSpPr/>
                <p:nvPr/>
              </p:nvSpPr>
              <p:spPr bwMode="auto">
                <a:xfrm>
                  <a:off x="3345612" y="1141059"/>
                  <a:ext cx="408917" cy="441804"/>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70C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sp>
            <p:nvSpPr>
              <p:cNvPr id="14417" name="TextBox 73"/>
              <p:cNvSpPr txBox="1"/>
              <p:nvPr/>
            </p:nvSpPr>
            <p:spPr>
              <a:xfrm>
                <a:off x="906691" y="2854946"/>
                <a:ext cx="699474" cy="377635"/>
              </a:xfrm>
              <a:prstGeom prst="rect">
                <a:avLst/>
              </a:prstGeom>
              <a:noFill/>
              <a:ln w="9525">
                <a:noFill/>
              </a:ln>
            </p:spPr>
            <p:txBody>
              <a:bodyPr wrap="square">
                <a:spAutoFit/>
              </a:bodyPr>
              <a:lstStyle/>
              <a:p>
                <a:r>
                  <a:rPr lang="en-US" altLang="zh-CN" sz="3200" dirty="0">
                    <a:solidFill>
                      <a:srgbClr val="FFFFFF"/>
                    </a:solidFill>
                    <a:latin typeface="微软雅黑" panose="020B0503020204020204" charset="-122"/>
                    <a:ea typeface="微软雅黑" panose="020B0503020204020204" charset="-122"/>
                  </a:rPr>
                  <a:t>04</a:t>
                </a:r>
              </a:p>
            </p:txBody>
          </p:sp>
        </p:grpSp>
        <p:grpSp>
          <p:nvGrpSpPr>
            <p:cNvPr id="11" name="组合 10"/>
            <p:cNvGrpSpPr/>
            <p:nvPr/>
          </p:nvGrpSpPr>
          <p:grpSpPr>
            <a:xfrm>
              <a:off x="3635" y="3086"/>
              <a:ext cx="977" cy="1117"/>
              <a:chOff x="6316116" y="3366042"/>
              <a:chExt cx="350044" cy="400050"/>
            </a:xfrm>
          </p:grpSpPr>
          <p:sp>
            <p:nvSpPr>
              <p:cNvPr id="57" name="Freeform 77"/>
              <p:cNvSpPr/>
              <p:nvPr/>
            </p:nvSpPr>
            <p:spPr bwMode="auto">
              <a:xfrm>
                <a:off x="6316116" y="3366042"/>
                <a:ext cx="350044" cy="400050"/>
              </a:xfrm>
              <a:custGeom>
                <a:avLst/>
                <a:gdLst>
                  <a:gd name="T0" fmla="*/ 0 w 294"/>
                  <a:gd name="T1" fmla="*/ 87 h 336"/>
                  <a:gd name="T2" fmla="*/ 145 w 294"/>
                  <a:gd name="T3" fmla="*/ 0 h 336"/>
                  <a:gd name="T4" fmla="*/ 292 w 294"/>
                  <a:gd name="T5" fmla="*/ 82 h 336"/>
                  <a:gd name="T6" fmla="*/ 294 w 294"/>
                  <a:gd name="T7" fmla="*/ 250 h 336"/>
                  <a:gd name="T8" fmla="*/ 152 w 294"/>
                  <a:gd name="T9" fmla="*/ 336 h 336"/>
                  <a:gd name="T10" fmla="*/ 5 w 294"/>
                  <a:gd name="T11" fmla="*/ 255 h 336"/>
                  <a:gd name="T12" fmla="*/ 0 w 294"/>
                  <a:gd name="T13" fmla="*/ 87 h 336"/>
                </a:gdLst>
                <a:ahLst/>
                <a:cxnLst>
                  <a:cxn ang="0">
                    <a:pos x="T0" y="T1"/>
                  </a:cxn>
                  <a:cxn ang="0">
                    <a:pos x="T2" y="T3"/>
                  </a:cxn>
                  <a:cxn ang="0">
                    <a:pos x="T4" y="T5"/>
                  </a:cxn>
                  <a:cxn ang="0">
                    <a:pos x="T6" y="T7"/>
                  </a:cxn>
                  <a:cxn ang="0">
                    <a:pos x="T8" y="T9"/>
                  </a:cxn>
                  <a:cxn ang="0">
                    <a:pos x="T10" y="T11"/>
                  </a:cxn>
                  <a:cxn ang="0">
                    <a:pos x="T12" y="T13"/>
                  </a:cxn>
                </a:cxnLst>
                <a:rect l="0" t="0" r="r" b="b"/>
                <a:pathLst>
                  <a:path w="294" h="336">
                    <a:moveTo>
                      <a:pt x="0" y="87"/>
                    </a:moveTo>
                    <a:lnTo>
                      <a:pt x="145" y="0"/>
                    </a:lnTo>
                    <a:lnTo>
                      <a:pt x="292" y="82"/>
                    </a:lnTo>
                    <a:lnTo>
                      <a:pt x="294" y="250"/>
                    </a:lnTo>
                    <a:lnTo>
                      <a:pt x="152" y="336"/>
                    </a:lnTo>
                    <a:lnTo>
                      <a:pt x="5" y="255"/>
                    </a:lnTo>
                    <a:lnTo>
                      <a:pt x="0" y="87"/>
                    </a:lnTo>
                    <a:close/>
                  </a:path>
                </a:pathLst>
              </a:custGeom>
              <a:solidFill>
                <a:srgbClr val="03689A"/>
              </a:solidFill>
              <a:ln>
                <a:noFill/>
              </a:ln>
            </p:spPr>
            <p:txBody>
              <a:bodyPr vert="horz" wrap="square" lIns="68580" tIns="34290" rIns="68580" bIns="34290" numCol="1" anchor="t" anchorCtr="0" compatLnSpc="1"/>
              <a:lstStyle/>
              <a:p>
                <a:endParaRPr lang="zh-CN" altLang="en-US"/>
              </a:p>
            </p:txBody>
          </p:sp>
          <p:grpSp>
            <p:nvGrpSpPr>
              <p:cNvPr id="58" name="组合 57"/>
              <p:cNvGrpSpPr/>
              <p:nvPr/>
            </p:nvGrpSpPr>
            <p:grpSpPr>
              <a:xfrm>
                <a:off x="6367313" y="3461292"/>
                <a:ext cx="236934" cy="247650"/>
                <a:chOff x="9734233" y="5894388"/>
                <a:chExt cx="315912" cy="330200"/>
              </a:xfrm>
            </p:grpSpPr>
            <p:sp>
              <p:nvSpPr>
                <p:cNvPr id="59" name="Freeform 78"/>
                <p:cNvSpPr/>
                <p:nvPr/>
              </p:nvSpPr>
              <p:spPr bwMode="auto">
                <a:xfrm>
                  <a:off x="9734233" y="5916613"/>
                  <a:ext cx="282575" cy="307975"/>
                </a:xfrm>
                <a:custGeom>
                  <a:avLst/>
                  <a:gdLst>
                    <a:gd name="T0" fmla="*/ 59 w 75"/>
                    <a:gd name="T1" fmla="*/ 44 h 82"/>
                    <a:gd name="T2" fmla="*/ 38 w 75"/>
                    <a:gd name="T3" fmla="*/ 40 h 82"/>
                    <a:gd name="T4" fmla="*/ 35 w 75"/>
                    <a:gd name="T5" fmla="*/ 18 h 82"/>
                    <a:gd name="T6" fmla="*/ 20 w 75"/>
                    <a:gd name="T7" fmla="*/ 0 h 82"/>
                    <a:gd name="T8" fmla="*/ 28 w 75"/>
                    <a:gd name="T9" fmla="*/ 49 h 82"/>
                    <a:gd name="T10" fmla="*/ 75 w 75"/>
                    <a:gd name="T11" fmla="*/ 63 h 82"/>
                    <a:gd name="T12" fmla="*/ 59 w 75"/>
                    <a:gd name="T13" fmla="*/ 44 h 82"/>
                  </a:gdLst>
                  <a:ahLst/>
                  <a:cxnLst>
                    <a:cxn ang="0">
                      <a:pos x="T0" y="T1"/>
                    </a:cxn>
                    <a:cxn ang="0">
                      <a:pos x="T2" y="T3"/>
                    </a:cxn>
                    <a:cxn ang="0">
                      <a:pos x="T4" y="T5"/>
                    </a:cxn>
                    <a:cxn ang="0">
                      <a:pos x="T6" y="T7"/>
                    </a:cxn>
                    <a:cxn ang="0">
                      <a:pos x="T8" y="T9"/>
                    </a:cxn>
                    <a:cxn ang="0">
                      <a:pos x="T10" y="T11"/>
                    </a:cxn>
                    <a:cxn ang="0">
                      <a:pos x="T12" y="T13"/>
                    </a:cxn>
                  </a:cxnLst>
                  <a:rect l="0" t="0" r="r" b="b"/>
                  <a:pathLst>
                    <a:path w="75" h="82">
                      <a:moveTo>
                        <a:pt x="59" y="44"/>
                      </a:moveTo>
                      <a:cubicBezTo>
                        <a:pt x="59" y="44"/>
                        <a:pt x="53" y="55"/>
                        <a:pt x="38" y="40"/>
                      </a:cubicBezTo>
                      <a:cubicBezTo>
                        <a:pt x="23" y="23"/>
                        <a:pt x="35" y="18"/>
                        <a:pt x="35" y="18"/>
                      </a:cubicBezTo>
                      <a:cubicBezTo>
                        <a:pt x="20" y="0"/>
                        <a:pt x="20" y="0"/>
                        <a:pt x="20" y="0"/>
                      </a:cubicBezTo>
                      <a:cubicBezTo>
                        <a:pt x="20" y="0"/>
                        <a:pt x="0" y="18"/>
                        <a:pt x="28" y="49"/>
                      </a:cubicBezTo>
                      <a:cubicBezTo>
                        <a:pt x="58" y="82"/>
                        <a:pt x="75" y="63"/>
                        <a:pt x="75" y="63"/>
                      </a:cubicBezTo>
                      <a:lnTo>
                        <a:pt x="59" y="44"/>
                      </a:ln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9"/>
                <p:cNvSpPr/>
                <p:nvPr/>
              </p:nvSpPr>
              <p:spPr bwMode="auto">
                <a:xfrm>
                  <a:off x="9970770" y="6059488"/>
                  <a:ext cx="79375" cy="87313"/>
                </a:xfrm>
                <a:custGeom>
                  <a:avLst/>
                  <a:gdLst>
                    <a:gd name="T0" fmla="*/ 50 w 50"/>
                    <a:gd name="T1" fmla="*/ 45 h 55"/>
                    <a:gd name="T2" fmla="*/ 38 w 50"/>
                    <a:gd name="T3" fmla="*/ 55 h 55"/>
                    <a:gd name="T4" fmla="*/ 0 w 50"/>
                    <a:gd name="T5" fmla="*/ 10 h 55"/>
                    <a:gd name="T6" fmla="*/ 10 w 50"/>
                    <a:gd name="T7" fmla="*/ 0 h 55"/>
                    <a:gd name="T8" fmla="*/ 50 w 50"/>
                    <a:gd name="T9" fmla="*/ 45 h 55"/>
                  </a:gdLst>
                  <a:ahLst/>
                  <a:cxnLst>
                    <a:cxn ang="0">
                      <a:pos x="T0" y="T1"/>
                    </a:cxn>
                    <a:cxn ang="0">
                      <a:pos x="T2" y="T3"/>
                    </a:cxn>
                    <a:cxn ang="0">
                      <a:pos x="T4" y="T5"/>
                    </a:cxn>
                    <a:cxn ang="0">
                      <a:pos x="T6" y="T7"/>
                    </a:cxn>
                    <a:cxn ang="0">
                      <a:pos x="T8" y="T9"/>
                    </a:cxn>
                  </a:cxnLst>
                  <a:rect l="0" t="0" r="r" b="b"/>
                  <a:pathLst>
                    <a:path w="50" h="55">
                      <a:moveTo>
                        <a:pt x="50" y="45"/>
                      </a:moveTo>
                      <a:lnTo>
                        <a:pt x="38" y="55"/>
                      </a:lnTo>
                      <a:lnTo>
                        <a:pt x="0" y="10"/>
                      </a:lnTo>
                      <a:lnTo>
                        <a:pt x="10" y="0"/>
                      </a:lnTo>
                      <a:lnTo>
                        <a:pt x="50" y="45"/>
                      </a:ln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80"/>
                <p:cNvSpPr/>
                <p:nvPr/>
              </p:nvSpPr>
              <p:spPr bwMode="auto">
                <a:xfrm>
                  <a:off x="9819958" y="5894388"/>
                  <a:ext cx="76200" cy="82550"/>
                </a:xfrm>
                <a:custGeom>
                  <a:avLst/>
                  <a:gdLst>
                    <a:gd name="T0" fmla="*/ 48 w 48"/>
                    <a:gd name="T1" fmla="*/ 43 h 52"/>
                    <a:gd name="T2" fmla="*/ 38 w 48"/>
                    <a:gd name="T3" fmla="*/ 52 h 52"/>
                    <a:gd name="T4" fmla="*/ 0 w 48"/>
                    <a:gd name="T5" fmla="*/ 9 h 52"/>
                    <a:gd name="T6" fmla="*/ 10 w 48"/>
                    <a:gd name="T7" fmla="*/ 0 h 52"/>
                    <a:gd name="T8" fmla="*/ 48 w 48"/>
                    <a:gd name="T9" fmla="*/ 43 h 52"/>
                  </a:gdLst>
                  <a:ahLst/>
                  <a:cxnLst>
                    <a:cxn ang="0">
                      <a:pos x="T0" y="T1"/>
                    </a:cxn>
                    <a:cxn ang="0">
                      <a:pos x="T2" y="T3"/>
                    </a:cxn>
                    <a:cxn ang="0">
                      <a:pos x="T4" y="T5"/>
                    </a:cxn>
                    <a:cxn ang="0">
                      <a:pos x="T6" y="T7"/>
                    </a:cxn>
                    <a:cxn ang="0">
                      <a:pos x="T8" y="T9"/>
                    </a:cxn>
                  </a:cxnLst>
                  <a:rect l="0" t="0" r="r" b="b"/>
                  <a:pathLst>
                    <a:path w="48" h="52">
                      <a:moveTo>
                        <a:pt x="48" y="43"/>
                      </a:moveTo>
                      <a:lnTo>
                        <a:pt x="38" y="52"/>
                      </a:lnTo>
                      <a:lnTo>
                        <a:pt x="0" y="9"/>
                      </a:lnTo>
                      <a:lnTo>
                        <a:pt x="10" y="0"/>
                      </a:lnTo>
                      <a:lnTo>
                        <a:pt x="48" y="43"/>
                      </a:ln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spTree>
    <p:custDataLst>
      <p:tags r:id="rId1"/>
    </p:custDataLst>
  </p:cSld>
  <p:clrMapOvr>
    <a:masterClrMapping/>
  </p:clrMapOvr>
  <p:transition spd="slow" advClick="0" advTm="3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3" presetClass="entr" presetSubtype="528" fill="hold" nodeType="afterEffect">
                                  <p:stCondLst>
                                    <p:cond delay="0"/>
                                  </p:stCondLst>
                                  <p:childTnLst>
                                    <p:set>
                                      <p:cBhvr>
                                        <p:cTn id="26" dur="1" fill="hold">
                                          <p:stCondLst>
                                            <p:cond delay="0"/>
                                          </p:stCondLst>
                                        </p:cTn>
                                        <p:tgtEl>
                                          <p:spTgt spid="146"/>
                                        </p:tgtEl>
                                        <p:attrNameLst>
                                          <p:attrName>style.visibility</p:attrName>
                                        </p:attrNameLst>
                                      </p:cBhvr>
                                      <p:to>
                                        <p:strVal val="visible"/>
                                      </p:to>
                                    </p:set>
                                    <p:anim calcmode="lin" valueType="num">
                                      <p:cBhvr>
                                        <p:cTn id="27" dur="500" fill="hold"/>
                                        <p:tgtEl>
                                          <p:spTgt spid="146"/>
                                        </p:tgtEl>
                                        <p:attrNameLst>
                                          <p:attrName>ppt_w</p:attrName>
                                        </p:attrNameLst>
                                      </p:cBhvr>
                                      <p:tavLst>
                                        <p:tav tm="0">
                                          <p:val>
                                            <p:fltVal val="0"/>
                                          </p:val>
                                        </p:tav>
                                        <p:tav tm="100000">
                                          <p:val>
                                            <p:strVal val="#ppt_w"/>
                                          </p:val>
                                        </p:tav>
                                      </p:tavLst>
                                    </p:anim>
                                    <p:anim calcmode="lin" valueType="num">
                                      <p:cBhvr>
                                        <p:cTn id="28" dur="500" fill="hold"/>
                                        <p:tgtEl>
                                          <p:spTgt spid="146"/>
                                        </p:tgtEl>
                                        <p:attrNameLst>
                                          <p:attrName>ppt_h</p:attrName>
                                        </p:attrNameLst>
                                      </p:cBhvr>
                                      <p:tavLst>
                                        <p:tav tm="0">
                                          <p:val>
                                            <p:fltVal val="0"/>
                                          </p:val>
                                        </p:tav>
                                        <p:tav tm="100000">
                                          <p:val>
                                            <p:strVal val="#ppt_h"/>
                                          </p:val>
                                        </p:tav>
                                      </p:tavLst>
                                    </p:anim>
                                    <p:anim calcmode="lin" valueType="num">
                                      <p:cBhvr>
                                        <p:cTn id="29" dur="500" fill="hold"/>
                                        <p:tgtEl>
                                          <p:spTgt spid="146"/>
                                        </p:tgtEl>
                                        <p:attrNameLst>
                                          <p:attrName>ppt_x</p:attrName>
                                        </p:attrNameLst>
                                      </p:cBhvr>
                                      <p:tavLst>
                                        <p:tav tm="0">
                                          <p:val>
                                            <p:fltVal val="0.5"/>
                                          </p:val>
                                        </p:tav>
                                        <p:tav tm="100000">
                                          <p:val>
                                            <p:strVal val="#ppt_x"/>
                                          </p:val>
                                        </p:tav>
                                      </p:tavLst>
                                    </p:anim>
                                    <p:anim calcmode="lin" valueType="num">
                                      <p:cBhvr>
                                        <p:cTn id="30" dur="500" fill="hold"/>
                                        <p:tgtEl>
                                          <p:spTgt spid="146"/>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300"/>
                                  </p:stCondLst>
                                  <p:childTnLst>
                                    <p:set>
                                      <p:cBhvr>
                                        <p:cTn id="32" dur="1" fill="hold">
                                          <p:stCondLst>
                                            <p:cond delay="0"/>
                                          </p:stCondLst>
                                        </p:cTn>
                                        <p:tgtEl>
                                          <p:spTgt spid="149"/>
                                        </p:tgtEl>
                                        <p:attrNameLst>
                                          <p:attrName>style.visibility</p:attrName>
                                        </p:attrNameLst>
                                      </p:cBhvr>
                                      <p:to>
                                        <p:strVal val="visible"/>
                                      </p:to>
                                    </p:set>
                                    <p:anim calcmode="lin" valueType="num">
                                      <p:cBhvr>
                                        <p:cTn id="33" dur="500" fill="hold"/>
                                        <p:tgtEl>
                                          <p:spTgt spid="149"/>
                                        </p:tgtEl>
                                        <p:attrNameLst>
                                          <p:attrName>ppt_w</p:attrName>
                                        </p:attrNameLst>
                                      </p:cBhvr>
                                      <p:tavLst>
                                        <p:tav tm="0">
                                          <p:val>
                                            <p:fltVal val="0"/>
                                          </p:val>
                                        </p:tav>
                                        <p:tav tm="100000">
                                          <p:val>
                                            <p:strVal val="#ppt_w"/>
                                          </p:val>
                                        </p:tav>
                                      </p:tavLst>
                                    </p:anim>
                                    <p:anim calcmode="lin" valueType="num">
                                      <p:cBhvr>
                                        <p:cTn id="34" dur="500" fill="hold"/>
                                        <p:tgtEl>
                                          <p:spTgt spid="149"/>
                                        </p:tgtEl>
                                        <p:attrNameLst>
                                          <p:attrName>ppt_h</p:attrName>
                                        </p:attrNameLst>
                                      </p:cBhvr>
                                      <p:tavLst>
                                        <p:tav tm="0">
                                          <p:val>
                                            <p:fltVal val="0"/>
                                          </p:val>
                                        </p:tav>
                                        <p:tav tm="100000">
                                          <p:val>
                                            <p:strVal val="#ppt_h"/>
                                          </p:val>
                                        </p:tav>
                                      </p:tavLst>
                                    </p:anim>
                                    <p:anim calcmode="lin" valueType="num">
                                      <p:cBhvr>
                                        <p:cTn id="35" dur="500" fill="hold"/>
                                        <p:tgtEl>
                                          <p:spTgt spid="149"/>
                                        </p:tgtEl>
                                        <p:attrNameLst>
                                          <p:attrName>ppt_x</p:attrName>
                                        </p:attrNameLst>
                                      </p:cBhvr>
                                      <p:tavLst>
                                        <p:tav tm="0">
                                          <p:val>
                                            <p:fltVal val="0.5"/>
                                          </p:val>
                                        </p:tav>
                                        <p:tav tm="100000">
                                          <p:val>
                                            <p:strVal val="#ppt_x"/>
                                          </p:val>
                                        </p:tav>
                                      </p:tavLst>
                                    </p:anim>
                                    <p:anim calcmode="lin" valueType="num">
                                      <p:cBhvr>
                                        <p:cTn id="36" dur="500" fill="hold"/>
                                        <p:tgtEl>
                                          <p:spTgt spid="149"/>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700"/>
                                  </p:stCondLst>
                                  <p:childTnLst>
                                    <p:set>
                                      <p:cBhvr>
                                        <p:cTn id="38" dur="1" fill="hold">
                                          <p:stCondLst>
                                            <p:cond delay="0"/>
                                          </p:stCondLst>
                                        </p:cTn>
                                        <p:tgtEl>
                                          <p:spTgt spid="152"/>
                                        </p:tgtEl>
                                        <p:attrNameLst>
                                          <p:attrName>style.visibility</p:attrName>
                                        </p:attrNameLst>
                                      </p:cBhvr>
                                      <p:to>
                                        <p:strVal val="visible"/>
                                      </p:to>
                                    </p:set>
                                    <p:anim calcmode="lin" valueType="num">
                                      <p:cBhvr>
                                        <p:cTn id="39" dur="500" fill="hold"/>
                                        <p:tgtEl>
                                          <p:spTgt spid="152"/>
                                        </p:tgtEl>
                                        <p:attrNameLst>
                                          <p:attrName>ppt_w</p:attrName>
                                        </p:attrNameLst>
                                      </p:cBhvr>
                                      <p:tavLst>
                                        <p:tav tm="0">
                                          <p:val>
                                            <p:fltVal val="0"/>
                                          </p:val>
                                        </p:tav>
                                        <p:tav tm="100000">
                                          <p:val>
                                            <p:strVal val="#ppt_w"/>
                                          </p:val>
                                        </p:tav>
                                      </p:tavLst>
                                    </p:anim>
                                    <p:anim calcmode="lin" valueType="num">
                                      <p:cBhvr>
                                        <p:cTn id="40" dur="500" fill="hold"/>
                                        <p:tgtEl>
                                          <p:spTgt spid="152"/>
                                        </p:tgtEl>
                                        <p:attrNameLst>
                                          <p:attrName>ppt_h</p:attrName>
                                        </p:attrNameLst>
                                      </p:cBhvr>
                                      <p:tavLst>
                                        <p:tav tm="0">
                                          <p:val>
                                            <p:fltVal val="0"/>
                                          </p:val>
                                        </p:tav>
                                        <p:tav tm="100000">
                                          <p:val>
                                            <p:strVal val="#ppt_h"/>
                                          </p:val>
                                        </p:tav>
                                      </p:tavLst>
                                    </p:anim>
                                    <p:anim calcmode="lin" valueType="num">
                                      <p:cBhvr>
                                        <p:cTn id="41" dur="500" fill="hold"/>
                                        <p:tgtEl>
                                          <p:spTgt spid="152"/>
                                        </p:tgtEl>
                                        <p:attrNameLst>
                                          <p:attrName>ppt_x</p:attrName>
                                        </p:attrNameLst>
                                      </p:cBhvr>
                                      <p:tavLst>
                                        <p:tav tm="0">
                                          <p:val>
                                            <p:fltVal val="0.5"/>
                                          </p:val>
                                        </p:tav>
                                        <p:tav tm="100000">
                                          <p:val>
                                            <p:strVal val="#ppt_x"/>
                                          </p:val>
                                        </p:tav>
                                      </p:tavLst>
                                    </p:anim>
                                    <p:anim calcmode="lin" valueType="num">
                                      <p:cBhvr>
                                        <p:cTn id="42" dur="500" fill="hold"/>
                                        <p:tgtEl>
                                          <p:spTgt spid="152"/>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300"/>
                                  </p:stCondLst>
                                  <p:childTnLst>
                                    <p:set>
                                      <p:cBhvr>
                                        <p:cTn id="44" dur="1" fill="hold">
                                          <p:stCondLst>
                                            <p:cond delay="0"/>
                                          </p:stCondLst>
                                        </p:cTn>
                                        <p:tgtEl>
                                          <p:spTgt spid="155"/>
                                        </p:tgtEl>
                                        <p:attrNameLst>
                                          <p:attrName>style.visibility</p:attrName>
                                        </p:attrNameLst>
                                      </p:cBhvr>
                                      <p:to>
                                        <p:strVal val="visible"/>
                                      </p:to>
                                    </p:set>
                                    <p:anim calcmode="lin" valueType="num">
                                      <p:cBhvr>
                                        <p:cTn id="45" dur="500" fill="hold"/>
                                        <p:tgtEl>
                                          <p:spTgt spid="155"/>
                                        </p:tgtEl>
                                        <p:attrNameLst>
                                          <p:attrName>ppt_w</p:attrName>
                                        </p:attrNameLst>
                                      </p:cBhvr>
                                      <p:tavLst>
                                        <p:tav tm="0">
                                          <p:val>
                                            <p:fltVal val="0"/>
                                          </p:val>
                                        </p:tav>
                                        <p:tav tm="100000">
                                          <p:val>
                                            <p:strVal val="#ppt_w"/>
                                          </p:val>
                                        </p:tav>
                                      </p:tavLst>
                                    </p:anim>
                                    <p:anim calcmode="lin" valueType="num">
                                      <p:cBhvr>
                                        <p:cTn id="46" dur="500" fill="hold"/>
                                        <p:tgtEl>
                                          <p:spTgt spid="155"/>
                                        </p:tgtEl>
                                        <p:attrNameLst>
                                          <p:attrName>ppt_h</p:attrName>
                                        </p:attrNameLst>
                                      </p:cBhvr>
                                      <p:tavLst>
                                        <p:tav tm="0">
                                          <p:val>
                                            <p:fltVal val="0"/>
                                          </p:val>
                                        </p:tav>
                                        <p:tav tm="100000">
                                          <p:val>
                                            <p:strVal val="#ppt_h"/>
                                          </p:val>
                                        </p:tav>
                                      </p:tavLst>
                                    </p:anim>
                                    <p:anim calcmode="lin" valueType="num">
                                      <p:cBhvr>
                                        <p:cTn id="47" dur="500" fill="hold"/>
                                        <p:tgtEl>
                                          <p:spTgt spid="155"/>
                                        </p:tgtEl>
                                        <p:attrNameLst>
                                          <p:attrName>ppt_x</p:attrName>
                                        </p:attrNameLst>
                                      </p:cBhvr>
                                      <p:tavLst>
                                        <p:tav tm="0">
                                          <p:val>
                                            <p:fltVal val="0.5"/>
                                          </p:val>
                                        </p:tav>
                                        <p:tav tm="100000">
                                          <p:val>
                                            <p:strVal val="#ppt_x"/>
                                          </p:val>
                                        </p:tav>
                                      </p:tavLst>
                                    </p:anim>
                                    <p:anim calcmode="lin" valueType="num">
                                      <p:cBhvr>
                                        <p:cTn id="48" dur="500" fill="hold"/>
                                        <p:tgtEl>
                                          <p:spTgt spid="155"/>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100"/>
                                  </p:stCondLst>
                                  <p:childTnLst>
                                    <p:set>
                                      <p:cBhvr>
                                        <p:cTn id="50" dur="1" fill="hold">
                                          <p:stCondLst>
                                            <p:cond delay="0"/>
                                          </p:stCondLst>
                                        </p:cTn>
                                        <p:tgtEl>
                                          <p:spTgt spid="158"/>
                                        </p:tgtEl>
                                        <p:attrNameLst>
                                          <p:attrName>style.visibility</p:attrName>
                                        </p:attrNameLst>
                                      </p:cBhvr>
                                      <p:to>
                                        <p:strVal val="visible"/>
                                      </p:to>
                                    </p:set>
                                    <p:anim calcmode="lin" valueType="num">
                                      <p:cBhvr>
                                        <p:cTn id="51" dur="500" fill="hold"/>
                                        <p:tgtEl>
                                          <p:spTgt spid="158"/>
                                        </p:tgtEl>
                                        <p:attrNameLst>
                                          <p:attrName>ppt_w</p:attrName>
                                        </p:attrNameLst>
                                      </p:cBhvr>
                                      <p:tavLst>
                                        <p:tav tm="0">
                                          <p:val>
                                            <p:fltVal val="0"/>
                                          </p:val>
                                        </p:tav>
                                        <p:tav tm="100000">
                                          <p:val>
                                            <p:strVal val="#ppt_w"/>
                                          </p:val>
                                        </p:tav>
                                      </p:tavLst>
                                    </p:anim>
                                    <p:anim calcmode="lin" valueType="num">
                                      <p:cBhvr>
                                        <p:cTn id="52" dur="500" fill="hold"/>
                                        <p:tgtEl>
                                          <p:spTgt spid="158"/>
                                        </p:tgtEl>
                                        <p:attrNameLst>
                                          <p:attrName>ppt_h</p:attrName>
                                        </p:attrNameLst>
                                      </p:cBhvr>
                                      <p:tavLst>
                                        <p:tav tm="0">
                                          <p:val>
                                            <p:fltVal val="0"/>
                                          </p:val>
                                        </p:tav>
                                        <p:tav tm="100000">
                                          <p:val>
                                            <p:strVal val="#ppt_h"/>
                                          </p:val>
                                        </p:tav>
                                      </p:tavLst>
                                    </p:anim>
                                    <p:anim calcmode="lin" valueType="num">
                                      <p:cBhvr>
                                        <p:cTn id="53" dur="500" fill="hold"/>
                                        <p:tgtEl>
                                          <p:spTgt spid="158"/>
                                        </p:tgtEl>
                                        <p:attrNameLst>
                                          <p:attrName>ppt_x</p:attrName>
                                        </p:attrNameLst>
                                      </p:cBhvr>
                                      <p:tavLst>
                                        <p:tav tm="0">
                                          <p:val>
                                            <p:fltVal val="0.5"/>
                                          </p:val>
                                        </p:tav>
                                        <p:tav tm="100000">
                                          <p:val>
                                            <p:strVal val="#ppt_x"/>
                                          </p:val>
                                        </p:tav>
                                      </p:tavLst>
                                    </p:anim>
                                    <p:anim calcmode="lin" valueType="num">
                                      <p:cBhvr>
                                        <p:cTn id="54" dur="500" fill="hold"/>
                                        <p:tgtEl>
                                          <p:spTgt spid="158"/>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600"/>
                                  </p:stCondLst>
                                  <p:childTnLst>
                                    <p:set>
                                      <p:cBhvr>
                                        <p:cTn id="56" dur="1" fill="hold">
                                          <p:stCondLst>
                                            <p:cond delay="0"/>
                                          </p:stCondLst>
                                        </p:cTn>
                                        <p:tgtEl>
                                          <p:spTgt spid="161"/>
                                        </p:tgtEl>
                                        <p:attrNameLst>
                                          <p:attrName>style.visibility</p:attrName>
                                        </p:attrNameLst>
                                      </p:cBhvr>
                                      <p:to>
                                        <p:strVal val="visible"/>
                                      </p:to>
                                    </p:set>
                                    <p:anim calcmode="lin" valueType="num">
                                      <p:cBhvr>
                                        <p:cTn id="57" dur="500" fill="hold"/>
                                        <p:tgtEl>
                                          <p:spTgt spid="161"/>
                                        </p:tgtEl>
                                        <p:attrNameLst>
                                          <p:attrName>ppt_w</p:attrName>
                                        </p:attrNameLst>
                                      </p:cBhvr>
                                      <p:tavLst>
                                        <p:tav tm="0">
                                          <p:val>
                                            <p:fltVal val="0"/>
                                          </p:val>
                                        </p:tav>
                                        <p:tav tm="100000">
                                          <p:val>
                                            <p:strVal val="#ppt_w"/>
                                          </p:val>
                                        </p:tav>
                                      </p:tavLst>
                                    </p:anim>
                                    <p:anim calcmode="lin" valueType="num">
                                      <p:cBhvr>
                                        <p:cTn id="58" dur="500" fill="hold"/>
                                        <p:tgtEl>
                                          <p:spTgt spid="161"/>
                                        </p:tgtEl>
                                        <p:attrNameLst>
                                          <p:attrName>ppt_h</p:attrName>
                                        </p:attrNameLst>
                                      </p:cBhvr>
                                      <p:tavLst>
                                        <p:tav tm="0">
                                          <p:val>
                                            <p:fltVal val="0"/>
                                          </p:val>
                                        </p:tav>
                                        <p:tav tm="100000">
                                          <p:val>
                                            <p:strVal val="#ppt_h"/>
                                          </p:val>
                                        </p:tav>
                                      </p:tavLst>
                                    </p:anim>
                                    <p:anim calcmode="lin" valueType="num">
                                      <p:cBhvr>
                                        <p:cTn id="59" dur="500" fill="hold"/>
                                        <p:tgtEl>
                                          <p:spTgt spid="161"/>
                                        </p:tgtEl>
                                        <p:attrNameLst>
                                          <p:attrName>ppt_x</p:attrName>
                                        </p:attrNameLst>
                                      </p:cBhvr>
                                      <p:tavLst>
                                        <p:tav tm="0">
                                          <p:val>
                                            <p:fltVal val="0.5"/>
                                          </p:val>
                                        </p:tav>
                                        <p:tav tm="100000">
                                          <p:val>
                                            <p:strVal val="#ppt_x"/>
                                          </p:val>
                                        </p:tav>
                                      </p:tavLst>
                                    </p:anim>
                                    <p:anim calcmode="lin" valueType="num">
                                      <p:cBhvr>
                                        <p:cTn id="60" dur="500" fill="hold"/>
                                        <p:tgtEl>
                                          <p:spTgt spid="161"/>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300"/>
                                  </p:stCondLst>
                                  <p:childTnLst>
                                    <p:set>
                                      <p:cBhvr>
                                        <p:cTn id="62" dur="1" fill="hold">
                                          <p:stCondLst>
                                            <p:cond delay="0"/>
                                          </p:stCondLst>
                                        </p:cTn>
                                        <p:tgtEl>
                                          <p:spTgt spid="164"/>
                                        </p:tgtEl>
                                        <p:attrNameLst>
                                          <p:attrName>style.visibility</p:attrName>
                                        </p:attrNameLst>
                                      </p:cBhvr>
                                      <p:to>
                                        <p:strVal val="visible"/>
                                      </p:to>
                                    </p:set>
                                    <p:anim calcmode="lin" valueType="num">
                                      <p:cBhvr>
                                        <p:cTn id="63" dur="500" fill="hold"/>
                                        <p:tgtEl>
                                          <p:spTgt spid="164"/>
                                        </p:tgtEl>
                                        <p:attrNameLst>
                                          <p:attrName>ppt_w</p:attrName>
                                        </p:attrNameLst>
                                      </p:cBhvr>
                                      <p:tavLst>
                                        <p:tav tm="0">
                                          <p:val>
                                            <p:fltVal val="0"/>
                                          </p:val>
                                        </p:tav>
                                        <p:tav tm="100000">
                                          <p:val>
                                            <p:strVal val="#ppt_w"/>
                                          </p:val>
                                        </p:tav>
                                      </p:tavLst>
                                    </p:anim>
                                    <p:anim calcmode="lin" valueType="num">
                                      <p:cBhvr>
                                        <p:cTn id="64" dur="500" fill="hold"/>
                                        <p:tgtEl>
                                          <p:spTgt spid="164"/>
                                        </p:tgtEl>
                                        <p:attrNameLst>
                                          <p:attrName>ppt_h</p:attrName>
                                        </p:attrNameLst>
                                      </p:cBhvr>
                                      <p:tavLst>
                                        <p:tav tm="0">
                                          <p:val>
                                            <p:fltVal val="0"/>
                                          </p:val>
                                        </p:tav>
                                        <p:tav tm="100000">
                                          <p:val>
                                            <p:strVal val="#ppt_h"/>
                                          </p:val>
                                        </p:tav>
                                      </p:tavLst>
                                    </p:anim>
                                    <p:anim calcmode="lin" valueType="num">
                                      <p:cBhvr>
                                        <p:cTn id="65" dur="500" fill="hold"/>
                                        <p:tgtEl>
                                          <p:spTgt spid="164"/>
                                        </p:tgtEl>
                                        <p:attrNameLst>
                                          <p:attrName>ppt_x</p:attrName>
                                        </p:attrNameLst>
                                      </p:cBhvr>
                                      <p:tavLst>
                                        <p:tav tm="0">
                                          <p:val>
                                            <p:fltVal val="0.5"/>
                                          </p:val>
                                        </p:tav>
                                        <p:tav tm="100000">
                                          <p:val>
                                            <p:strVal val="#ppt_x"/>
                                          </p:val>
                                        </p:tav>
                                      </p:tavLst>
                                    </p:anim>
                                    <p:anim calcmode="lin" valueType="num">
                                      <p:cBhvr>
                                        <p:cTn id="66" dur="500" fill="hold"/>
                                        <p:tgtEl>
                                          <p:spTgt spid="164"/>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300"/>
                                  </p:stCondLst>
                                  <p:childTnLst>
                                    <p:set>
                                      <p:cBhvr>
                                        <p:cTn id="68" dur="1" fill="hold">
                                          <p:stCondLst>
                                            <p:cond delay="0"/>
                                          </p:stCondLst>
                                        </p:cTn>
                                        <p:tgtEl>
                                          <p:spTgt spid="167"/>
                                        </p:tgtEl>
                                        <p:attrNameLst>
                                          <p:attrName>style.visibility</p:attrName>
                                        </p:attrNameLst>
                                      </p:cBhvr>
                                      <p:to>
                                        <p:strVal val="visible"/>
                                      </p:to>
                                    </p:set>
                                    <p:anim calcmode="lin" valueType="num">
                                      <p:cBhvr>
                                        <p:cTn id="69" dur="500" fill="hold"/>
                                        <p:tgtEl>
                                          <p:spTgt spid="167"/>
                                        </p:tgtEl>
                                        <p:attrNameLst>
                                          <p:attrName>ppt_w</p:attrName>
                                        </p:attrNameLst>
                                      </p:cBhvr>
                                      <p:tavLst>
                                        <p:tav tm="0">
                                          <p:val>
                                            <p:fltVal val="0"/>
                                          </p:val>
                                        </p:tav>
                                        <p:tav tm="100000">
                                          <p:val>
                                            <p:strVal val="#ppt_w"/>
                                          </p:val>
                                        </p:tav>
                                      </p:tavLst>
                                    </p:anim>
                                    <p:anim calcmode="lin" valueType="num">
                                      <p:cBhvr>
                                        <p:cTn id="70" dur="500" fill="hold"/>
                                        <p:tgtEl>
                                          <p:spTgt spid="167"/>
                                        </p:tgtEl>
                                        <p:attrNameLst>
                                          <p:attrName>ppt_h</p:attrName>
                                        </p:attrNameLst>
                                      </p:cBhvr>
                                      <p:tavLst>
                                        <p:tav tm="0">
                                          <p:val>
                                            <p:fltVal val="0"/>
                                          </p:val>
                                        </p:tav>
                                        <p:tav tm="100000">
                                          <p:val>
                                            <p:strVal val="#ppt_h"/>
                                          </p:val>
                                        </p:tav>
                                      </p:tavLst>
                                    </p:anim>
                                    <p:anim calcmode="lin" valueType="num">
                                      <p:cBhvr>
                                        <p:cTn id="71" dur="500" fill="hold"/>
                                        <p:tgtEl>
                                          <p:spTgt spid="167"/>
                                        </p:tgtEl>
                                        <p:attrNameLst>
                                          <p:attrName>ppt_x</p:attrName>
                                        </p:attrNameLst>
                                      </p:cBhvr>
                                      <p:tavLst>
                                        <p:tav tm="0">
                                          <p:val>
                                            <p:fltVal val="0.5"/>
                                          </p:val>
                                        </p:tav>
                                        <p:tav tm="100000">
                                          <p:val>
                                            <p:strVal val="#ppt_x"/>
                                          </p:val>
                                        </p:tav>
                                      </p:tavLst>
                                    </p:anim>
                                    <p:anim calcmode="lin" valueType="num">
                                      <p:cBhvr>
                                        <p:cTn id="72" dur="500" fill="hold"/>
                                        <p:tgtEl>
                                          <p:spTgt spid="167"/>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600"/>
                                  </p:stCondLst>
                                  <p:childTnLst>
                                    <p:set>
                                      <p:cBhvr>
                                        <p:cTn id="74" dur="1" fill="hold">
                                          <p:stCondLst>
                                            <p:cond delay="0"/>
                                          </p:stCondLst>
                                        </p:cTn>
                                        <p:tgtEl>
                                          <p:spTgt spid="170"/>
                                        </p:tgtEl>
                                        <p:attrNameLst>
                                          <p:attrName>style.visibility</p:attrName>
                                        </p:attrNameLst>
                                      </p:cBhvr>
                                      <p:to>
                                        <p:strVal val="visible"/>
                                      </p:to>
                                    </p:set>
                                    <p:anim calcmode="lin" valueType="num">
                                      <p:cBhvr>
                                        <p:cTn id="75" dur="500" fill="hold"/>
                                        <p:tgtEl>
                                          <p:spTgt spid="170"/>
                                        </p:tgtEl>
                                        <p:attrNameLst>
                                          <p:attrName>ppt_w</p:attrName>
                                        </p:attrNameLst>
                                      </p:cBhvr>
                                      <p:tavLst>
                                        <p:tav tm="0">
                                          <p:val>
                                            <p:fltVal val="0"/>
                                          </p:val>
                                        </p:tav>
                                        <p:tav tm="100000">
                                          <p:val>
                                            <p:strVal val="#ppt_w"/>
                                          </p:val>
                                        </p:tav>
                                      </p:tavLst>
                                    </p:anim>
                                    <p:anim calcmode="lin" valueType="num">
                                      <p:cBhvr>
                                        <p:cTn id="76" dur="500" fill="hold"/>
                                        <p:tgtEl>
                                          <p:spTgt spid="170"/>
                                        </p:tgtEl>
                                        <p:attrNameLst>
                                          <p:attrName>ppt_h</p:attrName>
                                        </p:attrNameLst>
                                      </p:cBhvr>
                                      <p:tavLst>
                                        <p:tav tm="0">
                                          <p:val>
                                            <p:fltVal val="0"/>
                                          </p:val>
                                        </p:tav>
                                        <p:tav tm="100000">
                                          <p:val>
                                            <p:strVal val="#ppt_h"/>
                                          </p:val>
                                        </p:tav>
                                      </p:tavLst>
                                    </p:anim>
                                    <p:anim calcmode="lin" valueType="num">
                                      <p:cBhvr>
                                        <p:cTn id="77" dur="500" fill="hold"/>
                                        <p:tgtEl>
                                          <p:spTgt spid="170"/>
                                        </p:tgtEl>
                                        <p:attrNameLst>
                                          <p:attrName>ppt_x</p:attrName>
                                        </p:attrNameLst>
                                      </p:cBhvr>
                                      <p:tavLst>
                                        <p:tav tm="0">
                                          <p:val>
                                            <p:fltVal val="0.5"/>
                                          </p:val>
                                        </p:tav>
                                        <p:tav tm="100000">
                                          <p:val>
                                            <p:strVal val="#ppt_x"/>
                                          </p:val>
                                        </p:tav>
                                      </p:tavLst>
                                    </p:anim>
                                    <p:anim calcmode="lin" valueType="num">
                                      <p:cBhvr>
                                        <p:cTn id="78" dur="500" fill="hold"/>
                                        <p:tgtEl>
                                          <p:spTgt spid="170"/>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600"/>
                                  </p:stCondLst>
                                  <p:childTnLst>
                                    <p:set>
                                      <p:cBhvr>
                                        <p:cTn id="80" dur="1" fill="hold">
                                          <p:stCondLst>
                                            <p:cond delay="0"/>
                                          </p:stCondLst>
                                        </p:cTn>
                                        <p:tgtEl>
                                          <p:spTgt spid="173"/>
                                        </p:tgtEl>
                                        <p:attrNameLst>
                                          <p:attrName>style.visibility</p:attrName>
                                        </p:attrNameLst>
                                      </p:cBhvr>
                                      <p:to>
                                        <p:strVal val="visible"/>
                                      </p:to>
                                    </p:set>
                                    <p:anim calcmode="lin" valueType="num">
                                      <p:cBhvr>
                                        <p:cTn id="81" dur="500" fill="hold"/>
                                        <p:tgtEl>
                                          <p:spTgt spid="173"/>
                                        </p:tgtEl>
                                        <p:attrNameLst>
                                          <p:attrName>ppt_w</p:attrName>
                                        </p:attrNameLst>
                                      </p:cBhvr>
                                      <p:tavLst>
                                        <p:tav tm="0">
                                          <p:val>
                                            <p:fltVal val="0"/>
                                          </p:val>
                                        </p:tav>
                                        <p:tav tm="100000">
                                          <p:val>
                                            <p:strVal val="#ppt_w"/>
                                          </p:val>
                                        </p:tav>
                                      </p:tavLst>
                                    </p:anim>
                                    <p:anim calcmode="lin" valueType="num">
                                      <p:cBhvr>
                                        <p:cTn id="82" dur="500" fill="hold"/>
                                        <p:tgtEl>
                                          <p:spTgt spid="173"/>
                                        </p:tgtEl>
                                        <p:attrNameLst>
                                          <p:attrName>ppt_h</p:attrName>
                                        </p:attrNameLst>
                                      </p:cBhvr>
                                      <p:tavLst>
                                        <p:tav tm="0">
                                          <p:val>
                                            <p:fltVal val="0"/>
                                          </p:val>
                                        </p:tav>
                                        <p:tav tm="100000">
                                          <p:val>
                                            <p:strVal val="#ppt_h"/>
                                          </p:val>
                                        </p:tav>
                                      </p:tavLst>
                                    </p:anim>
                                    <p:anim calcmode="lin" valueType="num">
                                      <p:cBhvr>
                                        <p:cTn id="83" dur="500" fill="hold"/>
                                        <p:tgtEl>
                                          <p:spTgt spid="173"/>
                                        </p:tgtEl>
                                        <p:attrNameLst>
                                          <p:attrName>ppt_x</p:attrName>
                                        </p:attrNameLst>
                                      </p:cBhvr>
                                      <p:tavLst>
                                        <p:tav tm="0">
                                          <p:val>
                                            <p:fltVal val="0.5"/>
                                          </p:val>
                                        </p:tav>
                                        <p:tav tm="100000">
                                          <p:val>
                                            <p:strVal val="#ppt_x"/>
                                          </p:val>
                                        </p:tav>
                                      </p:tavLst>
                                    </p:anim>
                                    <p:anim calcmode="lin" valueType="num">
                                      <p:cBhvr>
                                        <p:cTn id="84" dur="500" fill="hold"/>
                                        <p:tgtEl>
                                          <p:spTgt spid="173"/>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300"/>
                                  </p:stCondLst>
                                  <p:childTnLst>
                                    <p:set>
                                      <p:cBhvr>
                                        <p:cTn id="86" dur="1" fill="hold">
                                          <p:stCondLst>
                                            <p:cond delay="0"/>
                                          </p:stCondLst>
                                        </p:cTn>
                                        <p:tgtEl>
                                          <p:spTgt spid="176"/>
                                        </p:tgtEl>
                                        <p:attrNameLst>
                                          <p:attrName>style.visibility</p:attrName>
                                        </p:attrNameLst>
                                      </p:cBhvr>
                                      <p:to>
                                        <p:strVal val="visible"/>
                                      </p:to>
                                    </p:set>
                                    <p:anim calcmode="lin" valueType="num">
                                      <p:cBhvr>
                                        <p:cTn id="87" dur="500" fill="hold"/>
                                        <p:tgtEl>
                                          <p:spTgt spid="176"/>
                                        </p:tgtEl>
                                        <p:attrNameLst>
                                          <p:attrName>ppt_w</p:attrName>
                                        </p:attrNameLst>
                                      </p:cBhvr>
                                      <p:tavLst>
                                        <p:tav tm="0">
                                          <p:val>
                                            <p:fltVal val="0"/>
                                          </p:val>
                                        </p:tav>
                                        <p:tav tm="100000">
                                          <p:val>
                                            <p:strVal val="#ppt_w"/>
                                          </p:val>
                                        </p:tav>
                                      </p:tavLst>
                                    </p:anim>
                                    <p:anim calcmode="lin" valueType="num">
                                      <p:cBhvr>
                                        <p:cTn id="88" dur="500" fill="hold"/>
                                        <p:tgtEl>
                                          <p:spTgt spid="176"/>
                                        </p:tgtEl>
                                        <p:attrNameLst>
                                          <p:attrName>ppt_h</p:attrName>
                                        </p:attrNameLst>
                                      </p:cBhvr>
                                      <p:tavLst>
                                        <p:tav tm="0">
                                          <p:val>
                                            <p:fltVal val="0"/>
                                          </p:val>
                                        </p:tav>
                                        <p:tav tm="100000">
                                          <p:val>
                                            <p:strVal val="#ppt_h"/>
                                          </p:val>
                                        </p:tav>
                                      </p:tavLst>
                                    </p:anim>
                                    <p:anim calcmode="lin" valueType="num">
                                      <p:cBhvr>
                                        <p:cTn id="89" dur="500" fill="hold"/>
                                        <p:tgtEl>
                                          <p:spTgt spid="176"/>
                                        </p:tgtEl>
                                        <p:attrNameLst>
                                          <p:attrName>ppt_x</p:attrName>
                                        </p:attrNameLst>
                                      </p:cBhvr>
                                      <p:tavLst>
                                        <p:tav tm="0">
                                          <p:val>
                                            <p:fltVal val="0.5"/>
                                          </p:val>
                                        </p:tav>
                                        <p:tav tm="100000">
                                          <p:val>
                                            <p:strVal val="#ppt_x"/>
                                          </p:val>
                                        </p:tav>
                                      </p:tavLst>
                                    </p:anim>
                                    <p:anim calcmode="lin" valueType="num">
                                      <p:cBhvr>
                                        <p:cTn id="90" dur="500" fill="hold"/>
                                        <p:tgtEl>
                                          <p:spTgt spid="176"/>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79"/>
                                        </p:tgtEl>
                                        <p:attrNameLst>
                                          <p:attrName>style.visibility</p:attrName>
                                        </p:attrNameLst>
                                      </p:cBhvr>
                                      <p:to>
                                        <p:strVal val="visible"/>
                                      </p:to>
                                    </p:set>
                                    <p:anim calcmode="lin" valueType="num">
                                      <p:cBhvr>
                                        <p:cTn id="93" dur="500" fill="hold"/>
                                        <p:tgtEl>
                                          <p:spTgt spid="179"/>
                                        </p:tgtEl>
                                        <p:attrNameLst>
                                          <p:attrName>ppt_w</p:attrName>
                                        </p:attrNameLst>
                                      </p:cBhvr>
                                      <p:tavLst>
                                        <p:tav tm="0">
                                          <p:val>
                                            <p:fltVal val="0"/>
                                          </p:val>
                                        </p:tav>
                                        <p:tav tm="100000">
                                          <p:val>
                                            <p:strVal val="#ppt_w"/>
                                          </p:val>
                                        </p:tav>
                                      </p:tavLst>
                                    </p:anim>
                                    <p:anim calcmode="lin" valueType="num">
                                      <p:cBhvr>
                                        <p:cTn id="94" dur="500" fill="hold"/>
                                        <p:tgtEl>
                                          <p:spTgt spid="179"/>
                                        </p:tgtEl>
                                        <p:attrNameLst>
                                          <p:attrName>ppt_h</p:attrName>
                                        </p:attrNameLst>
                                      </p:cBhvr>
                                      <p:tavLst>
                                        <p:tav tm="0">
                                          <p:val>
                                            <p:fltVal val="0"/>
                                          </p:val>
                                        </p:tav>
                                        <p:tav tm="100000">
                                          <p:val>
                                            <p:strVal val="#ppt_h"/>
                                          </p:val>
                                        </p:tav>
                                      </p:tavLst>
                                    </p:anim>
                                    <p:anim calcmode="lin" valueType="num">
                                      <p:cBhvr>
                                        <p:cTn id="95" dur="500" fill="hold"/>
                                        <p:tgtEl>
                                          <p:spTgt spid="179"/>
                                        </p:tgtEl>
                                        <p:attrNameLst>
                                          <p:attrName>ppt_x</p:attrName>
                                        </p:attrNameLst>
                                      </p:cBhvr>
                                      <p:tavLst>
                                        <p:tav tm="0">
                                          <p:val>
                                            <p:fltVal val="0.5"/>
                                          </p:val>
                                        </p:tav>
                                        <p:tav tm="100000">
                                          <p:val>
                                            <p:strVal val="#ppt_x"/>
                                          </p:val>
                                        </p:tav>
                                      </p:tavLst>
                                    </p:anim>
                                    <p:anim calcmode="lin" valueType="num">
                                      <p:cBhvr>
                                        <p:cTn id="96" dur="500" fill="hold"/>
                                        <p:tgtEl>
                                          <p:spTgt spid="179"/>
                                        </p:tgtEl>
                                        <p:attrNameLst>
                                          <p:attrName>ppt_y</p:attrName>
                                        </p:attrNameLst>
                                      </p:cBhvr>
                                      <p:tavLst>
                                        <p:tav tm="0">
                                          <p:val>
                                            <p:fltVal val="0.5"/>
                                          </p:val>
                                        </p:tav>
                                        <p:tav tm="100000">
                                          <p:val>
                                            <p:strVal val="#ppt_y"/>
                                          </p:val>
                                        </p:tav>
                                      </p:tavLst>
                                    </p:anim>
                                  </p:childTnLst>
                                </p:cTn>
                              </p:par>
                              <p:par>
                                <p:cTn id="97" presetID="23" presetClass="entr" presetSubtype="528" fill="hold" nodeType="withEffect">
                                  <p:stCondLst>
                                    <p:cond delay="600"/>
                                  </p:stCondLst>
                                  <p:childTnLst>
                                    <p:set>
                                      <p:cBhvr>
                                        <p:cTn id="98" dur="1" fill="hold">
                                          <p:stCondLst>
                                            <p:cond delay="0"/>
                                          </p:stCondLst>
                                        </p:cTn>
                                        <p:tgtEl>
                                          <p:spTgt spid="182"/>
                                        </p:tgtEl>
                                        <p:attrNameLst>
                                          <p:attrName>style.visibility</p:attrName>
                                        </p:attrNameLst>
                                      </p:cBhvr>
                                      <p:to>
                                        <p:strVal val="visible"/>
                                      </p:to>
                                    </p:set>
                                    <p:anim calcmode="lin" valueType="num">
                                      <p:cBhvr>
                                        <p:cTn id="99" dur="500" fill="hold"/>
                                        <p:tgtEl>
                                          <p:spTgt spid="182"/>
                                        </p:tgtEl>
                                        <p:attrNameLst>
                                          <p:attrName>ppt_w</p:attrName>
                                        </p:attrNameLst>
                                      </p:cBhvr>
                                      <p:tavLst>
                                        <p:tav tm="0">
                                          <p:val>
                                            <p:fltVal val="0"/>
                                          </p:val>
                                        </p:tav>
                                        <p:tav tm="100000">
                                          <p:val>
                                            <p:strVal val="#ppt_w"/>
                                          </p:val>
                                        </p:tav>
                                      </p:tavLst>
                                    </p:anim>
                                    <p:anim calcmode="lin" valueType="num">
                                      <p:cBhvr>
                                        <p:cTn id="100" dur="500" fill="hold"/>
                                        <p:tgtEl>
                                          <p:spTgt spid="182"/>
                                        </p:tgtEl>
                                        <p:attrNameLst>
                                          <p:attrName>ppt_h</p:attrName>
                                        </p:attrNameLst>
                                      </p:cBhvr>
                                      <p:tavLst>
                                        <p:tav tm="0">
                                          <p:val>
                                            <p:fltVal val="0"/>
                                          </p:val>
                                        </p:tav>
                                        <p:tav tm="100000">
                                          <p:val>
                                            <p:strVal val="#ppt_h"/>
                                          </p:val>
                                        </p:tav>
                                      </p:tavLst>
                                    </p:anim>
                                    <p:anim calcmode="lin" valueType="num">
                                      <p:cBhvr>
                                        <p:cTn id="101" dur="500" fill="hold"/>
                                        <p:tgtEl>
                                          <p:spTgt spid="182"/>
                                        </p:tgtEl>
                                        <p:attrNameLst>
                                          <p:attrName>ppt_x</p:attrName>
                                        </p:attrNameLst>
                                      </p:cBhvr>
                                      <p:tavLst>
                                        <p:tav tm="0">
                                          <p:val>
                                            <p:fltVal val="0.5"/>
                                          </p:val>
                                        </p:tav>
                                        <p:tav tm="100000">
                                          <p:val>
                                            <p:strVal val="#ppt_x"/>
                                          </p:val>
                                        </p:tav>
                                      </p:tavLst>
                                    </p:anim>
                                    <p:anim calcmode="lin" valueType="num">
                                      <p:cBhvr>
                                        <p:cTn id="102" dur="500" fill="hold"/>
                                        <p:tgtEl>
                                          <p:spTgt spid="182"/>
                                        </p:tgtEl>
                                        <p:attrNameLst>
                                          <p:attrName>ppt_y</p:attrName>
                                        </p:attrNameLst>
                                      </p:cBhvr>
                                      <p:tavLst>
                                        <p:tav tm="0">
                                          <p:val>
                                            <p:fltVal val="0.5"/>
                                          </p:val>
                                        </p:tav>
                                        <p:tav tm="100000">
                                          <p:val>
                                            <p:strVal val="#ppt_y"/>
                                          </p:val>
                                        </p:tav>
                                      </p:tavLst>
                                    </p:anim>
                                  </p:childTnLst>
                                </p:cTn>
                              </p:par>
                              <p:par>
                                <p:cTn id="103" presetID="26" presetClass="emph" presetSubtype="0" repeatCount="3000" fill="hold" nodeType="withEffect">
                                  <p:stCondLst>
                                    <p:cond delay="600"/>
                                  </p:stCondLst>
                                  <p:childTnLst>
                                    <p:animEffect transition="out" filter="fade">
                                      <p:cBhvr>
                                        <p:cTn id="104" dur="500" tmFilter="0, 0; .2, .5; .8, .5; 1, 0"/>
                                        <p:tgtEl>
                                          <p:spTgt spid="146"/>
                                        </p:tgtEl>
                                      </p:cBhvr>
                                    </p:animEffect>
                                    <p:animScale>
                                      <p:cBhvr>
                                        <p:cTn id="105" dur="250" autoRev="1" fill="hold"/>
                                        <p:tgtEl>
                                          <p:spTgt spid="146"/>
                                        </p:tgtEl>
                                      </p:cBhvr>
                                      <p:by x="105000" y="105000"/>
                                    </p:animScale>
                                  </p:childTnLst>
                                </p:cTn>
                              </p:par>
                              <p:par>
                                <p:cTn id="106" presetID="26" presetClass="emph" presetSubtype="0" repeatCount="3000" fill="hold" nodeType="withEffect">
                                  <p:stCondLst>
                                    <p:cond delay="710"/>
                                  </p:stCondLst>
                                  <p:childTnLst>
                                    <p:animEffect transition="out" filter="fade">
                                      <p:cBhvr>
                                        <p:cTn id="107" dur="500" tmFilter="0, 0; .2, .5; .8, .5; 1, 0"/>
                                        <p:tgtEl>
                                          <p:spTgt spid="167"/>
                                        </p:tgtEl>
                                      </p:cBhvr>
                                    </p:animEffect>
                                    <p:animScale>
                                      <p:cBhvr>
                                        <p:cTn id="108" dur="250" autoRev="1" fill="hold"/>
                                        <p:tgtEl>
                                          <p:spTgt spid="167"/>
                                        </p:tgtEl>
                                      </p:cBhvr>
                                      <p:by x="105000" y="105000"/>
                                    </p:animScale>
                                  </p:childTnLst>
                                </p:cTn>
                              </p:par>
                              <p:par>
                                <p:cTn id="109" presetID="26" presetClass="emph" presetSubtype="0" repeatCount="3000" fill="hold" nodeType="withEffect">
                                  <p:stCondLst>
                                    <p:cond delay="410"/>
                                  </p:stCondLst>
                                  <p:childTnLst>
                                    <p:animEffect transition="out" filter="fade">
                                      <p:cBhvr>
                                        <p:cTn id="110" dur="500" tmFilter="0, 0; .2, .5; .8, .5; 1, 0"/>
                                        <p:tgtEl>
                                          <p:spTgt spid="173"/>
                                        </p:tgtEl>
                                      </p:cBhvr>
                                    </p:animEffect>
                                    <p:animScale>
                                      <p:cBhvr>
                                        <p:cTn id="111" dur="250" autoRev="1" fill="hold"/>
                                        <p:tgtEl>
                                          <p:spTgt spid="173"/>
                                        </p:tgtEl>
                                      </p:cBhvr>
                                      <p:by x="105000" y="105000"/>
                                    </p:animScale>
                                  </p:childTnLst>
                                </p:cTn>
                              </p:par>
                              <p:par>
                                <p:cTn id="112" presetID="26" presetClass="emph" presetSubtype="0" repeatCount="3000" fill="hold" nodeType="withEffect">
                                  <p:stCondLst>
                                    <p:cond delay="810"/>
                                  </p:stCondLst>
                                  <p:childTnLst>
                                    <p:animEffect transition="out" filter="fade">
                                      <p:cBhvr>
                                        <p:cTn id="113" dur="500" tmFilter="0, 0; .2, .5; .8, .5; 1, 0"/>
                                        <p:tgtEl>
                                          <p:spTgt spid="176"/>
                                        </p:tgtEl>
                                      </p:cBhvr>
                                    </p:animEffect>
                                    <p:animScale>
                                      <p:cBhvr>
                                        <p:cTn id="114" dur="250" autoRev="1" fill="hold"/>
                                        <p:tgtEl>
                                          <p:spTgt spid="17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6"/>
          <p:cNvSpPr txBox="1">
            <a:spLocks noChangeArrowheads="1"/>
          </p:cNvSpPr>
          <p:nvPr/>
        </p:nvSpPr>
        <p:spPr bwMode="auto">
          <a:xfrm>
            <a:off x="25400" y="3108325"/>
            <a:ext cx="210947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609600" lvl="2" indent="0" algn="ctr">
              <a:buNone/>
            </a:pPr>
            <a:r>
              <a:rPr lang="zh-CN" altLang="en-US" b="1" dirty="0">
                <a:solidFill>
                  <a:schemeClr val="tx2"/>
                </a:solidFill>
                <a:latin typeface="微软雅黑" panose="020B0503020204020204" charset="-122"/>
                <a:ea typeface="微软雅黑" panose="020B0503020204020204" charset="-122"/>
                <a:cs typeface="+mn-ea"/>
                <a:sym typeface="+mn-ea"/>
              </a:rPr>
              <a:t>企业简介与组织结构</a:t>
            </a:r>
            <a:endParaRPr lang="zh-CN" b="1" dirty="0">
              <a:latin typeface="微软雅黑" panose="020B0503020204020204" charset="-122"/>
              <a:ea typeface="微软雅黑" panose="020B0503020204020204" charset="-122"/>
            </a:endParaRPr>
          </a:p>
        </p:txBody>
      </p:sp>
      <p:sp>
        <p:nvSpPr>
          <p:cNvPr id="105" name="TextBox 6"/>
          <p:cNvSpPr txBox="1">
            <a:spLocks noChangeArrowheads="1"/>
          </p:cNvSpPr>
          <p:nvPr/>
        </p:nvSpPr>
        <p:spPr bwMode="auto">
          <a:xfrm>
            <a:off x="2919238" y="3108206"/>
            <a:ext cx="142162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b="1" dirty="0">
                <a:solidFill>
                  <a:schemeClr val="tx2"/>
                </a:solidFill>
                <a:latin typeface="微软雅黑" panose="020B0503020204020204" charset="-122"/>
                <a:ea typeface="微软雅黑" panose="020B0503020204020204" charset="-122"/>
                <a:cs typeface="+mn-ea"/>
                <a:sym typeface="+mn-ea"/>
              </a:rPr>
              <a:t>公司行政与人事制度</a:t>
            </a:r>
            <a:endParaRPr lang="zh-CN" altLang="en-US" b="1" dirty="0">
              <a:solidFill>
                <a:schemeClr val="tx2"/>
              </a:solidFill>
              <a:latin typeface="微软雅黑" panose="020B0503020204020204" charset="-122"/>
              <a:ea typeface="微软雅黑" panose="020B0503020204020204" charset="-122"/>
              <a:cs typeface="+mn-ea"/>
            </a:endParaRPr>
          </a:p>
        </p:txBody>
      </p:sp>
      <p:sp>
        <p:nvSpPr>
          <p:cNvPr id="106" name="TextBox 6"/>
          <p:cNvSpPr txBox="1">
            <a:spLocks noChangeArrowheads="1"/>
          </p:cNvSpPr>
          <p:nvPr/>
        </p:nvSpPr>
        <p:spPr bwMode="auto">
          <a:xfrm>
            <a:off x="4405630" y="3108325"/>
            <a:ext cx="180086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609600" lvl="2" indent="0" algn="l">
              <a:buNone/>
            </a:pPr>
            <a:r>
              <a:rPr lang="zh-CN" altLang="en-US" b="1" dirty="0">
                <a:solidFill>
                  <a:schemeClr val="tx2"/>
                </a:solidFill>
                <a:latin typeface="微软雅黑" panose="020B0503020204020204" charset="-122"/>
                <a:ea typeface="微软雅黑" panose="020B0503020204020204" charset="-122"/>
                <a:cs typeface="+mn-ea"/>
                <a:sym typeface="+mn-ea"/>
              </a:rPr>
              <a:t>公司财务报销规定</a:t>
            </a:r>
            <a:endParaRPr lang="zh-CN" dirty="0">
              <a:latin typeface="方正兰亭细黑_GBK" panose="02000000000000000000" pitchFamily="2" charset="-122"/>
              <a:ea typeface="方正兰亭细黑_GBK" panose="02000000000000000000" pitchFamily="2" charset="-122"/>
            </a:endParaRPr>
          </a:p>
        </p:txBody>
      </p:sp>
      <p:sp>
        <p:nvSpPr>
          <p:cNvPr id="107" name="TextBox 6"/>
          <p:cNvSpPr txBox="1">
            <a:spLocks noChangeArrowheads="1"/>
          </p:cNvSpPr>
          <p:nvPr/>
        </p:nvSpPr>
        <p:spPr bwMode="auto">
          <a:xfrm>
            <a:off x="6437630" y="3108325"/>
            <a:ext cx="175450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609600" lvl="2" indent="0" algn="ctr">
              <a:buNone/>
            </a:pPr>
            <a:r>
              <a:rPr lang="zh-CN" altLang="en-US" b="1" dirty="0">
                <a:solidFill>
                  <a:schemeClr val="tx2"/>
                </a:solidFill>
                <a:latin typeface="微软雅黑" panose="020B0503020204020204" charset="-122"/>
                <a:ea typeface="微软雅黑" panose="020B0503020204020204" charset="-122"/>
                <a:cs typeface="+mn-ea"/>
                <a:sym typeface="+mn-ea"/>
              </a:rPr>
              <a:t>公司员工义务</a:t>
            </a:r>
            <a:endParaRPr lang="zh-CN" dirty="0">
              <a:latin typeface="方正兰亭细黑_GBK" panose="02000000000000000000" pitchFamily="2" charset="-122"/>
              <a:ea typeface="方正兰亭细黑_GBK" panose="02000000000000000000" pitchFamily="2" charset="-122"/>
            </a:endParaRPr>
          </a:p>
        </p:txBody>
      </p:sp>
      <p:sp>
        <p:nvSpPr>
          <p:cNvPr id="94" name="TextBox 93"/>
          <p:cNvSpPr txBox="1"/>
          <p:nvPr/>
        </p:nvSpPr>
        <p:spPr>
          <a:xfrm>
            <a:off x="4253502" y="496975"/>
            <a:ext cx="1059180" cy="398780"/>
          </a:xfrm>
          <a:prstGeom prst="rect">
            <a:avLst/>
          </a:prstGeom>
          <a:noFill/>
        </p:spPr>
        <p:txBody>
          <a:bodyPr wrap="none" rtlCol="0">
            <a:spAutoFit/>
          </a:bodyPr>
          <a:lstStyle/>
          <a:p>
            <a:r>
              <a:rPr lang="zh-CN" altLang="en-US" sz="2000" b="1" spc="300" dirty="0">
                <a:solidFill>
                  <a:srgbClr val="376092"/>
                </a:solidFill>
                <a:latin typeface="微软雅黑" panose="020B0503020204020204" charset="-122"/>
                <a:ea typeface="微软雅黑" panose="020B0503020204020204" charset="-122"/>
              </a:rPr>
              <a:t>主目录</a:t>
            </a:r>
          </a:p>
        </p:txBody>
      </p:sp>
      <p:sp>
        <p:nvSpPr>
          <p:cNvPr id="116" name="TextBox 115"/>
          <p:cNvSpPr txBox="1"/>
          <p:nvPr/>
        </p:nvSpPr>
        <p:spPr>
          <a:xfrm>
            <a:off x="4141285" y="813801"/>
            <a:ext cx="1273175" cy="337185"/>
          </a:xfrm>
          <a:prstGeom prst="rect">
            <a:avLst/>
          </a:prstGeom>
          <a:noFill/>
        </p:spPr>
        <p:txBody>
          <a:bodyPr wrap="none" rtlCol="0">
            <a:spAutoFit/>
          </a:bodyPr>
          <a:lstStyle/>
          <a:p>
            <a:r>
              <a:rPr lang="en-US" altLang="zh-CN" sz="1600" dirty="0">
                <a:solidFill>
                  <a:srgbClr val="C00000"/>
                </a:solidFill>
                <a:latin typeface="微软雅黑" panose="020B0503020204020204" charset="-122"/>
                <a:ea typeface="微软雅黑" panose="020B0503020204020204" charset="-122"/>
              </a:rPr>
              <a:t>CONTENTS</a:t>
            </a:r>
            <a:endParaRPr lang="zh-CN" altLang="en-US" sz="1600" dirty="0">
              <a:solidFill>
                <a:srgbClr val="C00000"/>
              </a:solidFill>
              <a:latin typeface="微软雅黑" panose="020B0503020204020204" charset="-122"/>
              <a:ea typeface="微软雅黑" panose="020B0503020204020204" charset="-122"/>
            </a:endParaRPr>
          </a:p>
        </p:txBody>
      </p:sp>
      <p:grpSp>
        <p:nvGrpSpPr>
          <p:cNvPr id="22" name="组合 21"/>
          <p:cNvGrpSpPr/>
          <p:nvPr/>
        </p:nvGrpSpPr>
        <p:grpSpPr>
          <a:xfrm>
            <a:off x="773800" y="1496057"/>
            <a:ext cx="1360493" cy="1360493"/>
            <a:chOff x="1008115" y="2542722"/>
            <a:chExt cx="1360493" cy="1360493"/>
          </a:xfrm>
        </p:grpSpPr>
        <p:grpSp>
          <p:nvGrpSpPr>
            <p:cNvPr id="86" name="组合 85"/>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8" name="TextBox 107"/>
            <p:cNvSpPr txBox="1"/>
            <p:nvPr/>
          </p:nvSpPr>
          <p:spPr>
            <a:xfrm>
              <a:off x="1395915" y="2825884"/>
              <a:ext cx="558800" cy="829945"/>
            </a:xfrm>
            <a:prstGeom prst="rect">
              <a:avLst/>
            </a:prstGeom>
            <a:noFill/>
          </p:spPr>
          <p:txBody>
            <a:bodyPr wrap="none" rtlCol="0">
              <a:spAutoFit/>
            </a:bodyPr>
            <a:lstStyle/>
            <a:p>
              <a:r>
                <a:rPr lang="en-US" altLang="zh-CN" sz="4800" b="1" dirty="0">
                  <a:solidFill>
                    <a:srgbClr val="C00000"/>
                  </a:solidFill>
                  <a:latin typeface="微软雅黑" panose="020B0503020204020204" charset="-122"/>
                  <a:ea typeface="微软雅黑" panose="020B0503020204020204" charset="-122"/>
                </a:rPr>
                <a:t>1</a:t>
              </a:r>
            </a:p>
          </p:txBody>
        </p:sp>
      </p:grpSp>
      <p:grpSp>
        <p:nvGrpSpPr>
          <p:cNvPr id="24" name="组合 23"/>
          <p:cNvGrpSpPr/>
          <p:nvPr/>
        </p:nvGrpSpPr>
        <p:grpSpPr>
          <a:xfrm>
            <a:off x="4875671" y="1513837"/>
            <a:ext cx="1360493" cy="1360493"/>
            <a:chOff x="4770261" y="2542722"/>
            <a:chExt cx="1360493" cy="1360493"/>
          </a:xfrm>
        </p:grpSpPr>
        <p:grpSp>
          <p:nvGrpSpPr>
            <p:cNvPr id="89" name="组合 88"/>
            <p:cNvGrpSpPr/>
            <p:nvPr/>
          </p:nvGrpSpPr>
          <p:grpSpPr>
            <a:xfrm>
              <a:off x="4770261" y="2542722"/>
              <a:ext cx="1360493" cy="1360493"/>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1" name="椭圆 9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9" name="TextBox 108"/>
            <p:cNvSpPr txBox="1"/>
            <p:nvPr/>
          </p:nvSpPr>
          <p:spPr>
            <a:xfrm>
              <a:off x="5119326" y="2780033"/>
              <a:ext cx="558800" cy="829945"/>
            </a:xfrm>
            <a:prstGeom prst="rect">
              <a:avLst/>
            </a:prstGeom>
            <a:noFill/>
          </p:spPr>
          <p:txBody>
            <a:bodyPr wrap="none" rtlCol="0">
              <a:spAutoFit/>
            </a:bodyPr>
            <a:lstStyle/>
            <a:p>
              <a:r>
                <a:rPr lang="en-US" altLang="zh-CN" sz="4800" b="1" dirty="0">
                  <a:solidFill>
                    <a:srgbClr val="C00000"/>
                  </a:solidFill>
                  <a:latin typeface="微软雅黑" panose="020B0503020204020204" charset="-122"/>
                  <a:ea typeface="微软雅黑" panose="020B0503020204020204" charset="-122"/>
                </a:rPr>
                <a:t>3</a:t>
              </a:r>
              <a:endParaRPr lang="zh-CN" altLang="en-US" sz="4800" dirty="0">
                <a:latin typeface="Watford DB" pitchFamily="2" charset="0"/>
                <a:ea typeface="造字工房劲黑（非商用）常规体" pitchFamily="50" charset="-122"/>
              </a:endParaRPr>
            </a:p>
          </p:txBody>
        </p:sp>
      </p:grpSp>
      <p:grpSp>
        <p:nvGrpSpPr>
          <p:cNvPr id="23" name="组合 22"/>
          <p:cNvGrpSpPr/>
          <p:nvPr/>
        </p:nvGrpSpPr>
        <p:grpSpPr>
          <a:xfrm>
            <a:off x="2889188" y="1495421"/>
            <a:ext cx="1360493" cy="1360493"/>
            <a:chOff x="2889188" y="1494971"/>
            <a:chExt cx="1360493" cy="1360493"/>
          </a:xfrm>
        </p:grpSpPr>
        <p:grpSp>
          <p:nvGrpSpPr>
            <p:cNvPr id="80" name="组合 79"/>
            <p:cNvGrpSpPr/>
            <p:nvPr/>
          </p:nvGrpSpPr>
          <p:grpSpPr>
            <a:xfrm>
              <a:off x="2889188" y="1494971"/>
              <a:ext cx="1360493" cy="1360493"/>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2" name="椭圆 8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TextBox 109"/>
            <p:cNvSpPr txBox="1"/>
            <p:nvPr/>
          </p:nvSpPr>
          <p:spPr>
            <a:xfrm>
              <a:off x="3238253" y="1729519"/>
              <a:ext cx="558800" cy="829945"/>
            </a:xfrm>
            <a:prstGeom prst="rect">
              <a:avLst/>
            </a:prstGeom>
            <a:noFill/>
          </p:spPr>
          <p:txBody>
            <a:bodyPr wrap="none" rtlCol="0">
              <a:spAutoFit/>
            </a:bodyPr>
            <a:lstStyle/>
            <a:p>
              <a:r>
                <a:rPr lang="en-US" altLang="zh-CN" sz="4800" b="1" dirty="0">
                  <a:solidFill>
                    <a:srgbClr val="C00000"/>
                  </a:solidFill>
                  <a:latin typeface="微软雅黑" panose="020B0503020204020204" charset="-122"/>
                  <a:ea typeface="微软雅黑" panose="020B0503020204020204" charset="-122"/>
                </a:rPr>
                <a:t>2</a:t>
              </a:r>
              <a:endParaRPr lang="zh-CN" altLang="en-US" sz="4800" dirty="0">
                <a:latin typeface="Watford DB" pitchFamily="2" charset="0"/>
                <a:ea typeface="造字工房劲黑（非商用）常规体" pitchFamily="50" charset="-122"/>
              </a:endParaRPr>
            </a:p>
          </p:txBody>
        </p:sp>
      </p:grpSp>
      <p:grpSp>
        <p:nvGrpSpPr>
          <p:cNvPr id="25" name="组合 24"/>
          <p:cNvGrpSpPr/>
          <p:nvPr/>
        </p:nvGrpSpPr>
        <p:grpSpPr>
          <a:xfrm>
            <a:off x="6861520" y="1495421"/>
            <a:ext cx="1360493" cy="1360493"/>
            <a:chOff x="6651335" y="1494971"/>
            <a:chExt cx="1360493" cy="1360493"/>
          </a:xfrm>
        </p:grpSpPr>
        <p:grpSp>
          <p:nvGrpSpPr>
            <p:cNvPr id="83" name="组合 82"/>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5" name="椭圆 8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1" name="TextBox 110"/>
            <p:cNvSpPr txBox="1"/>
            <p:nvPr/>
          </p:nvSpPr>
          <p:spPr>
            <a:xfrm>
              <a:off x="6958619" y="1702647"/>
              <a:ext cx="558800" cy="829945"/>
            </a:xfrm>
            <a:prstGeom prst="rect">
              <a:avLst/>
            </a:prstGeom>
            <a:noFill/>
          </p:spPr>
          <p:txBody>
            <a:bodyPr wrap="none" rtlCol="0">
              <a:spAutoFit/>
            </a:bodyPr>
            <a:lstStyle/>
            <a:p>
              <a:r>
                <a:rPr lang="en-US" altLang="zh-CN" sz="4800" b="1" dirty="0">
                  <a:solidFill>
                    <a:srgbClr val="C00000"/>
                  </a:solidFill>
                  <a:latin typeface="微软雅黑" panose="020B0503020204020204" charset="-122"/>
                  <a:ea typeface="微软雅黑" panose="020B0503020204020204" charset="-122"/>
                </a:rPr>
                <a:t>4</a:t>
              </a:r>
              <a:endParaRPr lang="zh-CN" altLang="en-US" sz="4800" dirty="0">
                <a:latin typeface="Watford DB" pitchFamily="2" charset="0"/>
                <a:ea typeface="造字工房劲黑（非商用）常规体" pitchFamily="50" charset="-122"/>
              </a:endParaRPr>
            </a:p>
          </p:txBody>
        </p:sp>
      </p:grpSp>
      <p:sp>
        <p:nvSpPr>
          <p:cNvPr id="38" name="TextBox 37"/>
          <p:cNvSpPr txBox="1"/>
          <p:nvPr/>
        </p:nvSpPr>
        <p:spPr>
          <a:xfrm>
            <a:off x="10609990" y="6383039"/>
            <a:ext cx="868680" cy="368300"/>
          </a:xfrm>
          <a:prstGeom prst="rect">
            <a:avLst/>
          </a:prstGeom>
          <a:noFill/>
        </p:spPr>
        <p:txBody>
          <a:bodyPr wrap="none" rtlCol="0">
            <a:spAutoFit/>
          </a:bodyPr>
          <a:lstStyle/>
          <a:p>
            <a:r>
              <a:rPr lang="zh-CN" altLang="en-US" dirty="0"/>
              <a:t>延时符</a:t>
            </a:r>
          </a:p>
        </p:txBody>
      </p:sp>
      <p:sp>
        <p:nvSpPr>
          <p:cNvPr id="3" name="圆角矩形 2"/>
          <p:cNvSpPr/>
          <p:nvPr/>
        </p:nvSpPr>
        <p:spPr>
          <a:xfrm>
            <a:off x="3728720" y="497205"/>
            <a:ext cx="2108200" cy="654050"/>
          </a:xfrm>
          <a:prstGeom prst="roundRect">
            <a:avLst/>
          </a:prstGeom>
          <a:noFill/>
          <a:ln>
            <a:solidFill>
              <a:schemeClr val="accent2"/>
            </a:solidFill>
          </a:ln>
          <a:effectLst>
            <a:reflection stA="45000" endPos="18000" dist="254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spd="slow" advClick="0" advTm="3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1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p:tgtEl>
                                          <p:spTgt spid="94"/>
                                        </p:tgtEl>
                                        <p:attrNameLst>
                                          <p:attrName>ppt_x</p:attrName>
                                        </p:attrNameLst>
                                      </p:cBhvr>
                                      <p:tavLst>
                                        <p:tav tm="0">
                                          <p:val>
                                            <p:strVal val="#ppt_x-#ppt_w*1.125000"/>
                                          </p:val>
                                        </p:tav>
                                        <p:tav tm="100000">
                                          <p:val>
                                            <p:strVal val="#ppt_x"/>
                                          </p:val>
                                        </p:tav>
                                      </p:tavLst>
                                    </p:anim>
                                    <p:animEffect transition="in" filter="wipe(right)">
                                      <p:cBhvr>
                                        <p:cTn id="12" dur="500"/>
                                        <p:tgtEl>
                                          <p:spTgt spid="94"/>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116"/>
                                        </p:tgtEl>
                                        <p:attrNameLst>
                                          <p:attrName>style.visibility</p:attrName>
                                        </p:attrNameLst>
                                      </p:cBhvr>
                                      <p:to>
                                        <p:strVal val="visible"/>
                                      </p:to>
                                    </p:set>
                                    <p:anim calcmode="lin" valueType="num">
                                      <p:cBhvr additive="base">
                                        <p:cTn id="15" dur="500"/>
                                        <p:tgtEl>
                                          <p:spTgt spid="116"/>
                                        </p:tgtEl>
                                        <p:attrNameLst>
                                          <p:attrName>ppt_x</p:attrName>
                                        </p:attrNameLst>
                                      </p:cBhvr>
                                      <p:tavLst>
                                        <p:tav tm="0">
                                          <p:val>
                                            <p:strVal val="#ppt_x-#ppt_w*1.125000"/>
                                          </p:val>
                                        </p:tav>
                                        <p:tav tm="100000">
                                          <p:val>
                                            <p:strVal val="#ppt_x"/>
                                          </p:val>
                                        </p:tav>
                                      </p:tavLst>
                                    </p:anim>
                                    <p:animEffect transition="in" filter="wipe(right)">
                                      <p:cBhvr>
                                        <p:cTn id="16" dur="500"/>
                                        <p:tgtEl>
                                          <p:spTgt spid="116"/>
                                        </p:tgtEl>
                                      </p:cBhvr>
                                    </p:animEffect>
                                  </p:childTnLst>
                                </p:cTn>
                              </p:par>
                            </p:childTnLst>
                          </p:cTn>
                        </p:par>
                        <p:par>
                          <p:cTn id="17" fill="hold">
                            <p:stCondLst>
                              <p:cond delay="2500"/>
                            </p:stCondLst>
                            <p:childTnLst>
                              <p:par>
                                <p:cTn id="18" presetID="53" presetClass="entr" presetSubtype="16"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childTnLst>
                                </p:cTn>
                              </p:par>
                              <p:par>
                                <p:cTn id="23" presetID="53" presetClass="entr" presetSubtype="16" fill="hold" nodeType="withEffect">
                                  <p:stCondLst>
                                    <p:cond delay="30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par>
                                <p:cTn id="28" presetID="53" presetClass="entr" presetSubtype="16" fill="hold" nodeType="withEffect">
                                  <p:stCondLst>
                                    <p:cond delay="90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Effect transition="in" filter="fade">
                                      <p:cBhvr>
                                        <p:cTn id="32" dur="500"/>
                                        <p:tgtEl>
                                          <p:spTgt spid="24"/>
                                        </p:tgtEl>
                                      </p:cBhvr>
                                    </p:animEffect>
                                  </p:childTnLst>
                                </p:cTn>
                              </p:par>
                              <p:par>
                                <p:cTn id="33" presetID="53" presetClass="entr" presetSubtype="16" fill="hold" nodeType="withEffect">
                                  <p:stCondLst>
                                    <p:cond delay="140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1000"/>
                                        <p:tgtEl>
                                          <p:spTgt spid="104"/>
                                        </p:tgtEl>
                                      </p:cBhvr>
                                    </p:animEffect>
                                    <p:anim calcmode="lin" valueType="num">
                                      <p:cBhvr>
                                        <p:cTn id="41" dur="1000" fill="hold"/>
                                        <p:tgtEl>
                                          <p:spTgt spid="104"/>
                                        </p:tgtEl>
                                        <p:attrNameLst>
                                          <p:attrName>ppt_x</p:attrName>
                                        </p:attrNameLst>
                                      </p:cBhvr>
                                      <p:tavLst>
                                        <p:tav tm="0">
                                          <p:val>
                                            <p:strVal val="#ppt_x"/>
                                          </p:val>
                                        </p:tav>
                                        <p:tav tm="100000">
                                          <p:val>
                                            <p:strVal val="#ppt_x"/>
                                          </p:val>
                                        </p:tav>
                                      </p:tavLst>
                                    </p:anim>
                                    <p:anim calcmode="lin" valueType="num">
                                      <p:cBhvr>
                                        <p:cTn id="42" dur="1000" fill="hold"/>
                                        <p:tgtEl>
                                          <p:spTgt spid="104"/>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800"/>
                                  </p:stCondLst>
                                  <p:childTnLst>
                                    <p:set>
                                      <p:cBhvr>
                                        <p:cTn id="44" dur="1" fill="hold">
                                          <p:stCondLst>
                                            <p:cond delay="0"/>
                                          </p:stCondLst>
                                        </p:cTn>
                                        <p:tgtEl>
                                          <p:spTgt spid="105"/>
                                        </p:tgtEl>
                                        <p:attrNameLst>
                                          <p:attrName>style.visibility</p:attrName>
                                        </p:attrNameLst>
                                      </p:cBhvr>
                                      <p:to>
                                        <p:strVal val="visible"/>
                                      </p:to>
                                    </p:set>
                                    <p:animEffect transition="in" filter="fade">
                                      <p:cBhvr>
                                        <p:cTn id="45" dur="1000"/>
                                        <p:tgtEl>
                                          <p:spTgt spid="105"/>
                                        </p:tgtEl>
                                      </p:cBhvr>
                                    </p:animEffect>
                                    <p:anim calcmode="lin" valueType="num">
                                      <p:cBhvr>
                                        <p:cTn id="46" dur="1000" fill="hold"/>
                                        <p:tgtEl>
                                          <p:spTgt spid="105"/>
                                        </p:tgtEl>
                                        <p:attrNameLst>
                                          <p:attrName>ppt_x</p:attrName>
                                        </p:attrNameLst>
                                      </p:cBhvr>
                                      <p:tavLst>
                                        <p:tav tm="0">
                                          <p:val>
                                            <p:strVal val="#ppt_x"/>
                                          </p:val>
                                        </p:tav>
                                        <p:tav tm="100000">
                                          <p:val>
                                            <p:strVal val="#ppt_x"/>
                                          </p:val>
                                        </p:tav>
                                      </p:tavLst>
                                    </p:anim>
                                    <p:anim calcmode="lin" valueType="num">
                                      <p:cBhvr>
                                        <p:cTn id="47" dur="1000" fill="hold"/>
                                        <p:tgtEl>
                                          <p:spTgt spid="10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1400"/>
                                  </p:stCondLst>
                                  <p:childTnLst>
                                    <p:set>
                                      <p:cBhvr>
                                        <p:cTn id="49" dur="1" fill="hold">
                                          <p:stCondLst>
                                            <p:cond delay="0"/>
                                          </p:stCondLst>
                                        </p:cTn>
                                        <p:tgtEl>
                                          <p:spTgt spid="106"/>
                                        </p:tgtEl>
                                        <p:attrNameLst>
                                          <p:attrName>style.visibility</p:attrName>
                                        </p:attrNameLst>
                                      </p:cBhvr>
                                      <p:to>
                                        <p:strVal val="visible"/>
                                      </p:to>
                                    </p:set>
                                    <p:animEffect transition="in" filter="fade">
                                      <p:cBhvr>
                                        <p:cTn id="50" dur="1000"/>
                                        <p:tgtEl>
                                          <p:spTgt spid="106"/>
                                        </p:tgtEl>
                                      </p:cBhvr>
                                    </p:animEffect>
                                    <p:anim calcmode="lin" valueType="num">
                                      <p:cBhvr>
                                        <p:cTn id="51" dur="1000" fill="hold"/>
                                        <p:tgtEl>
                                          <p:spTgt spid="106"/>
                                        </p:tgtEl>
                                        <p:attrNameLst>
                                          <p:attrName>ppt_x</p:attrName>
                                        </p:attrNameLst>
                                      </p:cBhvr>
                                      <p:tavLst>
                                        <p:tav tm="0">
                                          <p:val>
                                            <p:strVal val="#ppt_x"/>
                                          </p:val>
                                        </p:tav>
                                        <p:tav tm="100000">
                                          <p:val>
                                            <p:strVal val="#ppt_x"/>
                                          </p:val>
                                        </p:tav>
                                      </p:tavLst>
                                    </p:anim>
                                    <p:anim calcmode="lin" valueType="num">
                                      <p:cBhvr>
                                        <p:cTn id="52" dur="1000" fill="hold"/>
                                        <p:tgtEl>
                                          <p:spTgt spid="106"/>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1900"/>
                                  </p:stCondLst>
                                  <p:childTnLst>
                                    <p:set>
                                      <p:cBhvr>
                                        <p:cTn id="54" dur="1" fill="hold">
                                          <p:stCondLst>
                                            <p:cond delay="0"/>
                                          </p:stCondLst>
                                        </p:cTn>
                                        <p:tgtEl>
                                          <p:spTgt spid="107"/>
                                        </p:tgtEl>
                                        <p:attrNameLst>
                                          <p:attrName>style.visibility</p:attrName>
                                        </p:attrNameLst>
                                      </p:cBhvr>
                                      <p:to>
                                        <p:strVal val="visible"/>
                                      </p:to>
                                    </p:set>
                                    <p:animEffect transition="in" filter="fade">
                                      <p:cBhvr>
                                        <p:cTn id="55" dur="1000"/>
                                        <p:tgtEl>
                                          <p:spTgt spid="107"/>
                                        </p:tgtEl>
                                      </p:cBhvr>
                                    </p:animEffect>
                                    <p:anim calcmode="lin" valueType="num">
                                      <p:cBhvr>
                                        <p:cTn id="56" dur="1000" fill="hold"/>
                                        <p:tgtEl>
                                          <p:spTgt spid="107"/>
                                        </p:tgtEl>
                                        <p:attrNameLst>
                                          <p:attrName>ppt_x</p:attrName>
                                        </p:attrNameLst>
                                      </p:cBhvr>
                                      <p:tavLst>
                                        <p:tav tm="0">
                                          <p:val>
                                            <p:strVal val="#ppt_x"/>
                                          </p:val>
                                        </p:tav>
                                        <p:tav tm="100000">
                                          <p:val>
                                            <p:strVal val="#ppt_x"/>
                                          </p:val>
                                        </p:tav>
                                      </p:tavLst>
                                    </p:anim>
                                    <p:anim calcmode="lin" valueType="num">
                                      <p:cBhvr>
                                        <p:cTn id="57" dur="1000" fill="hold"/>
                                        <p:tgtEl>
                                          <p:spTgt spid="107"/>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10" presetClass="entr" presetSubtype="0"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p:bldP spid="106" grpId="0"/>
      <p:bldP spid="107" grpId="0"/>
      <p:bldP spid="94" grpId="0"/>
      <p:bldP spid="116" grpId="0"/>
      <p:bldP spid="38"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p:cNvSpPr txBox="1"/>
          <p:nvPr/>
        </p:nvSpPr>
        <p:spPr>
          <a:xfrm>
            <a:off x="629285" y="951230"/>
            <a:ext cx="8118475" cy="829945"/>
          </a:xfrm>
          <a:prstGeom prst="rect">
            <a:avLst/>
          </a:prstGeom>
          <a:noFill/>
        </p:spPr>
        <p:txBody>
          <a:bodyPr wrap="square" rtlCol="0">
            <a:spAutoFit/>
          </a:bodyPr>
          <a:lstStyle/>
          <a:p>
            <a:pPr algn="l"/>
            <a:r>
              <a:rPr lang="zh-CN" sz="1200" dirty="0">
                <a:latin typeface="微软雅黑" panose="020B0503020204020204" charset="-122"/>
                <a:ea typeface="微软雅黑" panose="020B0503020204020204" charset="-122"/>
                <a:cs typeface="方正兰亭细黑_GBK_M" panose="02010600010101010101" pitchFamily="2" charset="2"/>
                <a:sym typeface="+mn-ea"/>
              </a:rPr>
              <a:t>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a:t>
            </a:r>
            <a:endPar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grpSp>
        <p:nvGrpSpPr>
          <p:cNvPr id="22" name="组合 21"/>
          <p:cNvGrpSpPr/>
          <p:nvPr/>
        </p:nvGrpSpPr>
        <p:grpSpPr>
          <a:xfrm>
            <a:off x="1162957" y="2047786"/>
            <a:ext cx="2011893" cy="2011893"/>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2772690" y="2047786"/>
            <a:ext cx="2011893" cy="2011893"/>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4382423" y="2047786"/>
            <a:ext cx="2011893" cy="2011893"/>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5992157" y="2047786"/>
            <a:ext cx="2011893" cy="2011893"/>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椭圆 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TextBox 34"/>
          <p:cNvSpPr txBox="1"/>
          <p:nvPr/>
        </p:nvSpPr>
        <p:spPr>
          <a:xfrm>
            <a:off x="1426867" y="2830222"/>
            <a:ext cx="1249680" cy="521970"/>
          </a:xfrm>
          <a:prstGeom prst="rect">
            <a:avLst/>
          </a:prstGeom>
          <a:noFill/>
        </p:spPr>
        <p:txBody>
          <a:bodyPr wrap="none" rtlCol="0">
            <a:spAutoFit/>
          </a:bodyPr>
          <a:lstStyle/>
          <a:p>
            <a:r>
              <a:rPr lang="zh-CN" altLang="en-US" sz="1400" dirty="0">
                <a:solidFill>
                  <a:srgbClr val="C00000"/>
                </a:solidFill>
                <a:latin typeface="微软雅黑" panose="020B0503020204020204" charset="-122"/>
                <a:ea typeface="微软雅黑" panose="020B0503020204020204" charset="-122"/>
              </a:rPr>
              <a:t>自觉加强学习</a:t>
            </a:r>
            <a:endParaRPr lang="en-US" altLang="zh-CN" sz="1400" dirty="0">
              <a:solidFill>
                <a:srgbClr val="C00000"/>
              </a:solidFill>
              <a:latin typeface="微软雅黑" panose="020B0503020204020204" charset="-122"/>
              <a:ea typeface="微软雅黑" panose="020B0503020204020204" charset="-122"/>
            </a:endParaRPr>
          </a:p>
          <a:p>
            <a:r>
              <a:rPr lang="zh-CN" altLang="en-US" sz="1400" dirty="0">
                <a:solidFill>
                  <a:srgbClr val="C00000"/>
                </a:solidFill>
                <a:latin typeface="微软雅黑" panose="020B0503020204020204" charset="-122"/>
                <a:ea typeface="微软雅黑" panose="020B0503020204020204" charset="-122"/>
              </a:rPr>
              <a:t>提高政治素养</a:t>
            </a:r>
          </a:p>
        </p:txBody>
      </p:sp>
      <p:sp>
        <p:nvSpPr>
          <p:cNvPr id="36" name="TextBox 35"/>
          <p:cNvSpPr txBox="1"/>
          <p:nvPr/>
        </p:nvSpPr>
        <p:spPr>
          <a:xfrm>
            <a:off x="2983094" y="2830222"/>
            <a:ext cx="1249680" cy="521970"/>
          </a:xfrm>
          <a:prstGeom prst="rect">
            <a:avLst/>
          </a:prstGeom>
          <a:noFill/>
        </p:spPr>
        <p:txBody>
          <a:bodyPr wrap="none" rtlCol="0">
            <a:spAutoFit/>
          </a:bodyPr>
          <a:lstStyle/>
          <a:p>
            <a:pPr algn="l">
              <a:buNone/>
            </a:pPr>
            <a:r>
              <a:rPr lang="zh-CN" altLang="en-US" sz="1400" dirty="0">
                <a:solidFill>
                  <a:srgbClr val="376092"/>
                </a:solidFill>
                <a:latin typeface="微软雅黑" panose="020B0503020204020204" charset="-122"/>
                <a:ea typeface="微软雅黑" panose="020B0503020204020204" charset="-122"/>
              </a:rPr>
              <a:t>丰富知识储备</a:t>
            </a:r>
          </a:p>
          <a:p>
            <a:pPr algn="l">
              <a:buNone/>
            </a:pPr>
            <a:r>
              <a:rPr lang="zh-CN" altLang="en-US" sz="1400" dirty="0">
                <a:solidFill>
                  <a:srgbClr val="376092"/>
                </a:solidFill>
                <a:latin typeface="微软雅黑" panose="020B0503020204020204" charset="-122"/>
                <a:ea typeface="微软雅黑" panose="020B0503020204020204" charset="-122"/>
              </a:rPr>
              <a:t>提高业务素养</a:t>
            </a:r>
          </a:p>
        </p:txBody>
      </p:sp>
      <p:sp>
        <p:nvSpPr>
          <p:cNvPr id="37" name="TextBox 36"/>
          <p:cNvSpPr txBox="1"/>
          <p:nvPr/>
        </p:nvSpPr>
        <p:spPr>
          <a:xfrm>
            <a:off x="4628221" y="2830222"/>
            <a:ext cx="1249680" cy="521970"/>
          </a:xfrm>
          <a:prstGeom prst="rect">
            <a:avLst/>
          </a:prstGeom>
          <a:noFill/>
        </p:spPr>
        <p:txBody>
          <a:bodyPr wrap="none" rtlCol="0">
            <a:spAutoFit/>
          </a:bodyPr>
          <a:lstStyle/>
          <a:p>
            <a:pPr algn="l">
              <a:buNone/>
            </a:pPr>
            <a:r>
              <a:rPr lang="zh-CN" altLang="en-US" sz="1400" dirty="0">
                <a:solidFill>
                  <a:srgbClr val="C00000"/>
                </a:solidFill>
                <a:latin typeface="微软雅黑" panose="020B0503020204020204" charset="-122"/>
                <a:ea typeface="微软雅黑" panose="020B0503020204020204" charset="-122"/>
              </a:rPr>
              <a:t>注重方式技巧</a:t>
            </a:r>
          </a:p>
          <a:p>
            <a:pPr algn="l">
              <a:buNone/>
            </a:pPr>
            <a:r>
              <a:rPr lang="zh-CN" altLang="en-US" sz="1400" dirty="0">
                <a:solidFill>
                  <a:srgbClr val="C00000"/>
                </a:solidFill>
                <a:latin typeface="微软雅黑" panose="020B0503020204020204" charset="-122"/>
                <a:ea typeface="微软雅黑" panose="020B0503020204020204" charset="-122"/>
              </a:rPr>
              <a:t>提高协调质量</a:t>
            </a:r>
          </a:p>
        </p:txBody>
      </p:sp>
      <p:sp>
        <p:nvSpPr>
          <p:cNvPr id="38" name="TextBox 37"/>
          <p:cNvSpPr txBox="1"/>
          <p:nvPr/>
        </p:nvSpPr>
        <p:spPr>
          <a:xfrm>
            <a:off x="6235247" y="2830222"/>
            <a:ext cx="1249680" cy="521970"/>
          </a:xfrm>
          <a:prstGeom prst="rect">
            <a:avLst/>
          </a:prstGeom>
          <a:noFill/>
        </p:spPr>
        <p:txBody>
          <a:bodyPr wrap="none" rtlCol="0">
            <a:spAutoFit/>
          </a:bodyPr>
          <a:lstStyle/>
          <a:p>
            <a:pPr algn="l">
              <a:buNone/>
            </a:pPr>
            <a:r>
              <a:rPr lang="zh-CN" altLang="en-US" sz="1400" dirty="0">
                <a:solidFill>
                  <a:srgbClr val="376092"/>
                </a:solidFill>
                <a:latin typeface="微软雅黑" panose="020B0503020204020204" charset="-122"/>
                <a:ea typeface="微软雅黑" panose="020B0503020204020204" charset="-122"/>
              </a:rPr>
              <a:t>自觉磨炼心智</a:t>
            </a:r>
          </a:p>
          <a:p>
            <a:pPr algn="l">
              <a:buNone/>
            </a:pPr>
            <a:r>
              <a:rPr lang="zh-CN" altLang="en-US" sz="1400" dirty="0">
                <a:solidFill>
                  <a:srgbClr val="376092"/>
                </a:solidFill>
                <a:latin typeface="微软雅黑" panose="020B0503020204020204" charset="-122"/>
                <a:ea typeface="微软雅黑" panose="020B0503020204020204" charset="-122"/>
              </a:rPr>
              <a:t>提高心理素养</a:t>
            </a:r>
          </a:p>
        </p:txBody>
      </p:sp>
      <p:sp>
        <p:nvSpPr>
          <p:cNvPr id="39" name="椭圆 38"/>
          <p:cNvSpPr/>
          <p:nvPr/>
        </p:nvSpPr>
        <p:spPr>
          <a:xfrm>
            <a:off x="4575050" y="3700465"/>
            <a:ext cx="500908" cy="500908"/>
          </a:xfrm>
          <a:prstGeom prst="ellipse">
            <a:avLst/>
          </a:prstGeom>
          <a:solidFill>
            <a:srgbClr val="C0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717380" y="3924776"/>
            <a:ext cx="274777" cy="274777"/>
          </a:xfrm>
          <a:prstGeom prst="ellipse">
            <a:avLst/>
          </a:prstGeom>
          <a:solidFill>
            <a:srgbClr val="37609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2552263" y="3925135"/>
            <a:ext cx="274777" cy="274777"/>
          </a:xfrm>
          <a:prstGeom prst="ellipse">
            <a:avLst/>
          </a:prstGeom>
          <a:solidFill>
            <a:srgbClr val="37609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255929" y="4043474"/>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6175518" y="3929795"/>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062244" y="3922290"/>
            <a:ext cx="137389" cy="137389"/>
          </a:xfrm>
          <a:prstGeom prst="ellipse">
            <a:avLst/>
          </a:prstGeom>
          <a:solidFill>
            <a:srgbClr val="37609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6553278" y="4053697"/>
            <a:ext cx="137389" cy="137389"/>
          </a:xfrm>
          <a:prstGeom prst="ellipse">
            <a:avLst/>
          </a:prstGeom>
          <a:solidFill>
            <a:srgbClr val="37609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3850333" y="3956901"/>
            <a:ext cx="250454" cy="250454"/>
          </a:xfrm>
          <a:prstGeom prst="ellipse">
            <a:avLst/>
          </a:prstGeom>
          <a:solidFill>
            <a:srgbClr val="C0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6726981" y="3923494"/>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4151556" y="3931549"/>
            <a:ext cx="274777" cy="274777"/>
          </a:xfrm>
          <a:prstGeom prst="ellipse">
            <a:avLst/>
          </a:prstGeom>
          <a:solidFill>
            <a:srgbClr val="37609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7359742" y="3980685"/>
            <a:ext cx="137389" cy="137389"/>
          </a:xfrm>
          <a:prstGeom prst="ellipse">
            <a:avLst/>
          </a:prstGeom>
          <a:solidFill>
            <a:srgbClr val="37609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5900741" y="3740991"/>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2070359" y="4053981"/>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4506355" y="3777088"/>
            <a:ext cx="137389" cy="137389"/>
          </a:xfrm>
          <a:prstGeom prst="ellipse">
            <a:avLst/>
          </a:prstGeom>
          <a:solidFill>
            <a:srgbClr val="37609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3199046" y="3868935"/>
            <a:ext cx="322151" cy="322151"/>
          </a:xfrm>
          <a:prstGeom prst="ellipse">
            <a:avLst/>
          </a:prstGeom>
          <a:solidFill>
            <a:srgbClr val="C0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5075958" y="3921672"/>
            <a:ext cx="274777" cy="274777"/>
          </a:xfrm>
          <a:prstGeom prst="ellipse">
            <a:avLst/>
          </a:prstGeom>
          <a:solidFill>
            <a:srgbClr val="37609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1206867" y="3925005"/>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921657" y="4056237"/>
            <a:ext cx="137389" cy="137389"/>
          </a:xfrm>
          <a:prstGeom prst="ellipse">
            <a:avLst/>
          </a:prstGeom>
          <a:solidFill>
            <a:srgbClr val="37609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2772349" y="3741734"/>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1690644" y="3978068"/>
            <a:ext cx="137389" cy="137389"/>
          </a:xfrm>
          <a:prstGeom prst="ellipse">
            <a:avLst/>
          </a:prstGeom>
          <a:solidFill>
            <a:srgbClr val="37609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6193490" y="3784283"/>
            <a:ext cx="137389" cy="137389"/>
          </a:xfrm>
          <a:prstGeom prst="ellipse">
            <a:avLst/>
          </a:prstGeom>
          <a:solidFill>
            <a:srgbClr val="37609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7730460" y="3915711"/>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52"/>
          <p:cNvSpPr txBox="1"/>
          <p:nvPr/>
        </p:nvSpPr>
        <p:spPr>
          <a:xfrm>
            <a:off x="10609990" y="6383039"/>
            <a:ext cx="868680" cy="368300"/>
          </a:xfrm>
          <a:prstGeom prst="rect">
            <a:avLst/>
          </a:prstGeom>
          <a:noFill/>
        </p:spPr>
        <p:txBody>
          <a:bodyPr wrap="none" rtlCol="0">
            <a:spAutoFit/>
          </a:bodyPr>
          <a:lstStyle/>
          <a:p>
            <a:r>
              <a:rPr lang="zh-CN" altLang="en-US" dirty="0"/>
              <a:t>延时符</a:t>
            </a:r>
          </a:p>
        </p:txBody>
      </p:sp>
      <p:grpSp>
        <p:nvGrpSpPr>
          <p:cNvPr id="7" name="Group 17"/>
          <p:cNvGrpSpPr>
            <a:grpSpLocks noChangeAspect="1"/>
          </p:cNvGrpSpPr>
          <p:nvPr/>
        </p:nvGrpSpPr>
        <p:grpSpPr bwMode="auto">
          <a:xfrm>
            <a:off x="428347" y="303744"/>
            <a:ext cx="259260" cy="278303"/>
            <a:chOff x="231" y="1205"/>
            <a:chExt cx="640" cy="687"/>
          </a:xfrm>
          <a:solidFill>
            <a:schemeClr val="bg1"/>
          </a:solidFill>
          <a:effectLst/>
        </p:grpSpPr>
        <p:sp>
          <p:nvSpPr>
            <p:cNvPr id="14"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sp>
          <p:nvSpPr>
            <p:cNvPr id="17"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grpSp>
      <p:sp>
        <p:nvSpPr>
          <p:cNvPr id="4" name="文本框 2"/>
          <p:cNvSpPr txBox="1"/>
          <p:nvPr/>
        </p:nvSpPr>
        <p:spPr>
          <a:xfrm>
            <a:off x="182880" y="243205"/>
            <a:ext cx="3357880" cy="398780"/>
          </a:xfrm>
          <a:prstGeom prst="rect">
            <a:avLst/>
          </a:prstGeom>
          <a:noFill/>
          <a:ln w="9525">
            <a:noFill/>
          </a:ln>
        </p:spPr>
        <p:txBody>
          <a:bodyPr wrap="square">
            <a:spAutoFit/>
          </a:bodyPr>
          <a:lstStyle/>
          <a:p>
            <a:pPr marL="609600" lvl="2" indent="0" algn="l">
              <a:buNone/>
            </a:pPr>
            <a:r>
              <a:rPr lang="zh-CN" altLang="en-US" sz="2000" b="1" dirty="0">
                <a:solidFill>
                  <a:schemeClr val="tx2"/>
                </a:solidFill>
                <a:latin typeface="微软雅黑" panose="020B0503020204020204" charset="-122"/>
                <a:ea typeface="微软雅黑" panose="020B0503020204020204" charset="-122"/>
                <a:cs typeface="+mn-ea"/>
                <a:sym typeface="+mn-ea"/>
              </a:rPr>
              <a:t>公司财务报销规定</a:t>
            </a:r>
            <a:endParaRPr lang="zh-CN" altLang="en-US" sz="2000" dirty="0">
              <a:solidFill>
                <a:schemeClr val="tx2"/>
              </a:solidFill>
              <a:latin typeface="微软雅黑" panose="020B0503020204020204" charset="-122"/>
              <a:ea typeface="微软雅黑" panose="020B0503020204020204" charset="-122"/>
              <a:cs typeface="+mn-ea"/>
              <a:sym typeface="+mn-ea"/>
            </a:endParaRPr>
          </a:p>
        </p:txBody>
      </p:sp>
    </p:spTree>
    <p:custDataLst>
      <p:tags r:id="rId1"/>
    </p:custDataLst>
  </p:cSld>
  <p:clrMapOvr>
    <a:masterClrMapping/>
  </p:clrMapOvr>
  <p:transition spd="slow" advClick="0" advTm="3000">
    <p:circl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18" presetClass="entr" presetSubtype="3" fill="hold" grpId="0" nodeType="after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strips(upRight)">
                                          <p:cBhvr>
                                            <p:cTn id="14" dur="500"/>
                                            <p:tgtEl>
                                              <p:spTgt spid="67"/>
                                            </p:tgtEl>
                                          </p:cBhvr>
                                        </p:animEffect>
                                      </p:childTnLst>
                                    </p:cTn>
                                  </p:par>
                                </p:childTnLst>
                              </p:cTn>
                            </p:par>
                            <p:par>
                              <p:cTn id="15" fill="hold">
                                <p:stCondLst>
                                  <p:cond delay="1000"/>
                                </p:stCondLst>
                                <p:childTnLst>
                                  <p:par>
                                    <p:cTn id="16" presetID="2" presetClass="entr" presetSubtype="2" fill="hold" nodeType="afterEffect" p14:presetBounceEnd="40000">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14:bounceEnd="40000">
                                          <p:cBhvr additive="base">
                                            <p:cTn id="18" dur="50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19" dur="500" fill="hold"/>
                                            <p:tgtEl>
                                              <p:spTgt spid="22"/>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14:presetBounceEnd="40000">
                                      <p:stCondLst>
                                        <p:cond delay="300"/>
                                      </p:stCondLst>
                                      <p:childTnLst>
                                        <p:set>
                                          <p:cBhvr>
                                            <p:cTn id="21" dur="1" fill="hold">
                                              <p:stCondLst>
                                                <p:cond delay="0"/>
                                              </p:stCondLst>
                                            </p:cTn>
                                            <p:tgtEl>
                                              <p:spTgt spid="26"/>
                                            </p:tgtEl>
                                            <p:attrNameLst>
                                              <p:attrName>style.visibility</p:attrName>
                                            </p:attrNameLst>
                                          </p:cBhvr>
                                          <p:to>
                                            <p:strVal val="visible"/>
                                          </p:to>
                                        </p:set>
                                        <p:anim calcmode="lin" valueType="num" p14:bounceEnd="40000">
                                          <p:cBhvr additive="base">
                                            <p:cTn id="22" dur="500" fill="hold"/>
                                            <p:tgtEl>
                                              <p:spTgt spid="26"/>
                                            </p:tgtEl>
                                            <p:attrNameLst>
                                              <p:attrName>ppt_x</p:attrName>
                                            </p:attrNameLst>
                                          </p:cBhvr>
                                          <p:tavLst>
                                            <p:tav tm="0">
                                              <p:val>
                                                <p:strVal val="1+#ppt_w/2"/>
                                              </p:val>
                                            </p:tav>
                                            <p:tav tm="100000">
                                              <p:val>
                                                <p:strVal val="#ppt_x"/>
                                              </p:val>
                                            </p:tav>
                                          </p:tavLst>
                                        </p:anim>
                                        <p:anim calcmode="lin" valueType="num" p14:bounceEnd="40000">
                                          <p:cBhvr additive="base">
                                            <p:cTn id="23" dur="500" fill="hold"/>
                                            <p:tgtEl>
                                              <p:spTgt spid="26"/>
                                            </p:tgtEl>
                                            <p:attrNameLst>
                                              <p:attrName>ppt_y</p:attrName>
                                            </p:attrNameLst>
                                          </p:cBhvr>
                                          <p:tavLst>
                                            <p:tav tm="0">
                                              <p:val>
                                                <p:strVal val="#ppt_y"/>
                                              </p:val>
                                            </p:tav>
                                            <p:tav tm="100000">
                                              <p:val>
                                                <p:strVal val="#ppt_y"/>
                                              </p:val>
                                            </p:tav>
                                          </p:tavLst>
                                        </p:anim>
                                      </p:childTnLst>
                                    </p:cTn>
                                  </p:par>
                                  <p:par>
                                    <p:cTn id="24" presetID="12" presetClass="entr" presetSubtype="8" fill="hold" grpId="0" nodeType="withEffect">
                                      <p:stCondLst>
                                        <p:cond delay="30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p:tgtEl>
                                              <p:spTgt spid="35"/>
                                            </p:tgtEl>
                                            <p:attrNameLst>
                                              <p:attrName>ppt_x</p:attrName>
                                            </p:attrNameLst>
                                          </p:cBhvr>
                                          <p:tavLst>
                                            <p:tav tm="0">
                                              <p:val>
                                                <p:strVal val="#ppt_x-#ppt_w*1.125000"/>
                                              </p:val>
                                            </p:tav>
                                            <p:tav tm="100000">
                                              <p:val>
                                                <p:strVal val="#ppt_x"/>
                                              </p:val>
                                            </p:tav>
                                          </p:tavLst>
                                        </p:anim>
                                        <p:animEffect transition="in" filter="wipe(right)">
                                          <p:cBhvr>
                                            <p:cTn id="27" dur="500"/>
                                            <p:tgtEl>
                                              <p:spTgt spid="35"/>
                                            </p:tgtEl>
                                          </p:cBhvr>
                                        </p:animEffect>
                                      </p:childTnLst>
                                    </p:cTn>
                                  </p:par>
                                  <p:par>
                                    <p:cTn id="28" presetID="2" presetClass="entr" presetSubtype="2" fill="hold" nodeType="withEffect" p14:presetBounceEnd="40000">
                                      <p:stCondLst>
                                        <p:cond delay="600"/>
                                      </p:stCondLst>
                                      <p:childTnLst>
                                        <p:set>
                                          <p:cBhvr>
                                            <p:cTn id="29" dur="1" fill="hold">
                                              <p:stCondLst>
                                                <p:cond delay="0"/>
                                              </p:stCondLst>
                                            </p:cTn>
                                            <p:tgtEl>
                                              <p:spTgt spid="29"/>
                                            </p:tgtEl>
                                            <p:attrNameLst>
                                              <p:attrName>style.visibility</p:attrName>
                                            </p:attrNameLst>
                                          </p:cBhvr>
                                          <p:to>
                                            <p:strVal val="visible"/>
                                          </p:to>
                                        </p:set>
                                        <p:anim calcmode="lin" valueType="num" p14:bounceEnd="40000">
                                          <p:cBhvr additive="base">
                                            <p:cTn id="30" dur="500" fill="hold"/>
                                            <p:tgtEl>
                                              <p:spTgt spid="29"/>
                                            </p:tgtEl>
                                            <p:attrNameLst>
                                              <p:attrName>ppt_x</p:attrName>
                                            </p:attrNameLst>
                                          </p:cBhvr>
                                          <p:tavLst>
                                            <p:tav tm="0">
                                              <p:val>
                                                <p:strVal val="1+#ppt_w/2"/>
                                              </p:val>
                                            </p:tav>
                                            <p:tav tm="100000">
                                              <p:val>
                                                <p:strVal val="#ppt_x"/>
                                              </p:val>
                                            </p:tav>
                                          </p:tavLst>
                                        </p:anim>
                                        <p:anim calcmode="lin" valueType="num" p14:bounceEnd="40000">
                                          <p:cBhvr additive="base">
                                            <p:cTn id="31" dur="500" fill="hold"/>
                                            <p:tgtEl>
                                              <p:spTgt spid="29"/>
                                            </p:tgtEl>
                                            <p:attrNameLst>
                                              <p:attrName>ppt_y</p:attrName>
                                            </p:attrNameLst>
                                          </p:cBhvr>
                                          <p:tavLst>
                                            <p:tav tm="0">
                                              <p:val>
                                                <p:strVal val="#ppt_y"/>
                                              </p:val>
                                            </p:tav>
                                            <p:tav tm="100000">
                                              <p:val>
                                                <p:strVal val="#ppt_y"/>
                                              </p:val>
                                            </p:tav>
                                          </p:tavLst>
                                        </p:anim>
                                      </p:childTnLst>
                                    </p:cTn>
                                  </p:par>
                                  <p:par>
                                    <p:cTn id="32" presetID="12" presetClass="entr" presetSubtype="8" fill="hold" grpId="0" nodeType="withEffect">
                                      <p:stCondLst>
                                        <p:cond delay="60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p:tgtEl>
                                              <p:spTgt spid="36"/>
                                            </p:tgtEl>
                                            <p:attrNameLst>
                                              <p:attrName>ppt_x</p:attrName>
                                            </p:attrNameLst>
                                          </p:cBhvr>
                                          <p:tavLst>
                                            <p:tav tm="0">
                                              <p:val>
                                                <p:strVal val="#ppt_x-#ppt_w*1.125000"/>
                                              </p:val>
                                            </p:tav>
                                            <p:tav tm="100000">
                                              <p:val>
                                                <p:strVal val="#ppt_x"/>
                                              </p:val>
                                            </p:tav>
                                          </p:tavLst>
                                        </p:anim>
                                        <p:animEffect transition="in" filter="wipe(right)">
                                          <p:cBhvr>
                                            <p:cTn id="35" dur="500"/>
                                            <p:tgtEl>
                                              <p:spTgt spid="36"/>
                                            </p:tgtEl>
                                          </p:cBhvr>
                                        </p:animEffect>
                                      </p:childTnLst>
                                    </p:cTn>
                                  </p:par>
                                  <p:par>
                                    <p:cTn id="36" presetID="2" presetClass="entr" presetSubtype="2" fill="hold" nodeType="withEffect" p14:presetBounceEnd="40000">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14:bounceEnd="40000">
                                          <p:cBhvr additive="base">
                                            <p:cTn id="38" dur="500" fill="hold"/>
                                            <p:tgtEl>
                                              <p:spTgt spid="32"/>
                                            </p:tgtEl>
                                            <p:attrNameLst>
                                              <p:attrName>ppt_x</p:attrName>
                                            </p:attrNameLst>
                                          </p:cBhvr>
                                          <p:tavLst>
                                            <p:tav tm="0">
                                              <p:val>
                                                <p:strVal val="1+#ppt_w/2"/>
                                              </p:val>
                                            </p:tav>
                                            <p:tav tm="100000">
                                              <p:val>
                                                <p:strVal val="#ppt_x"/>
                                              </p:val>
                                            </p:tav>
                                          </p:tavLst>
                                        </p:anim>
                                        <p:anim calcmode="lin" valueType="num" p14:bounceEnd="40000">
                                          <p:cBhvr additive="base">
                                            <p:cTn id="39" dur="500" fill="hold"/>
                                            <p:tgtEl>
                                              <p:spTgt spid="32"/>
                                            </p:tgtEl>
                                            <p:attrNameLst>
                                              <p:attrName>ppt_y</p:attrName>
                                            </p:attrNameLst>
                                          </p:cBhvr>
                                          <p:tavLst>
                                            <p:tav tm="0">
                                              <p:val>
                                                <p:strVal val="#ppt_y"/>
                                              </p:val>
                                            </p:tav>
                                            <p:tav tm="100000">
                                              <p:val>
                                                <p:strVal val="#ppt_y"/>
                                              </p:val>
                                            </p:tav>
                                          </p:tavLst>
                                        </p:anim>
                                      </p:childTnLst>
                                    </p:cTn>
                                  </p:par>
                                  <p:par>
                                    <p:cTn id="40" presetID="12" presetClass="entr" presetSubtype="8" fill="hold" grpId="0" nodeType="withEffect">
                                      <p:stCondLst>
                                        <p:cond delay="90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500"/>
                                            <p:tgtEl>
                                              <p:spTgt spid="37"/>
                                            </p:tgtEl>
                                            <p:attrNameLst>
                                              <p:attrName>ppt_x</p:attrName>
                                            </p:attrNameLst>
                                          </p:cBhvr>
                                          <p:tavLst>
                                            <p:tav tm="0">
                                              <p:val>
                                                <p:strVal val="#ppt_x-#ppt_w*1.125000"/>
                                              </p:val>
                                            </p:tav>
                                            <p:tav tm="100000">
                                              <p:val>
                                                <p:strVal val="#ppt_x"/>
                                              </p:val>
                                            </p:tav>
                                          </p:tavLst>
                                        </p:anim>
                                        <p:animEffect transition="in" filter="wipe(right)">
                                          <p:cBhvr>
                                            <p:cTn id="43" dur="500"/>
                                            <p:tgtEl>
                                              <p:spTgt spid="37"/>
                                            </p:tgtEl>
                                          </p:cBhvr>
                                        </p:animEffect>
                                      </p:childTnLst>
                                    </p:cTn>
                                  </p:par>
                                  <p:par>
                                    <p:cTn id="44" presetID="12" presetClass="entr" presetSubtype="8" fill="hold" grpId="0" nodeType="withEffect">
                                      <p:stCondLst>
                                        <p:cond delay="120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p:tgtEl>
                                              <p:spTgt spid="38"/>
                                            </p:tgtEl>
                                            <p:attrNameLst>
                                              <p:attrName>ppt_x</p:attrName>
                                            </p:attrNameLst>
                                          </p:cBhvr>
                                          <p:tavLst>
                                            <p:tav tm="0">
                                              <p:val>
                                                <p:strVal val="#ppt_x-#ppt_w*1.125000"/>
                                              </p:val>
                                            </p:tav>
                                            <p:tav tm="100000">
                                              <p:val>
                                                <p:strVal val="#ppt_x"/>
                                              </p:val>
                                            </p:tav>
                                          </p:tavLst>
                                        </p:anim>
                                        <p:animEffect transition="in" filter="wipe(right)">
                                          <p:cBhvr>
                                            <p:cTn id="47" dur="500"/>
                                            <p:tgtEl>
                                              <p:spTgt spid="38"/>
                                            </p:tgtEl>
                                          </p:cBhvr>
                                        </p:animEffect>
                                      </p:childTnLst>
                                    </p:cTn>
                                  </p:par>
                                </p:childTnLst>
                              </p:cTn>
                            </p:par>
                            <p:par>
                              <p:cTn id="48" fill="hold">
                                <p:stCondLst>
                                  <p:cond delay="1500"/>
                                </p:stCondLst>
                                <p:childTnLst>
                                  <p:par>
                                    <p:cTn id="49" presetID="53" presetClass="entr" presetSubtype="16"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fltVal val="0"/>
                                              </p:val>
                                            </p:tav>
                                            <p:tav tm="100000">
                                              <p:val>
                                                <p:strVal val="#ppt_h"/>
                                              </p:val>
                                            </p:tav>
                                          </p:tavLst>
                                        </p:anim>
                                        <p:animEffect transition="in" filter="fade">
                                          <p:cBhvr>
                                            <p:cTn id="53" dur="500"/>
                                            <p:tgtEl>
                                              <p:spTgt spid="39"/>
                                            </p:tgtEl>
                                          </p:cBhvr>
                                        </p:animEffect>
                                      </p:childTnLst>
                                    </p:cTn>
                                  </p:par>
                                  <p:par>
                                    <p:cTn id="54" presetID="53" presetClass="entr" presetSubtype="16" fill="hold" grpId="0" nodeType="withEffect">
                                      <p:stCondLst>
                                        <p:cond delay="400"/>
                                      </p:stCondLst>
                                      <p:childTnLst>
                                        <p:set>
                                          <p:cBhvr>
                                            <p:cTn id="55" dur="1" fill="hold">
                                              <p:stCondLst>
                                                <p:cond delay="0"/>
                                              </p:stCondLst>
                                            </p:cTn>
                                            <p:tgtEl>
                                              <p:spTgt spid="40"/>
                                            </p:tgtEl>
                                            <p:attrNameLst>
                                              <p:attrName>style.visibility</p:attrName>
                                            </p:attrNameLst>
                                          </p:cBhvr>
                                          <p:to>
                                            <p:strVal val="visible"/>
                                          </p:to>
                                        </p:set>
                                        <p:anim calcmode="lin" valueType="num">
                                          <p:cBhvr>
                                            <p:cTn id="56" dur="500" fill="hold"/>
                                            <p:tgtEl>
                                              <p:spTgt spid="40"/>
                                            </p:tgtEl>
                                            <p:attrNameLst>
                                              <p:attrName>ppt_w</p:attrName>
                                            </p:attrNameLst>
                                          </p:cBhvr>
                                          <p:tavLst>
                                            <p:tav tm="0">
                                              <p:val>
                                                <p:fltVal val="0"/>
                                              </p:val>
                                            </p:tav>
                                            <p:tav tm="100000">
                                              <p:val>
                                                <p:strVal val="#ppt_w"/>
                                              </p:val>
                                            </p:tav>
                                          </p:tavLst>
                                        </p:anim>
                                        <p:anim calcmode="lin" valueType="num">
                                          <p:cBhvr>
                                            <p:cTn id="57" dur="500" fill="hold"/>
                                            <p:tgtEl>
                                              <p:spTgt spid="40"/>
                                            </p:tgtEl>
                                            <p:attrNameLst>
                                              <p:attrName>ppt_h</p:attrName>
                                            </p:attrNameLst>
                                          </p:cBhvr>
                                          <p:tavLst>
                                            <p:tav tm="0">
                                              <p:val>
                                                <p:fltVal val="0"/>
                                              </p:val>
                                            </p:tav>
                                            <p:tav tm="100000">
                                              <p:val>
                                                <p:strVal val="#ppt_h"/>
                                              </p:val>
                                            </p:tav>
                                          </p:tavLst>
                                        </p:anim>
                                        <p:animEffect transition="in" filter="fade">
                                          <p:cBhvr>
                                            <p:cTn id="58" dur="500"/>
                                            <p:tgtEl>
                                              <p:spTgt spid="40"/>
                                            </p:tgtEl>
                                          </p:cBhvr>
                                        </p:animEffect>
                                      </p:childTnLst>
                                    </p:cTn>
                                  </p:par>
                                  <p:par>
                                    <p:cTn id="59" presetID="53" presetClass="entr" presetSubtype="16" fill="hold" grpId="0" nodeType="withEffect">
                                      <p:stCondLst>
                                        <p:cond delay="20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fltVal val="0"/>
                                              </p:val>
                                            </p:tav>
                                            <p:tav tm="100000">
                                              <p:val>
                                                <p:strVal val="#ppt_w"/>
                                              </p:val>
                                            </p:tav>
                                          </p:tavLst>
                                        </p:anim>
                                        <p:anim calcmode="lin" valueType="num">
                                          <p:cBhvr>
                                            <p:cTn id="62" dur="500" fill="hold"/>
                                            <p:tgtEl>
                                              <p:spTgt spid="41"/>
                                            </p:tgtEl>
                                            <p:attrNameLst>
                                              <p:attrName>ppt_h</p:attrName>
                                            </p:attrNameLst>
                                          </p:cBhvr>
                                          <p:tavLst>
                                            <p:tav tm="0">
                                              <p:val>
                                                <p:fltVal val="0"/>
                                              </p:val>
                                            </p:tav>
                                            <p:tav tm="100000">
                                              <p:val>
                                                <p:strVal val="#ppt_h"/>
                                              </p:val>
                                            </p:tav>
                                          </p:tavLst>
                                        </p:anim>
                                        <p:animEffect transition="in" filter="fade">
                                          <p:cBhvr>
                                            <p:cTn id="63" dur="500"/>
                                            <p:tgtEl>
                                              <p:spTgt spid="4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p:cTn id="66" dur="500" fill="hold"/>
                                            <p:tgtEl>
                                              <p:spTgt spid="42"/>
                                            </p:tgtEl>
                                            <p:attrNameLst>
                                              <p:attrName>ppt_w</p:attrName>
                                            </p:attrNameLst>
                                          </p:cBhvr>
                                          <p:tavLst>
                                            <p:tav tm="0">
                                              <p:val>
                                                <p:fltVal val="0"/>
                                              </p:val>
                                            </p:tav>
                                            <p:tav tm="100000">
                                              <p:val>
                                                <p:strVal val="#ppt_w"/>
                                              </p:val>
                                            </p:tav>
                                          </p:tavLst>
                                        </p:anim>
                                        <p:anim calcmode="lin" valueType="num">
                                          <p:cBhvr>
                                            <p:cTn id="67" dur="500" fill="hold"/>
                                            <p:tgtEl>
                                              <p:spTgt spid="42"/>
                                            </p:tgtEl>
                                            <p:attrNameLst>
                                              <p:attrName>ppt_h</p:attrName>
                                            </p:attrNameLst>
                                          </p:cBhvr>
                                          <p:tavLst>
                                            <p:tav tm="0">
                                              <p:val>
                                                <p:fltVal val="0"/>
                                              </p:val>
                                            </p:tav>
                                            <p:tav tm="100000">
                                              <p:val>
                                                <p:strVal val="#ppt_h"/>
                                              </p:val>
                                            </p:tav>
                                          </p:tavLst>
                                        </p:anim>
                                        <p:animEffect transition="in" filter="fade">
                                          <p:cBhvr>
                                            <p:cTn id="68" dur="500"/>
                                            <p:tgtEl>
                                              <p:spTgt spid="42"/>
                                            </p:tgtEl>
                                          </p:cBhvr>
                                        </p:animEffect>
                                      </p:childTnLst>
                                    </p:cTn>
                                  </p:par>
                                  <p:par>
                                    <p:cTn id="69" presetID="53" presetClass="entr" presetSubtype="16" fill="hold" grpId="0" nodeType="withEffect">
                                      <p:stCondLst>
                                        <p:cond delay="400"/>
                                      </p:stCondLst>
                                      <p:childTnLst>
                                        <p:set>
                                          <p:cBhvr>
                                            <p:cTn id="70" dur="1" fill="hold">
                                              <p:stCondLst>
                                                <p:cond delay="0"/>
                                              </p:stCondLst>
                                            </p:cTn>
                                            <p:tgtEl>
                                              <p:spTgt spid="43"/>
                                            </p:tgtEl>
                                            <p:attrNameLst>
                                              <p:attrName>style.visibility</p:attrName>
                                            </p:attrNameLst>
                                          </p:cBhvr>
                                          <p:to>
                                            <p:strVal val="visible"/>
                                          </p:to>
                                        </p:set>
                                        <p:anim calcmode="lin" valueType="num">
                                          <p:cBhvr>
                                            <p:cTn id="71" dur="500" fill="hold"/>
                                            <p:tgtEl>
                                              <p:spTgt spid="43"/>
                                            </p:tgtEl>
                                            <p:attrNameLst>
                                              <p:attrName>ppt_w</p:attrName>
                                            </p:attrNameLst>
                                          </p:cBhvr>
                                          <p:tavLst>
                                            <p:tav tm="0">
                                              <p:val>
                                                <p:fltVal val="0"/>
                                              </p:val>
                                            </p:tav>
                                            <p:tav tm="100000">
                                              <p:val>
                                                <p:strVal val="#ppt_w"/>
                                              </p:val>
                                            </p:tav>
                                          </p:tavLst>
                                        </p:anim>
                                        <p:anim calcmode="lin" valueType="num">
                                          <p:cBhvr>
                                            <p:cTn id="72" dur="500" fill="hold"/>
                                            <p:tgtEl>
                                              <p:spTgt spid="43"/>
                                            </p:tgtEl>
                                            <p:attrNameLst>
                                              <p:attrName>ppt_h</p:attrName>
                                            </p:attrNameLst>
                                          </p:cBhvr>
                                          <p:tavLst>
                                            <p:tav tm="0">
                                              <p:val>
                                                <p:fltVal val="0"/>
                                              </p:val>
                                            </p:tav>
                                            <p:tav tm="100000">
                                              <p:val>
                                                <p:strVal val="#ppt_h"/>
                                              </p:val>
                                            </p:tav>
                                          </p:tavLst>
                                        </p:anim>
                                        <p:animEffect transition="in" filter="fade">
                                          <p:cBhvr>
                                            <p:cTn id="73" dur="500"/>
                                            <p:tgtEl>
                                              <p:spTgt spid="43"/>
                                            </p:tgtEl>
                                          </p:cBhvr>
                                        </p:animEffect>
                                      </p:childTnLst>
                                    </p:cTn>
                                  </p:par>
                                  <p:par>
                                    <p:cTn id="74" presetID="53" presetClass="entr" presetSubtype="16" fill="hold" grpId="0" nodeType="withEffect">
                                      <p:stCondLst>
                                        <p:cond delay="200"/>
                                      </p:stCondLst>
                                      <p:childTnLst>
                                        <p:set>
                                          <p:cBhvr>
                                            <p:cTn id="75" dur="1" fill="hold">
                                              <p:stCondLst>
                                                <p:cond delay="0"/>
                                              </p:stCondLst>
                                            </p:cTn>
                                            <p:tgtEl>
                                              <p:spTgt spid="44"/>
                                            </p:tgtEl>
                                            <p:attrNameLst>
                                              <p:attrName>style.visibility</p:attrName>
                                            </p:attrNameLst>
                                          </p:cBhvr>
                                          <p:to>
                                            <p:strVal val="visible"/>
                                          </p:to>
                                        </p:set>
                                        <p:anim calcmode="lin" valueType="num">
                                          <p:cBhvr>
                                            <p:cTn id="76" dur="500" fill="hold"/>
                                            <p:tgtEl>
                                              <p:spTgt spid="44"/>
                                            </p:tgtEl>
                                            <p:attrNameLst>
                                              <p:attrName>ppt_w</p:attrName>
                                            </p:attrNameLst>
                                          </p:cBhvr>
                                          <p:tavLst>
                                            <p:tav tm="0">
                                              <p:val>
                                                <p:fltVal val="0"/>
                                              </p:val>
                                            </p:tav>
                                            <p:tav tm="100000">
                                              <p:val>
                                                <p:strVal val="#ppt_w"/>
                                              </p:val>
                                            </p:tav>
                                          </p:tavLst>
                                        </p:anim>
                                        <p:anim calcmode="lin" valueType="num">
                                          <p:cBhvr>
                                            <p:cTn id="77" dur="500" fill="hold"/>
                                            <p:tgtEl>
                                              <p:spTgt spid="44"/>
                                            </p:tgtEl>
                                            <p:attrNameLst>
                                              <p:attrName>ppt_h</p:attrName>
                                            </p:attrNameLst>
                                          </p:cBhvr>
                                          <p:tavLst>
                                            <p:tav tm="0">
                                              <p:val>
                                                <p:fltVal val="0"/>
                                              </p:val>
                                            </p:tav>
                                            <p:tav tm="100000">
                                              <p:val>
                                                <p:strVal val="#ppt_h"/>
                                              </p:val>
                                            </p:tav>
                                          </p:tavLst>
                                        </p:anim>
                                        <p:animEffect transition="in" filter="fade">
                                          <p:cBhvr>
                                            <p:cTn id="78" dur="500"/>
                                            <p:tgtEl>
                                              <p:spTgt spid="44"/>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45"/>
                                            </p:tgtEl>
                                            <p:attrNameLst>
                                              <p:attrName>style.visibility</p:attrName>
                                            </p:attrNameLst>
                                          </p:cBhvr>
                                          <p:to>
                                            <p:strVal val="visible"/>
                                          </p:to>
                                        </p:set>
                                        <p:anim calcmode="lin" valueType="num">
                                          <p:cBhvr>
                                            <p:cTn id="81" dur="500" fill="hold"/>
                                            <p:tgtEl>
                                              <p:spTgt spid="45"/>
                                            </p:tgtEl>
                                            <p:attrNameLst>
                                              <p:attrName>ppt_w</p:attrName>
                                            </p:attrNameLst>
                                          </p:cBhvr>
                                          <p:tavLst>
                                            <p:tav tm="0">
                                              <p:val>
                                                <p:fltVal val="0"/>
                                              </p:val>
                                            </p:tav>
                                            <p:tav tm="100000">
                                              <p:val>
                                                <p:strVal val="#ppt_w"/>
                                              </p:val>
                                            </p:tav>
                                          </p:tavLst>
                                        </p:anim>
                                        <p:anim calcmode="lin" valueType="num">
                                          <p:cBhvr>
                                            <p:cTn id="82" dur="500" fill="hold"/>
                                            <p:tgtEl>
                                              <p:spTgt spid="45"/>
                                            </p:tgtEl>
                                            <p:attrNameLst>
                                              <p:attrName>ppt_h</p:attrName>
                                            </p:attrNameLst>
                                          </p:cBhvr>
                                          <p:tavLst>
                                            <p:tav tm="0">
                                              <p:val>
                                                <p:fltVal val="0"/>
                                              </p:val>
                                            </p:tav>
                                            <p:tav tm="100000">
                                              <p:val>
                                                <p:strVal val="#ppt_h"/>
                                              </p:val>
                                            </p:tav>
                                          </p:tavLst>
                                        </p:anim>
                                        <p:animEffect transition="in" filter="fade">
                                          <p:cBhvr>
                                            <p:cTn id="83" dur="500"/>
                                            <p:tgtEl>
                                              <p:spTgt spid="45"/>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500" fill="hold"/>
                                            <p:tgtEl>
                                              <p:spTgt spid="46"/>
                                            </p:tgtEl>
                                            <p:attrNameLst>
                                              <p:attrName>ppt_w</p:attrName>
                                            </p:attrNameLst>
                                          </p:cBhvr>
                                          <p:tavLst>
                                            <p:tav tm="0">
                                              <p:val>
                                                <p:fltVal val="0"/>
                                              </p:val>
                                            </p:tav>
                                            <p:tav tm="100000">
                                              <p:val>
                                                <p:strVal val="#ppt_w"/>
                                              </p:val>
                                            </p:tav>
                                          </p:tavLst>
                                        </p:anim>
                                        <p:anim calcmode="lin" valueType="num">
                                          <p:cBhvr>
                                            <p:cTn id="87" dur="500" fill="hold"/>
                                            <p:tgtEl>
                                              <p:spTgt spid="46"/>
                                            </p:tgtEl>
                                            <p:attrNameLst>
                                              <p:attrName>ppt_h</p:attrName>
                                            </p:attrNameLst>
                                          </p:cBhvr>
                                          <p:tavLst>
                                            <p:tav tm="0">
                                              <p:val>
                                                <p:fltVal val="0"/>
                                              </p:val>
                                            </p:tav>
                                            <p:tav tm="100000">
                                              <p:val>
                                                <p:strVal val="#ppt_h"/>
                                              </p:val>
                                            </p:tav>
                                          </p:tavLst>
                                        </p:anim>
                                        <p:animEffect transition="in" filter="fade">
                                          <p:cBhvr>
                                            <p:cTn id="88" dur="500"/>
                                            <p:tgtEl>
                                              <p:spTgt spid="46"/>
                                            </p:tgtEl>
                                          </p:cBhvr>
                                        </p:animEffect>
                                      </p:childTnLst>
                                    </p:cTn>
                                  </p:par>
                                  <p:par>
                                    <p:cTn id="89" presetID="53" presetClass="entr" presetSubtype="16" fill="hold" grpId="0" nodeType="withEffect">
                                      <p:stCondLst>
                                        <p:cond delay="400"/>
                                      </p:stCondLst>
                                      <p:childTnLst>
                                        <p:set>
                                          <p:cBhvr>
                                            <p:cTn id="90" dur="1" fill="hold">
                                              <p:stCondLst>
                                                <p:cond delay="0"/>
                                              </p:stCondLst>
                                            </p:cTn>
                                            <p:tgtEl>
                                              <p:spTgt spid="47"/>
                                            </p:tgtEl>
                                            <p:attrNameLst>
                                              <p:attrName>style.visibility</p:attrName>
                                            </p:attrNameLst>
                                          </p:cBhvr>
                                          <p:to>
                                            <p:strVal val="visible"/>
                                          </p:to>
                                        </p:set>
                                        <p:anim calcmode="lin" valueType="num">
                                          <p:cBhvr>
                                            <p:cTn id="91" dur="500" fill="hold"/>
                                            <p:tgtEl>
                                              <p:spTgt spid="47"/>
                                            </p:tgtEl>
                                            <p:attrNameLst>
                                              <p:attrName>ppt_w</p:attrName>
                                            </p:attrNameLst>
                                          </p:cBhvr>
                                          <p:tavLst>
                                            <p:tav tm="0">
                                              <p:val>
                                                <p:fltVal val="0"/>
                                              </p:val>
                                            </p:tav>
                                            <p:tav tm="100000">
                                              <p:val>
                                                <p:strVal val="#ppt_w"/>
                                              </p:val>
                                            </p:tav>
                                          </p:tavLst>
                                        </p:anim>
                                        <p:anim calcmode="lin" valueType="num">
                                          <p:cBhvr>
                                            <p:cTn id="92" dur="500" fill="hold"/>
                                            <p:tgtEl>
                                              <p:spTgt spid="47"/>
                                            </p:tgtEl>
                                            <p:attrNameLst>
                                              <p:attrName>ppt_h</p:attrName>
                                            </p:attrNameLst>
                                          </p:cBhvr>
                                          <p:tavLst>
                                            <p:tav tm="0">
                                              <p:val>
                                                <p:fltVal val="0"/>
                                              </p:val>
                                            </p:tav>
                                            <p:tav tm="100000">
                                              <p:val>
                                                <p:strVal val="#ppt_h"/>
                                              </p:val>
                                            </p:tav>
                                          </p:tavLst>
                                        </p:anim>
                                        <p:animEffect transition="in" filter="fade">
                                          <p:cBhvr>
                                            <p:cTn id="93" dur="500"/>
                                            <p:tgtEl>
                                              <p:spTgt spid="47"/>
                                            </p:tgtEl>
                                          </p:cBhvr>
                                        </p:animEffect>
                                      </p:childTnLst>
                                    </p:cTn>
                                  </p:par>
                                  <p:par>
                                    <p:cTn id="94" presetID="53" presetClass="entr" presetSubtype="16" fill="hold" grpId="0" nodeType="withEffect">
                                      <p:stCondLst>
                                        <p:cond delay="200"/>
                                      </p:stCondLst>
                                      <p:childTnLst>
                                        <p:set>
                                          <p:cBhvr>
                                            <p:cTn id="95" dur="1" fill="hold">
                                              <p:stCondLst>
                                                <p:cond delay="0"/>
                                              </p:stCondLst>
                                            </p:cTn>
                                            <p:tgtEl>
                                              <p:spTgt spid="48"/>
                                            </p:tgtEl>
                                            <p:attrNameLst>
                                              <p:attrName>style.visibility</p:attrName>
                                            </p:attrNameLst>
                                          </p:cBhvr>
                                          <p:to>
                                            <p:strVal val="visible"/>
                                          </p:to>
                                        </p:set>
                                        <p:anim calcmode="lin" valueType="num">
                                          <p:cBhvr>
                                            <p:cTn id="96" dur="500" fill="hold"/>
                                            <p:tgtEl>
                                              <p:spTgt spid="48"/>
                                            </p:tgtEl>
                                            <p:attrNameLst>
                                              <p:attrName>ppt_w</p:attrName>
                                            </p:attrNameLst>
                                          </p:cBhvr>
                                          <p:tavLst>
                                            <p:tav tm="0">
                                              <p:val>
                                                <p:fltVal val="0"/>
                                              </p:val>
                                            </p:tav>
                                            <p:tav tm="100000">
                                              <p:val>
                                                <p:strVal val="#ppt_w"/>
                                              </p:val>
                                            </p:tav>
                                          </p:tavLst>
                                        </p:anim>
                                        <p:anim calcmode="lin" valueType="num">
                                          <p:cBhvr>
                                            <p:cTn id="97" dur="500" fill="hold"/>
                                            <p:tgtEl>
                                              <p:spTgt spid="48"/>
                                            </p:tgtEl>
                                            <p:attrNameLst>
                                              <p:attrName>ppt_h</p:attrName>
                                            </p:attrNameLst>
                                          </p:cBhvr>
                                          <p:tavLst>
                                            <p:tav tm="0">
                                              <p:val>
                                                <p:fltVal val="0"/>
                                              </p:val>
                                            </p:tav>
                                            <p:tav tm="100000">
                                              <p:val>
                                                <p:strVal val="#ppt_h"/>
                                              </p:val>
                                            </p:tav>
                                          </p:tavLst>
                                        </p:anim>
                                        <p:animEffect transition="in" filter="fade">
                                          <p:cBhvr>
                                            <p:cTn id="98" dur="500"/>
                                            <p:tgtEl>
                                              <p:spTgt spid="48"/>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49"/>
                                            </p:tgtEl>
                                            <p:attrNameLst>
                                              <p:attrName>style.visibility</p:attrName>
                                            </p:attrNameLst>
                                          </p:cBhvr>
                                          <p:to>
                                            <p:strVal val="visible"/>
                                          </p:to>
                                        </p:set>
                                        <p:anim calcmode="lin" valueType="num">
                                          <p:cBhvr>
                                            <p:cTn id="101" dur="500" fill="hold"/>
                                            <p:tgtEl>
                                              <p:spTgt spid="49"/>
                                            </p:tgtEl>
                                            <p:attrNameLst>
                                              <p:attrName>ppt_w</p:attrName>
                                            </p:attrNameLst>
                                          </p:cBhvr>
                                          <p:tavLst>
                                            <p:tav tm="0">
                                              <p:val>
                                                <p:fltVal val="0"/>
                                              </p:val>
                                            </p:tav>
                                            <p:tav tm="100000">
                                              <p:val>
                                                <p:strVal val="#ppt_w"/>
                                              </p:val>
                                            </p:tav>
                                          </p:tavLst>
                                        </p:anim>
                                        <p:anim calcmode="lin" valueType="num">
                                          <p:cBhvr>
                                            <p:cTn id="102" dur="500" fill="hold"/>
                                            <p:tgtEl>
                                              <p:spTgt spid="49"/>
                                            </p:tgtEl>
                                            <p:attrNameLst>
                                              <p:attrName>ppt_h</p:attrName>
                                            </p:attrNameLst>
                                          </p:cBhvr>
                                          <p:tavLst>
                                            <p:tav tm="0">
                                              <p:val>
                                                <p:fltVal val="0"/>
                                              </p:val>
                                            </p:tav>
                                            <p:tav tm="100000">
                                              <p:val>
                                                <p:strVal val="#ppt_h"/>
                                              </p:val>
                                            </p:tav>
                                          </p:tavLst>
                                        </p:anim>
                                        <p:animEffect transition="in" filter="fade">
                                          <p:cBhvr>
                                            <p:cTn id="103" dur="500"/>
                                            <p:tgtEl>
                                              <p:spTgt spid="49"/>
                                            </p:tgtEl>
                                          </p:cBhvr>
                                        </p:animEffect>
                                      </p:childTnLst>
                                    </p:cTn>
                                  </p:par>
                                  <p:par>
                                    <p:cTn id="104" presetID="53" presetClass="entr" presetSubtype="16" fill="hold" grpId="0" nodeType="withEffect">
                                      <p:stCondLst>
                                        <p:cond delay="400"/>
                                      </p:stCondLst>
                                      <p:childTnLst>
                                        <p:set>
                                          <p:cBhvr>
                                            <p:cTn id="105" dur="1" fill="hold">
                                              <p:stCondLst>
                                                <p:cond delay="0"/>
                                              </p:stCondLst>
                                            </p:cTn>
                                            <p:tgtEl>
                                              <p:spTgt spid="50"/>
                                            </p:tgtEl>
                                            <p:attrNameLst>
                                              <p:attrName>style.visibility</p:attrName>
                                            </p:attrNameLst>
                                          </p:cBhvr>
                                          <p:to>
                                            <p:strVal val="visible"/>
                                          </p:to>
                                        </p:set>
                                        <p:anim calcmode="lin" valueType="num">
                                          <p:cBhvr>
                                            <p:cTn id="106" dur="500" fill="hold"/>
                                            <p:tgtEl>
                                              <p:spTgt spid="50"/>
                                            </p:tgtEl>
                                            <p:attrNameLst>
                                              <p:attrName>ppt_w</p:attrName>
                                            </p:attrNameLst>
                                          </p:cBhvr>
                                          <p:tavLst>
                                            <p:tav tm="0">
                                              <p:val>
                                                <p:fltVal val="0"/>
                                              </p:val>
                                            </p:tav>
                                            <p:tav tm="100000">
                                              <p:val>
                                                <p:strVal val="#ppt_w"/>
                                              </p:val>
                                            </p:tav>
                                          </p:tavLst>
                                        </p:anim>
                                        <p:anim calcmode="lin" valueType="num">
                                          <p:cBhvr>
                                            <p:cTn id="107" dur="500" fill="hold"/>
                                            <p:tgtEl>
                                              <p:spTgt spid="50"/>
                                            </p:tgtEl>
                                            <p:attrNameLst>
                                              <p:attrName>ppt_h</p:attrName>
                                            </p:attrNameLst>
                                          </p:cBhvr>
                                          <p:tavLst>
                                            <p:tav tm="0">
                                              <p:val>
                                                <p:fltVal val="0"/>
                                              </p:val>
                                            </p:tav>
                                            <p:tav tm="100000">
                                              <p:val>
                                                <p:strVal val="#ppt_h"/>
                                              </p:val>
                                            </p:tav>
                                          </p:tavLst>
                                        </p:anim>
                                        <p:animEffect transition="in" filter="fade">
                                          <p:cBhvr>
                                            <p:cTn id="108" dur="500"/>
                                            <p:tgtEl>
                                              <p:spTgt spid="50"/>
                                            </p:tgtEl>
                                          </p:cBhvr>
                                        </p:animEffect>
                                      </p:childTnLst>
                                    </p:cTn>
                                  </p:par>
                                  <p:par>
                                    <p:cTn id="109" presetID="53" presetClass="entr" presetSubtype="16" fill="hold" grpId="0" nodeType="withEffect">
                                      <p:stCondLst>
                                        <p:cond delay="200"/>
                                      </p:stCondLst>
                                      <p:childTnLst>
                                        <p:set>
                                          <p:cBhvr>
                                            <p:cTn id="110" dur="1" fill="hold">
                                              <p:stCondLst>
                                                <p:cond delay="0"/>
                                              </p:stCondLst>
                                            </p:cTn>
                                            <p:tgtEl>
                                              <p:spTgt spid="51"/>
                                            </p:tgtEl>
                                            <p:attrNameLst>
                                              <p:attrName>style.visibility</p:attrName>
                                            </p:attrNameLst>
                                          </p:cBhvr>
                                          <p:to>
                                            <p:strVal val="visible"/>
                                          </p:to>
                                        </p:set>
                                        <p:anim calcmode="lin" valueType="num">
                                          <p:cBhvr>
                                            <p:cTn id="111" dur="500" fill="hold"/>
                                            <p:tgtEl>
                                              <p:spTgt spid="51"/>
                                            </p:tgtEl>
                                            <p:attrNameLst>
                                              <p:attrName>ppt_w</p:attrName>
                                            </p:attrNameLst>
                                          </p:cBhvr>
                                          <p:tavLst>
                                            <p:tav tm="0">
                                              <p:val>
                                                <p:fltVal val="0"/>
                                              </p:val>
                                            </p:tav>
                                            <p:tav tm="100000">
                                              <p:val>
                                                <p:strVal val="#ppt_w"/>
                                              </p:val>
                                            </p:tav>
                                          </p:tavLst>
                                        </p:anim>
                                        <p:anim calcmode="lin" valueType="num">
                                          <p:cBhvr>
                                            <p:cTn id="112" dur="500" fill="hold"/>
                                            <p:tgtEl>
                                              <p:spTgt spid="51"/>
                                            </p:tgtEl>
                                            <p:attrNameLst>
                                              <p:attrName>ppt_h</p:attrName>
                                            </p:attrNameLst>
                                          </p:cBhvr>
                                          <p:tavLst>
                                            <p:tav tm="0">
                                              <p:val>
                                                <p:fltVal val="0"/>
                                              </p:val>
                                            </p:tav>
                                            <p:tav tm="100000">
                                              <p:val>
                                                <p:strVal val="#ppt_h"/>
                                              </p:val>
                                            </p:tav>
                                          </p:tavLst>
                                        </p:anim>
                                        <p:animEffect transition="in" filter="fade">
                                          <p:cBhvr>
                                            <p:cTn id="113" dur="500"/>
                                            <p:tgtEl>
                                              <p:spTgt spid="51"/>
                                            </p:tgtEl>
                                          </p:cBhvr>
                                        </p:animEffect>
                                      </p:childTnLst>
                                    </p:cTn>
                                  </p:par>
                                  <p:par>
                                    <p:cTn id="114" presetID="53" presetClass="entr" presetSubtype="16" fill="hold" grpId="0" nodeType="withEffect">
                                      <p:stCondLst>
                                        <p:cond delay="20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5"/>
                                            </p:tgtEl>
                                            <p:attrNameLst>
                                              <p:attrName>style.visibility</p:attrName>
                                            </p:attrNameLst>
                                          </p:cBhvr>
                                          <p:to>
                                            <p:strVal val="visible"/>
                                          </p:to>
                                        </p:set>
                                        <p:anim calcmode="lin" valueType="num">
                                          <p:cBhvr>
                                            <p:cTn id="121" dur="500" fill="hold"/>
                                            <p:tgtEl>
                                              <p:spTgt spid="55"/>
                                            </p:tgtEl>
                                            <p:attrNameLst>
                                              <p:attrName>ppt_w</p:attrName>
                                            </p:attrNameLst>
                                          </p:cBhvr>
                                          <p:tavLst>
                                            <p:tav tm="0">
                                              <p:val>
                                                <p:fltVal val="0"/>
                                              </p:val>
                                            </p:tav>
                                            <p:tav tm="100000">
                                              <p:val>
                                                <p:strVal val="#ppt_w"/>
                                              </p:val>
                                            </p:tav>
                                          </p:tavLst>
                                        </p:anim>
                                        <p:anim calcmode="lin" valueType="num">
                                          <p:cBhvr>
                                            <p:cTn id="122" dur="500" fill="hold"/>
                                            <p:tgtEl>
                                              <p:spTgt spid="55"/>
                                            </p:tgtEl>
                                            <p:attrNameLst>
                                              <p:attrName>ppt_h</p:attrName>
                                            </p:attrNameLst>
                                          </p:cBhvr>
                                          <p:tavLst>
                                            <p:tav tm="0">
                                              <p:val>
                                                <p:fltVal val="0"/>
                                              </p:val>
                                            </p:tav>
                                            <p:tav tm="100000">
                                              <p:val>
                                                <p:strVal val="#ppt_h"/>
                                              </p:val>
                                            </p:tav>
                                          </p:tavLst>
                                        </p:anim>
                                        <p:animEffect transition="in" filter="fade">
                                          <p:cBhvr>
                                            <p:cTn id="123" dur="500"/>
                                            <p:tgtEl>
                                              <p:spTgt spid="55"/>
                                            </p:tgtEl>
                                          </p:cBhvr>
                                        </p:animEffect>
                                      </p:childTnLst>
                                    </p:cTn>
                                  </p:par>
                                  <p:par>
                                    <p:cTn id="124" presetID="53" presetClass="entr" presetSubtype="16" fill="hold" grpId="0" nodeType="withEffect">
                                      <p:stCondLst>
                                        <p:cond delay="400"/>
                                      </p:stCondLst>
                                      <p:childTnLst>
                                        <p:set>
                                          <p:cBhvr>
                                            <p:cTn id="125" dur="1" fill="hold">
                                              <p:stCondLst>
                                                <p:cond delay="0"/>
                                              </p:stCondLst>
                                            </p:cTn>
                                            <p:tgtEl>
                                              <p:spTgt spid="56"/>
                                            </p:tgtEl>
                                            <p:attrNameLst>
                                              <p:attrName>style.visibility</p:attrName>
                                            </p:attrNameLst>
                                          </p:cBhvr>
                                          <p:to>
                                            <p:strVal val="visible"/>
                                          </p:to>
                                        </p:set>
                                        <p:anim calcmode="lin" valueType="num">
                                          <p:cBhvr>
                                            <p:cTn id="126" dur="500" fill="hold"/>
                                            <p:tgtEl>
                                              <p:spTgt spid="56"/>
                                            </p:tgtEl>
                                            <p:attrNameLst>
                                              <p:attrName>ppt_w</p:attrName>
                                            </p:attrNameLst>
                                          </p:cBhvr>
                                          <p:tavLst>
                                            <p:tav tm="0">
                                              <p:val>
                                                <p:fltVal val="0"/>
                                              </p:val>
                                            </p:tav>
                                            <p:tav tm="100000">
                                              <p:val>
                                                <p:strVal val="#ppt_w"/>
                                              </p:val>
                                            </p:tav>
                                          </p:tavLst>
                                        </p:anim>
                                        <p:anim calcmode="lin" valueType="num">
                                          <p:cBhvr>
                                            <p:cTn id="127" dur="500" fill="hold"/>
                                            <p:tgtEl>
                                              <p:spTgt spid="56"/>
                                            </p:tgtEl>
                                            <p:attrNameLst>
                                              <p:attrName>ppt_h</p:attrName>
                                            </p:attrNameLst>
                                          </p:cBhvr>
                                          <p:tavLst>
                                            <p:tav tm="0">
                                              <p:val>
                                                <p:fltVal val="0"/>
                                              </p:val>
                                            </p:tav>
                                            <p:tav tm="100000">
                                              <p:val>
                                                <p:strVal val="#ppt_h"/>
                                              </p:val>
                                            </p:tav>
                                          </p:tavLst>
                                        </p:anim>
                                        <p:animEffect transition="in" filter="fade">
                                          <p:cBhvr>
                                            <p:cTn id="128" dur="500"/>
                                            <p:tgtEl>
                                              <p:spTgt spid="56"/>
                                            </p:tgtEl>
                                          </p:cBhvr>
                                        </p:animEffect>
                                      </p:childTnLst>
                                    </p:cTn>
                                  </p:par>
                                  <p:par>
                                    <p:cTn id="129" presetID="53" presetClass="entr" presetSubtype="16" fill="hold" grpId="0" nodeType="withEffect">
                                      <p:stCondLst>
                                        <p:cond delay="20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p:cTn id="136" dur="500" fill="hold"/>
                                            <p:tgtEl>
                                              <p:spTgt spid="58"/>
                                            </p:tgtEl>
                                            <p:attrNameLst>
                                              <p:attrName>ppt_w</p:attrName>
                                            </p:attrNameLst>
                                          </p:cBhvr>
                                          <p:tavLst>
                                            <p:tav tm="0">
                                              <p:val>
                                                <p:fltVal val="0"/>
                                              </p:val>
                                            </p:tav>
                                            <p:tav tm="100000">
                                              <p:val>
                                                <p:strVal val="#ppt_w"/>
                                              </p:val>
                                            </p:tav>
                                          </p:tavLst>
                                        </p:anim>
                                        <p:anim calcmode="lin" valueType="num">
                                          <p:cBhvr>
                                            <p:cTn id="137" dur="500" fill="hold"/>
                                            <p:tgtEl>
                                              <p:spTgt spid="58"/>
                                            </p:tgtEl>
                                            <p:attrNameLst>
                                              <p:attrName>ppt_h</p:attrName>
                                            </p:attrNameLst>
                                          </p:cBhvr>
                                          <p:tavLst>
                                            <p:tav tm="0">
                                              <p:val>
                                                <p:fltVal val="0"/>
                                              </p:val>
                                            </p:tav>
                                            <p:tav tm="100000">
                                              <p:val>
                                                <p:strVal val="#ppt_h"/>
                                              </p:val>
                                            </p:tav>
                                          </p:tavLst>
                                        </p:anim>
                                        <p:animEffect transition="in" filter="fade">
                                          <p:cBhvr>
                                            <p:cTn id="138" dur="500"/>
                                            <p:tgtEl>
                                              <p:spTgt spid="58"/>
                                            </p:tgtEl>
                                          </p:cBhvr>
                                        </p:animEffect>
                                      </p:childTnLst>
                                    </p:cTn>
                                  </p:par>
                                  <p:par>
                                    <p:cTn id="139" presetID="53" presetClass="entr" presetSubtype="16" fill="hold" grpId="0" nodeType="withEffect">
                                      <p:stCondLst>
                                        <p:cond delay="400"/>
                                      </p:stCondLst>
                                      <p:childTnLst>
                                        <p:set>
                                          <p:cBhvr>
                                            <p:cTn id="140" dur="1" fill="hold">
                                              <p:stCondLst>
                                                <p:cond delay="0"/>
                                              </p:stCondLst>
                                            </p:cTn>
                                            <p:tgtEl>
                                              <p:spTgt spid="59"/>
                                            </p:tgtEl>
                                            <p:attrNameLst>
                                              <p:attrName>style.visibility</p:attrName>
                                            </p:attrNameLst>
                                          </p:cBhvr>
                                          <p:to>
                                            <p:strVal val="visible"/>
                                          </p:to>
                                        </p:set>
                                        <p:anim calcmode="lin" valueType="num">
                                          <p:cBhvr>
                                            <p:cTn id="141" dur="500" fill="hold"/>
                                            <p:tgtEl>
                                              <p:spTgt spid="59"/>
                                            </p:tgtEl>
                                            <p:attrNameLst>
                                              <p:attrName>ppt_w</p:attrName>
                                            </p:attrNameLst>
                                          </p:cBhvr>
                                          <p:tavLst>
                                            <p:tav tm="0">
                                              <p:val>
                                                <p:fltVal val="0"/>
                                              </p:val>
                                            </p:tav>
                                            <p:tav tm="100000">
                                              <p:val>
                                                <p:strVal val="#ppt_w"/>
                                              </p:val>
                                            </p:tav>
                                          </p:tavLst>
                                        </p:anim>
                                        <p:anim calcmode="lin" valueType="num">
                                          <p:cBhvr>
                                            <p:cTn id="142" dur="500" fill="hold"/>
                                            <p:tgtEl>
                                              <p:spTgt spid="59"/>
                                            </p:tgtEl>
                                            <p:attrNameLst>
                                              <p:attrName>ppt_h</p:attrName>
                                            </p:attrNameLst>
                                          </p:cBhvr>
                                          <p:tavLst>
                                            <p:tav tm="0">
                                              <p:val>
                                                <p:fltVal val="0"/>
                                              </p:val>
                                            </p:tav>
                                            <p:tav tm="100000">
                                              <p:val>
                                                <p:strVal val="#ppt_h"/>
                                              </p:val>
                                            </p:tav>
                                          </p:tavLst>
                                        </p:anim>
                                        <p:animEffect transition="in" filter="fade">
                                          <p:cBhvr>
                                            <p:cTn id="143" dur="500"/>
                                            <p:tgtEl>
                                              <p:spTgt spid="59"/>
                                            </p:tgtEl>
                                          </p:cBhvr>
                                        </p:animEffect>
                                      </p:childTnLst>
                                    </p:cTn>
                                  </p:par>
                                  <p:par>
                                    <p:cTn id="144" presetID="53" presetClass="entr" presetSubtype="16" fill="hold" grpId="0" nodeType="withEffect">
                                      <p:stCondLst>
                                        <p:cond delay="20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par>
                                    <p:cTn id="149" presetID="53" presetClass="entr" presetSubtype="16" fill="hold" grpId="0" nodeType="withEffect">
                                      <p:stCondLst>
                                        <p:cond delay="20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par>
                                    <p:cTn id="154" presetID="53" presetClass="entr" presetSubtype="16" fill="hold" grpId="0" nodeType="withEffect">
                                      <p:stCondLst>
                                        <p:cond delay="200"/>
                                      </p:stCondLst>
                                      <p:childTnLst>
                                        <p:set>
                                          <p:cBhvr>
                                            <p:cTn id="155" dur="1" fill="hold">
                                              <p:stCondLst>
                                                <p:cond delay="0"/>
                                              </p:stCondLst>
                                            </p:cTn>
                                            <p:tgtEl>
                                              <p:spTgt spid="62"/>
                                            </p:tgtEl>
                                            <p:attrNameLst>
                                              <p:attrName>style.visibility</p:attrName>
                                            </p:attrNameLst>
                                          </p:cBhvr>
                                          <p:to>
                                            <p:strVal val="visible"/>
                                          </p:to>
                                        </p:set>
                                        <p:anim calcmode="lin" valueType="num">
                                          <p:cBhvr>
                                            <p:cTn id="156" dur="500" fill="hold"/>
                                            <p:tgtEl>
                                              <p:spTgt spid="62"/>
                                            </p:tgtEl>
                                            <p:attrNameLst>
                                              <p:attrName>ppt_w</p:attrName>
                                            </p:attrNameLst>
                                          </p:cBhvr>
                                          <p:tavLst>
                                            <p:tav tm="0">
                                              <p:val>
                                                <p:fltVal val="0"/>
                                              </p:val>
                                            </p:tav>
                                            <p:tav tm="100000">
                                              <p:val>
                                                <p:strVal val="#ppt_w"/>
                                              </p:val>
                                            </p:tav>
                                          </p:tavLst>
                                        </p:anim>
                                        <p:anim calcmode="lin" valueType="num">
                                          <p:cBhvr>
                                            <p:cTn id="157" dur="500" fill="hold"/>
                                            <p:tgtEl>
                                              <p:spTgt spid="62"/>
                                            </p:tgtEl>
                                            <p:attrNameLst>
                                              <p:attrName>ppt_h</p:attrName>
                                            </p:attrNameLst>
                                          </p:cBhvr>
                                          <p:tavLst>
                                            <p:tav tm="0">
                                              <p:val>
                                                <p:fltVal val="0"/>
                                              </p:val>
                                            </p:tav>
                                            <p:tav tm="100000">
                                              <p:val>
                                                <p:strVal val="#ppt_h"/>
                                              </p:val>
                                            </p:tav>
                                          </p:tavLst>
                                        </p:anim>
                                        <p:animEffect transition="in" filter="fade">
                                          <p:cBhvr>
                                            <p:cTn id="158" dur="500"/>
                                            <p:tgtEl>
                                              <p:spTgt spid="62"/>
                                            </p:tgtEl>
                                          </p:cBhvr>
                                        </p:animEffect>
                                      </p:childTnLst>
                                    </p:cTn>
                                  </p:par>
                                </p:childTnLst>
                              </p:cTn>
                            </p:par>
                            <p:par>
                              <p:cTn id="159" fill="hold">
                                <p:stCondLst>
                                  <p:cond delay="2000"/>
                                </p:stCondLst>
                                <p:childTnLst>
                                  <p:par>
                                    <p:cTn id="160" presetID="10" presetClass="entr" presetSubtype="0"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Effect transition="in" filter="fade">
                                          <p:cBhvr>
                                            <p:cTn id="162"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35" grpId="0"/>
          <p:bldP spid="36" grpId="0"/>
          <p:bldP spid="37" grpId="0"/>
          <p:bldP spid="38" grpId="0"/>
          <p:bldP spid="39" grpId="0" bldLvl="0" animBg="1"/>
          <p:bldP spid="40"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5" grpId="0" bldLvl="0" animBg="1"/>
          <p:bldP spid="56" grpId="0" bldLvl="0" animBg="1"/>
          <p:bldP spid="57" grpId="0" bldLvl="0" animBg="1"/>
          <p:bldP spid="58" grpId="0" bldLvl="0" animBg="1"/>
          <p:bldP spid="59" grpId="0" bldLvl="0" animBg="1"/>
          <p:bldP spid="60" grpId="0" bldLvl="0" animBg="1"/>
          <p:bldP spid="61" grpId="0" bldLvl="0" animBg="1"/>
          <p:bldP spid="62" grpId="0" bldLvl="0" animBg="1"/>
          <p:bldP spid="53"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18" presetClass="entr" presetSubtype="3" fill="hold" grpId="0" nodeType="after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strips(upRight)">
                                          <p:cBhvr>
                                            <p:cTn id="14" dur="500"/>
                                            <p:tgtEl>
                                              <p:spTgt spid="67"/>
                                            </p:tgtEl>
                                          </p:cBhvr>
                                        </p:animEffect>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1+#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30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1+#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par>
                                    <p:cTn id="24" presetID="12" presetClass="entr" presetSubtype="8" fill="hold" grpId="0" nodeType="withEffect">
                                      <p:stCondLst>
                                        <p:cond delay="30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p:tgtEl>
                                              <p:spTgt spid="35"/>
                                            </p:tgtEl>
                                            <p:attrNameLst>
                                              <p:attrName>ppt_x</p:attrName>
                                            </p:attrNameLst>
                                          </p:cBhvr>
                                          <p:tavLst>
                                            <p:tav tm="0">
                                              <p:val>
                                                <p:strVal val="#ppt_x-#ppt_w*1.125000"/>
                                              </p:val>
                                            </p:tav>
                                            <p:tav tm="100000">
                                              <p:val>
                                                <p:strVal val="#ppt_x"/>
                                              </p:val>
                                            </p:tav>
                                          </p:tavLst>
                                        </p:anim>
                                        <p:animEffect transition="in" filter="wipe(right)">
                                          <p:cBhvr>
                                            <p:cTn id="27" dur="500"/>
                                            <p:tgtEl>
                                              <p:spTgt spid="35"/>
                                            </p:tgtEl>
                                          </p:cBhvr>
                                        </p:animEffect>
                                      </p:childTnLst>
                                    </p:cTn>
                                  </p:par>
                                  <p:par>
                                    <p:cTn id="28" presetID="2" presetClass="entr" presetSubtype="2" fill="hold" nodeType="withEffect">
                                      <p:stCondLst>
                                        <p:cond delay="60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1+#ppt_w/2"/>
                                              </p:val>
                                            </p:tav>
                                            <p:tav tm="100000">
                                              <p:val>
                                                <p:strVal val="#ppt_x"/>
                                              </p:val>
                                            </p:tav>
                                          </p:tavLst>
                                        </p:anim>
                                        <p:anim calcmode="lin" valueType="num">
                                          <p:cBhvr additive="base">
                                            <p:cTn id="31" dur="500" fill="hold"/>
                                            <p:tgtEl>
                                              <p:spTgt spid="29"/>
                                            </p:tgtEl>
                                            <p:attrNameLst>
                                              <p:attrName>ppt_y</p:attrName>
                                            </p:attrNameLst>
                                          </p:cBhvr>
                                          <p:tavLst>
                                            <p:tav tm="0">
                                              <p:val>
                                                <p:strVal val="#ppt_y"/>
                                              </p:val>
                                            </p:tav>
                                            <p:tav tm="100000">
                                              <p:val>
                                                <p:strVal val="#ppt_y"/>
                                              </p:val>
                                            </p:tav>
                                          </p:tavLst>
                                        </p:anim>
                                      </p:childTnLst>
                                    </p:cTn>
                                  </p:par>
                                  <p:par>
                                    <p:cTn id="32" presetID="12" presetClass="entr" presetSubtype="8" fill="hold" grpId="0" nodeType="withEffect">
                                      <p:stCondLst>
                                        <p:cond delay="60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p:tgtEl>
                                              <p:spTgt spid="36"/>
                                            </p:tgtEl>
                                            <p:attrNameLst>
                                              <p:attrName>ppt_x</p:attrName>
                                            </p:attrNameLst>
                                          </p:cBhvr>
                                          <p:tavLst>
                                            <p:tav tm="0">
                                              <p:val>
                                                <p:strVal val="#ppt_x-#ppt_w*1.125000"/>
                                              </p:val>
                                            </p:tav>
                                            <p:tav tm="100000">
                                              <p:val>
                                                <p:strVal val="#ppt_x"/>
                                              </p:val>
                                            </p:tav>
                                          </p:tavLst>
                                        </p:anim>
                                        <p:animEffect transition="in" filter="wipe(right)">
                                          <p:cBhvr>
                                            <p:cTn id="35" dur="500"/>
                                            <p:tgtEl>
                                              <p:spTgt spid="36"/>
                                            </p:tgtEl>
                                          </p:cBhvr>
                                        </p:animEffect>
                                      </p:childTnLst>
                                    </p:cTn>
                                  </p:par>
                                  <p:par>
                                    <p:cTn id="36" presetID="2" presetClass="entr" presetSubtype="2" fill="hold" nodeType="withEffect">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500" fill="hold"/>
                                            <p:tgtEl>
                                              <p:spTgt spid="32"/>
                                            </p:tgtEl>
                                            <p:attrNameLst>
                                              <p:attrName>ppt_x</p:attrName>
                                            </p:attrNameLst>
                                          </p:cBhvr>
                                          <p:tavLst>
                                            <p:tav tm="0">
                                              <p:val>
                                                <p:strVal val="1+#ppt_w/2"/>
                                              </p:val>
                                            </p:tav>
                                            <p:tav tm="100000">
                                              <p:val>
                                                <p:strVal val="#ppt_x"/>
                                              </p:val>
                                            </p:tav>
                                          </p:tavLst>
                                        </p:anim>
                                        <p:anim calcmode="lin" valueType="num">
                                          <p:cBhvr additive="base">
                                            <p:cTn id="39" dur="500" fill="hold"/>
                                            <p:tgtEl>
                                              <p:spTgt spid="32"/>
                                            </p:tgtEl>
                                            <p:attrNameLst>
                                              <p:attrName>ppt_y</p:attrName>
                                            </p:attrNameLst>
                                          </p:cBhvr>
                                          <p:tavLst>
                                            <p:tav tm="0">
                                              <p:val>
                                                <p:strVal val="#ppt_y"/>
                                              </p:val>
                                            </p:tav>
                                            <p:tav tm="100000">
                                              <p:val>
                                                <p:strVal val="#ppt_y"/>
                                              </p:val>
                                            </p:tav>
                                          </p:tavLst>
                                        </p:anim>
                                      </p:childTnLst>
                                    </p:cTn>
                                  </p:par>
                                  <p:par>
                                    <p:cTn id="40" presetID="12" presetClass="entr" presetSubtype="8" fill="hold" grpId="0" nodeType="withEffect">
                                      <p:stCondLst>
                                        <p:cond delay="90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500"/>
                                            <p:tgtEl>
                                              <p:spTgt spid="37"/>
                                            </p:tgtEl>
                                            <p:attrNameLst>
                                              <p:attrName>ppt_x</p:attrName>
                                            </p:attrNameLst>
                                          </p:cBhvr>
                                          <p:tavLst>
                                            <p:tav tm="0">
                                              <p:val>
                                                <p:strVal val="#ppt_x-#ppt_w*1.125000"/>
                                              </p:val>
                                            </p:tav>
                                            <p:tav tm="100000">
                                              <p:val>
                                                <p:strVal val="#ppt_x"/>
                                              </p:val>
                                            </p:tav>
                                          </p:tavLst>
                                        </p:anim>
                                        <p:animEffect transition="in" filter="wipe(right)">
                                          <p:cBhvr>
                                            <p:cTn id="43" dur="500"/>
                                            <p:tgtEl>
                                              <p:spTgt spid="37"/>
                                            </p:tgtEl>
                                          </p:cBhvr>
                                        </p:animEffect>
                                      </p:childTnLst>
                                    </p:cTn>
                                  </p:par>
                                  <p:par>
                                    <p:cTn id="44" presetID="12" presetClass="entr" presetSubtype="8" fill="hold" grpId="0" nodeType="withEffect">
                                      <p:stCondLst>
                                        <p:cond delay="120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p:tgtEl>
                                              <p:spTgt spid="38"/>
                                            </p:tgtEl>
                                            <p:attrNameLst>
                                              <p:attrName>ppt_x</p:attrName>
                                            </p:attrNameLst>
                                          </p:cBhvr>
                                          <p:tavLst>
                                            <p:tav tm="0">
                                              <p:val>
                                                <p:strVal val="#ppt_x-#ppt_w*1.125000"/>
                                              </p:val>
                                            </p:tav>
                                            <p:tav tm="100000">
                                              <p:val>
                                                <p:strVal val="#ppt_x"/>
                                              </p:val>
                                            </p:tav>
                                          </p:tavLst>
                                        </p:anim>
                                        <p:animEffect transition="in" filter="wipe(right)">
                                          <p:cBhvr>
                                            <p:cTn id="47" dur="500"/>
                                            <p:tgtEl>
                                              <p:spTgt spid="38"/>
                                            </p:tgtEl>
                                          </p:cBhvr>
                                        </p:animEffect>
                                      </p:childTnLst>
                                    </p:cTn>
                                  </p:par>
                                </p:childTnLst>
                              </p:cTn>
                            </p:par>
                            <p:par>
                              <p:cTn id="48" fill="hold">
                                <p:stCondLst>
                                  <p:cond delay="1500"/>
                                </p:stCondLst>
                                <p:childTnLst>
                                  <p:par>
                                    <p:cTn id="49" presetID="53" presetClass="entr" presetSubtype="16"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fltVal val="0"/>
                                              </p:val>
                                            </p:tav>
                                            <p:tav tm="100000">
                                              <p:val>
                                                <p:strVal val="#ppt_h"/>
                                              </p:val>
                                            </p:tav>
                                          </p:tavLst>
                                        </p:anim>
                                        <p:animEffect transition="in" filter="fade">
                                          <p:cBhvr>
                                            <p:cTn id="53" dur="500"/>
                                            <p:tgtEl>
                                              <p:spTgt spid="39"/>
                                            </p:tgtEl>
                                          </p:cBhvr>
                                        </p:animEffect>
                                      </p:childTnLst>
                                    </p:cTn>
                                  </p:par>
                                  <p:par>
                                    <p:cTn id="54" presetID="53" presetClass="entr" presetSubtype="16" fill="hold" grpId="0" nodeType="withEffect">
                                      <p:stCondLst>
                                        <p:cond delay="400"/>
                                      </p:stCondLst>
                                      <p:childTnLst>
                                        <p:set>
                                          <p:cBhvr>
                                            <p:cTn id="55" dur="1" fill="hold">
                                              <p:stCondLst>
                                                <p:cond delay="0"/>
                                              </p:stCondLst>
                                            </p:cTn>
                                            <p:tgtEl>
                                              <p:spTgt spid="40"/>
                                            </p:tgtEl>
                                            <p:attrNameLst>
                                              <p:attrName>style.visibility</p:attrName>
                                            </p:attrNameLst>
                                          </p:cBhvr>
                                          <p:to>
                                            <p:strVal val="visible"/>
                                          </p:to>
                                        </p:set>
                                        <p:anim calcmode="lin" valueType="num">
                                          <p:cBhvr>
                                            <p:cTn id="56" dur="500" fill="hold"/>
                                            <p:tgtEl>
                                              <p:spTgt spid="40"/>
                                            </p:tgtEl>
                                            <p:attrNameLst>
                                              <p:attrName>ppt_w</p:attrName>
                                            </p:attrNameLst>
                                          </p:cBhvr>
                                          <p:tavLst>
                                            <p:tav tm="0">
                                              <p:val>
                                                <p:fltVal val="0"/>
                                              </p:val>
                                            </p:tav>
                                            <p:tav tm="100000">
                                              <p:val>
                                                <p:strVal val="#ppt_w"/>
                                              </p:val>
                                            </p:tav>
                                          </p:tavLst>
                                        </p:anim>
                                        <p:anim calcmode="lin" valueType="num">
                                          <p:cBhvr>
                                            <p:cTn id="57" dur="500" fill="hold"/>
                                            <p:tgtEl>
                                              <p:spTgt spid="40"/>
                                            </p:tgtEl>
                                            <p:attrNameLst>
                                              <p:attrName>ppt_h</p:attrName>
                                            </p:attrNameLst>
                                          </p:cBhvr>
                                          <p:tavLst>
                                            <p:tav tm="0">
                                              <p:val>
                                                <p:fltVal val="0"/>
                                              </p:val>
                                            </p:tav>
                                            <p:tav tm="100000">
                                              <p:val>
                                                <p:strVal val="#ppt_h"/>
                                              </p:val>
                                            </p:tav>
                                          </p:tavLst>
                                        </p:anim>
                                        <p:animEffect transition="in" filter="fade">
                                          <p:cBhvr>
                                            <p:cTn id="58" dur="500"/>
                                            <p:tgtEl>
                                              <p:spTgt spid="40"/>
                                            </p:tgtEl>
                                          </p:cBhvr>
                                        </p:animEffect>
                                      </p:childTnLst>
                                    </p:cTn>
                                  </p:par>
                                  <p:par>
                                    <p:cTn id="59" presetID="53" presetClass="entr" presetSubtype="16" fill="hold" grpId="0" nodeType="withEffect">
                                      <p:stCondLst>
                                        <p:cond delay="20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fltVal val="0"/>
                                              </p:val>
                                            </p:tav>
                                            <p:tav tm="100000">
                                              <p:val>
                                                <p:strVal val="#ppt_w"/>
                                              </p:val>
                                            </p:tav>
                                          </p:tavLst>
                                        </p:anim>
                                        <p:anim calcmode="lin" valueType="num">
                                          <p:cBhvr>
                                            <p:cTn id="62" dur="500" fill="hold"/>
                                            <p:tgtEl>
                                              <p:spTgt spid="41"/>
                                            </p:tgtEl>
                                            <p:attrNameLst>
                                              <p:attrName>ppt_h</p:attrName>
                                            </p:attrNameLst>
                                          </p:cBhvr>
                                          <p:tavLst>
                                            <p:tav tm="0">
                                              <p:val>
                                                <p:fltVal val="0"/>
                                              </p:val>
                                            </p:tav>
                                            <p:tav tm="100000">
                                              <p:val>
                                                <p:strVal val="#ppt_h"/>
                                              </p:val>
                                            </p:tav>
                                          </p:tavLst>
                                        </p:anim>
                                        <p:animEffect transition="in" filter="fade">
                                          <p:cBhvr>
                                            <p:cTn id="63" dur="500"/>
                                            <p:tgtEl>
                                              <p:spTgt spid="4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p:cTn id="66" dur="500" fill="hold"/>
                                            <p:tgtEl>
                                              <p:spTgt spid="42"/>
                                            </p:tgtEl>
                                            <p:attrNameLst>
                                              <p:attrName>ppt_w</p:attrName>
                                            </p:attrNameLst>
                                          </p:cBhvr>
                                          <p:tavLst>
                                            <p:tav tm="0">
                                              <p:val>
                                                <p:fltVal val="0"/>
                                              </p:val>
                                            </p:tav>
                                            <p:tav tm="100000">
                                              <p:val>
                                                <p:strVal val="#ppt_w"/>
                                              </p:val>
                                            </p:tav>
                                          </p:tavLst>
                                        </p:anim>
                                        <p:anim calcmode="lin" valueType="num">
                                          <p:cBhvr>
                                            <p:cTn id="67" dur="500" fill="hold"/>
                                            <p:tgtEl>
                                              <p:spTgt spid="42"/>
                                            </p:tgtEl>
                                            <p:attrNameLst>
                                              <p:attrName>ppt_h</p:attrName>
                                            </p:attrNameLst>
                                          </p:cBhvr>
                                          <p:tavLst>
                                            <p:tav tm="0">
                                              <p:val>
                                                <p:fltVal val="0"/>
                                              </p:val>
                                            </p:tav>
                                            <p:tav tm="100000">
                                              <p:val>
                                                <p:strVal val="#ppt_h"/>
                                              </p:val>
                                            </p:tav>
                                          </p:tavLst>
                                        </p:anim>
                                        <p:animEffect transition="in" filter="fade">
                                          <p:cBhvr>
                                            <p:cTn id="68" dur="500"/>
                                            <p:tgtEl>
                                              <p:spTgt spid="42"/>
                                            </p:tgtEl>
                                          </p:cBhvr>
                                        </p:animEffect>
                                      </p:childTnLst>
                                    </p:cTn>
                                  </p:par>
                                  <p:par>
                                    <p:cTn id="69" presetID="53" presetClass="entr" presetSubtype="16" fill="hold" grpId="0" nodeType="withEffect">
                                      <p:stCondLst>
                                        <p:cond delay="400"/>
                                      </p:stCondLst>
                                      <p:childTnLst>
                                        <p:set>
                                          <p:cBhvr>
                                            <p:cTn id="70" dur="1" fill="hold">
                                              <p:stCondLst>
                                                <p:cond delay="0"/>
                                              </p:stCondLst>
                                            </p:cTn>
                                            <p:tgtEl>
                                              <p:spTgt spid="43"/>
                                            </p:tgtEl>
                                            <p:attrNameLst>
                                              <p:attrName>style.visibility</p:attrName>
                                            </p:attrNameLst>
                                          </p:cBhvr>
                                          <p:to>
                                            <p:strVal val="visible"/>
                                          </p:to>
                                        </p:set>
                                        <p:anim calcmode="lin" valueType="num">
                                          <p:cBhvr>
                                            <p:cTn id="71" dur="500" fill="hold"/>
                                            <p:tgtEl>
                                              <p:spTgt spid="43"/>
                                            </p:tgtEl>
                                            <p:attrNameLst>
                                              <p:attrName>ppt_w</p:attrName>
                                            </p:attrNameLst>
                                          </p:cBhvr>
                                          <p:tavLst>
                                            <p:tav tm="0">
                                              <p:val>
                                                <p:fltVal val="0"/>
                                              </p:val>
                                            </p:tav>
                                            <p:tav tm="100000">
                                              <p:val>
                                                <p:strVal val="#ppt_w"/>
                                              </p:val>
                                            </p:tav>
                                          </p:tavLst>
                                        </p:anim>
                                        <p:anim calcmode="lin" valueType="num">
                                          <p:cBhvr>
                                            <p:cTn id="72" dur="500" fill="hold"/>
                                            <p:tgtEl>
                                              <p:spTgt spid="43"/>
                                            </p:tgtEl>
                                            <p:attrNameLst>
                                              <p:attrName>ppt_h</p:attrName>
                                            </p:attrNameLst>
                                          </p:cBhvr>
                                          <p:tavLst>
                                            <p:tav tm="0">
                                              <p:val>
                                                <p:fltVal val="0"/>
                                              </p:val>
                                            </p:tav>
                                            <p:tav tm="100000">
                                              <p:val>
                                                <p:strVal val="#ppt_h"/>
                                              </p:val>
                                            </p:tav>
                                          </p:tavLst>
                                        </p:anim>
                                        <p:animEffect transition="in" filter="fade">
                                          <p:cBhvr>
                                            <p:cTn id="73" dur="500"/>
                                            <p:tgtEl>
                                              <p:spTgt spid="43"/>
                                            </p:tgtEl>
                                          </p:cBhvr>
                                        </p:animEffect>
                                      </p:childTnLst>
                                    </p:cTn>
                                  </p:par>
                                  <p:par>
                                    <p:cTn id="74" presetID="53" presetClass="entr" presetSubtype="16" fill="hold" grpId="0" nodeType="withEffect">
                                      <p:stCondLst>
                                        <p:cond delay="200"/>
                                      </p:stCondLst>
                                      <p:childTnLst>
                                        <p:set>
                                          <p:cBhvr>
                                            <p:cTn id="75" dur="1" fill="hold">
                                              <p:stCondLst>
                                                <p:cond delay="0"/>
                                              </p:stCondLst>
                                            </p:cTn>
                                            <p:tgtEl>
                                              <p:spTgt spid="44"/>
                                            </p:tgtEl>
                                            <p:attrNameLst>
                                              <p:attrName>style.visibility</p:attrName>
                                            </p:attrNameLst>
                                          </p:cBhvr>
                                          <p:to>
                                            <p:strVal val="visible"/>
                                          </p:to>
                                        </p:set>
                                        <p:anim calcmode="lin" valueType="num">
                                          <p:cBhvr>
                                            <p:cTn id="76" dur="500" fill="hold"/>
                                            <p:tgtEl>
                                              <p:spTgt spid="44"/>
                                            </p:tgtEl>
                                            <p:attrNameLst>
                                              <p:attrName>ppt_w</p:attrName>
                                            </p:attrNameLst>
                                          </p:cBhvr>
                                          <p:tavLst>
                                            <p:tav tm="0">
                                              <p:val>
                                                <p:fltVal val="0"/>
                                              </p:val>
                                            </p:tav>
                                            <p:tav tm="100000">
                                              <p:val>
                                                <p:strVal val="#ppt_w"/>
                                              </p:val>
                                            </p:tav>
                                          </p:tavLst>
                                        </p:anim>
                                        <p:anim calcmode="lin" valueType="num">
                                          <p:cBhvr>
                                            <p:cTn id="77" dur="500" fill="hold"/>
                                            <p:tgtEl>
                                              <p:spTgt spid="44"/>
                                            </p:tgtEl>
                                            <p:attrNameLst>
                                              <p:attrName>ppt_h</p:attrName>
                                            </p:attrNameLst>
                                          </p:cBhvr>
                                          <p:tavLst>
                                            <p:tav tm="0">
                                              <p:val>
                                                <p:fltVal val="0"/>
                                              </p:val>
                                            </p:tav>
                                            <p:tav tm="100000">
                                              <p:val>
                                                <p:strVal val="#ppt_h"/>
                                              </p:val>
                                            </p:tav>
                                          </p:tavLst>
                                        </p:anim>
                                        <p:animEffect transition="in" filter="fade">
                                          <p:cBhvr>
                                            <p:cTn id="78" dur="500"/>
                                            <p:tgtEl>
                                              <p:spTgt spid="44"/>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45"/>
                                            </p:tgtEl>
                                            <p:attrNameLst>
                                              <p:attrName>style.visibility</p:attrName>
                                            </p:attrNameLst>
                                          </p:cBhvr>
                                          <p:to>
                                            <p:strVal val="visible"/>
                                          </p:to>
                                        </p:set>
                                        <p:anim calcmode="lin" valueType="num">
                                          <p:cBhvr>
                                            <p:cTn id="81" dur="500" fill="hold"/>
                                            <p:tgtEl>
                                              <p:spTgt spid="45"/>
                                            </p:tgtEl>
                                            <p:attrNameLst>
                                              <p:attrName>ppt_w</p:attrName>
                                            </p:attrNameLst>
                                          </p:cBhvr>
                                          <p:tavLst>
                                            <p:tav tm="0">
                                              <p:val>
                                                <p:fltVal val="0"/>
                                              </p:val>
                                            </p:tav>
                                            <p:tav tm="100000">
                                              <p:val>
                                                <p:strVal val="#ppt_w"/>
                                              </p:val>
                                            </p:tav>
                                          </p:tavLst>
                                        </p:anim>
                                        <p:anim calcmode="lin" valueType="num">
                                          <p:cBhvr>
                                            <p:cTn id="82" dur="500" fill="hold"/>
                                            <p:tgtEl>
                                              <p:spTgt spid="45"/>
                                            </p:tgtEl>
                                            <p:attrNameLst>
                                              <p:attrName>ppt_h</p:attrName>
                                            </p:attrNameLst>
                                          </p:cBhvr>
                                          <p:tavLst>
                                            <p:tav tm="0">
                                              <p:val>
                                                <p:fltVal val="0"/>
                                              </p:val>
                                            </p:tav>
                                            <p:tav tm="100000">
                                              <p:val>
                                                <p:strVal val="#ppt_h"/>
                                              </p:val>
                                            </p:tav>
                                          </p:tavLst>
                                        </p:anim>
                                        <p:animEffect transition="in" filter="fade">
                                          <p:cBhvr>
                                            <p:cTn id="83" dur="500"/>
                                            <p:tgtEl>
                                              <p:spTgt spid="45"/>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500" fill="hold"/>
                                            <p:tgtEl>
                                              <p:spTgt spid="46"/>
                                            </p:tgtEl>
                                            <p:attrNameLst>
                                              <p:attrName>ppt_w</p:attrName>
                                            </p:attrNameLst>
                                          </p:cBhvr>
                                          <p:tavLst>
                                            <p:tav tm="0">
                                              <p:val>
                                                <p:fltVal val="0"/>
                                              </p:val>
                                            </p:tav>
                                            <p:tav tm="100000">
                                              <p:val>
                                                <p:strVal val="#ppt_w"/>
                                              </p:val>
                                            </p:tav>
                                          </p:tavLst>
                                        </p:anim>
                                        <p:anim calcmode="lin" valueType="num">
                                          <p:cBhvr>
                                            <p:cTn id="87" dur="500" fill="hold"/>
                                            <p:tgtEl>
                                              <p:spTgt spid="46"/>
                                            </p:tgtEl>
                                            <p:attrNameLst>
                                              <p:attrName>ppt_h</p:attrName>
                                            </p:attrNameLst>
                                          </p:cBhvr>
                                          <p:tavLst>
                                            <p:tav tm="0">
                                              <p:val>
                                                <p:fltVal val="0"/>
                                              </p:val>
                                            </p:tav>
                                            <p:tav tm="100000">
                                              <p:val>
                                                <p:strVal val="#ppt_h"/>
                                              </p:val>
                                            </p:tav>
                                          </p:tavLst>
                                        </p:anim>
                                        <p:animEffect transition="in" filter="fade">
                                          <p:cBhvr>
                                            <p:cTn id="88" dur="500"/>
                                            <p:tgtEl>
                                              <p:spTgt spid="46"/>
                                            </p:tgtEl>
                                          </p:cBhvr>
                                        </p:animEffect>
                                      </p:childTnLst>
                                    </p:cTn>
                                  </p:par>
                                  <p:par>
                                    <p:cTn id="89" presetID="53" presetClass="entr" presetSubtype="16" fill="hold" grpId="0" nodeType="withEffect">
                                      <p:stCondLst>
                                        <p:cond delay="400"/>
                                      </p:stCondLst>
                                      <p:childTnLst>
                                        <p:set>
                                          <p:cBhvr>
                                            <p:cTn id="90" dur="1" fill="hold">
                                              <p:stCondLst>
                                                <p:cond delay="0"/>
                                              </p:stCondLst>
                                            </p:cTn>
                                            <p:tgtEl>
                                              <p:spTgt spid="47"/>
                                            </p:tgtEl>
                                            <p:attrNameLst>
                                              <p:attrName>style.visibility</p:attrName>
                                            </p:attrNameLst>
                                          </p:cBhvr>
                                          <p:to>
                                            <p:strVal val="visible"/>
                                          </p:to>
                                        </p:set>
                                        <p:anim calcmode="lin" valueType="num">
                                          <p:cBhvr>
                                            <p:cTn id="91" dur="500" fill="hold"/>
                                            <p:tgtEl>
                                              <p:spTgt spid="47"/>
                                            </p:tgtEl>
                                            <p:attrNameLst>
                                              <p:attrName>ppt_w</p:attrName>
                                            </p:attrNameLst>
                                          </p:cBhvr>
                                          <p:tavLst>
                                            <p:tav tm="0">
                                              <p:val>
                                                <p:fltVal val="0"/>
                                              </p:val>
                                            </p:tav>
                                            <p:tav tm="100000">
                                              <p:val>
                                                <p:strVal val="#ppt_w"/>
                                              </p:val>
                                            </p:tav>
                                          </p:tavLst>
                                        </p:anim>
                                        <p:anim calcmode="lin" valueType="num">
                                          <p:cBhvr>
                                            <p:cTn id="92" dur="500" fill="hold"/>
                                            <p:tgtEl>
                                              <p:spTgt spid="47"/>
                                            </p:tgtEl>
                                            <p:attrNameLst>
                                              <p:attrName>ppt_h</p:attrName>
                                            </p:attrNameLst>
                                          </p:cBhvr>
                                          <p:tavLst>
                                            <p:tav tm="0">
                                              <p:val>
                                                <p:fltVal val="0"/>
                                              </p:val>
                                            </p:tav>
                                            <p:tav tm="100000">
                                              <p:val>
                                                <p:strVal val="#ppt_h"/>
                                              </p:val>
                                            </p:tav>
                                          </p:tavLst>
                                        </p:anim>
                                        <p:animEffect transition="in" filter="fade">
                                          <p:cBhvr>
                                            <p:cTn id="93" dur="500"/>
                                            <p:tgtEl>
                                              <p:spTgt spid="47"/>
                                            </p:tgtEl>
                                          </p:cBhvr>
                                        </p:animEffect>
                                      </p:childTnLst>
                                    </p:cTn>
                                  </p:par>
                                  <p:par>
                                    <p:cTn id="94" presetID="53" presetClass="entr" presetSubtype="16" fill="hold" grpId="0" nodeType="withEffect">
                                      <p:stCondLst>
                                        <p:cond delay="200"/>
                                      </p:stCondLst>
                                      <p:childTnLst>
                                        <p:set>
                                          <p:cBhvr>
                                            <p:cTn id="95" dur="1" fill="hold">
                                              <p:stCondLst>
                                                <p:cond delay="0"/>
                                              </p:stCondLst>
                                            </p:cTn>
                                            <p:tgtEl>
                                              <p:spTgt spid="48"/>
                                            </p:tgtEl>
                                            <p:attrNameLst>
                                              <p:attrName>style.visibility</p:attrName>
                                            </p:attrNameLst>
                                          </p:cBhvr>
                                          <p:to>
                                            <p:strVal val="visible"/>
                                          </p:to>
                                        </p:set>
                                        <p:anim calcmode="lin" valueType="num">
                                          <p:cBhvr>
                                            <p:cTn id="96" dur="500" fill="hold"/>
                                            <p:tgtEl>
                                              <p:spTgt spid="48"/>
                                            </p:tgtEl>
                                            <p:attrNameLst>
                                              <p:attrName>ppt_w</p:attrName>
                                            </p:attrNameLst>
                                          </p:cBhvr>
                                          <p:tavLst>
                                            <p:tav tm="0">
                                              <p:val>
                                                <p:fltVal val="0"/>
                                              </p:val>
                                            </p:tav>
                                            <p:tav tm="100000">
                                              <p:val>
                                                <p:strVal val="#ppt_w"/>
                                              </p:val>
                                            </p:tav>
                                          </p:tavLst>
                                        </p:anim>
                                        <p:anim calcmode="lin" valueType="num">
                                          <p:cBhvr>
                                            <p:cTn id="97" dur="500" fill="hold"/>
                                            <p:tgtEl>
                                              <p:spTgt spid="48"/>
                                            </p:tgtEl>
                                            <p:attrNameLst>
                                              <p:attrName>ppt_h</p:attrName>
                                            </p:attrNameLst>
                                          </p:cBhvr>
                                          <p:tavLst>
                                            <p:tav tm="0">
                                              <p:val>
                                                <p:fltVal val="0"/>
                                              </p:val>
                                            </p:tav>
                                            <p:tav tm="100000">
                                              <p:val>
                                                <p:strVal val="#ppt_h"/>
                                              </p:val>
                                            </p:tav>
                                          </p:tavLst>
                                        </p:anim>
                                        <p:animEffect transition="in" filter="fade">
                                          <p:cBhvr>
                                            <p:cTn id="98" dur="500"/>
                                            <p:tgtEl>
                                              <p:spTgt spid="48"/>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49"/>
                                            </p:tgtEl>
                                            <p:attrNameLst>
                                              <p:attrName>style.visibility</p:attrName>
                                            </p:attrNameLst>
                                          </p:cBhvr>
                                          <p:to>
                                            <p:strVal val="visible"/>
                                          </p:to>
                                        </p:set>
                                        <p:anim calcmode="lin" valueType="num">
                                          <p:cBhvr>
                                            <p:cTn id="101" dur="500" fill="hold"/>
                                            <p:tgtEl>
                                              <p:spTgt spid="49"/>
                                            </p:tgtEl>
                                            <p:attrNameLst>
                                              <p:attrName>ppt_w</p:attrName>
                                            </p:attrNameLst>
                                          </p:cBhvr>
                                          <p:tavLst>
                                            <p:tav tm="0">
                                              <p:val>
                                                <p:fltVal val="0"/>
                                              </p:val>
                                            </p:tav>
                                            <p:tav tm="100000">
                                              <p:val>
                                                <p:strVal val="#ppt_w"/>
                                              </p:val>
                                            </p:tav>
                                          </p:tavLst>
                                        </p:anim>
                                        <p:anim calcmode="lin" valueType="num">
                                          <p:cBhvr>
                                            <p:cTn id="102" dur="500" fill="hold"/>
                                            <p:tgtEl>
                                              <p:spTgt spid="49"/>
                                            </p:tgtEl>
                                            <p:attrNameLst>
                                              <p:attrName>ppt_h</p:attrName>
                                            </p:attrNameLst>
                                          </p:cBhvr>
                                          <p:tavLst>
                                            <p:tav tm="0">
                                              <p:val>
                                                <p:fltVal val="0"/>
                                              </p:val>
                                            </p:tav>
                                            <p:tav tm="100000">
                                              <p:val>
                                                <p:strVal val="#ppt_h"/>
                                              </p:val>
                                            </p:tav>
                                          </p:tavLst>
                                        </p:anim>
                                        <p:animEffect transition="in" filter="fade">
                                          <p:cBhvr>
                                            <p:cTn id="103" dur="500"/>
                                            <p:tgtEl>
                                              <p:spTgt spid="49"/>
                                            </p:tgtEl>
                                          </p:cBhvr>
                                        </p:animEffect>
                                      </p:childTnLst>
                                    </p:cTn>
                                  </p:par>
                                  <p:par>
                                    <p:cTn id="104" presetID="53" presetClass="entr" presetSubtype="16" fill="hold" grpId="0" nodeType="withEffect">
                                      <p:stCondLst>
                                        <p:cond delay="400"/>
                                      </p:stCondLst>
                                      <p:childTnLst>
                                        <p:set>
                                          <p:cBhvr>
                                            <p:cTn id="105" dur="1" fill="hold">
                                              <p:stCondLst>
                                                <p:cond delay="0"/>
                                              </p:stCondLst>
                                            </p:cTn>
                                            <p:tgtEl>
                                              <p:spTgt spid="50"/>
                                            </p:tgtEl>
                                            <p:attrNameLst>
                                              <p:attrName>style.visibility</p:attrName>
                                            </p:attrNameLst>
                                          </p:cBhvr>
                                          <p:to>
                                            <p:strVal val="visible"/>
                                          </p:to>
                                        </p:set>
                                        <p:anim calcmode="lin" valueType="num">
                                          <p:cBhvr>
                                            <p:cTn id="106" dur="500" fill="hold"/>
                                            <p:tgtEl>
                                              <p:spTgt spid="50"/>
                                            </p:tgtEl>
                                            <p:attrNameLst>
                                              <p:attrName>ppt_w</p:attrName>
                                            </p:attrNameLst>
                                          </p:cBhvr>
                                          <p:tavLst>
                                            <p:tav tm="0">
                                              <p:val>
                                                <p:fltVal val="0"/>
                                              </p:val>
                                            </p:tav>
                                            <p:tav tm="100000">
                                              <p:val>
                                                <p:strVal val="#ppt_w"/>
                                              </p:val>
                                            </p:tav>
                                          </p:tavLst>
                                        </p:anim>
                                        <p:anim calcmode="lin" valueType="num">
                                          <p:cBhvr>
                                            <p:cTn id="107" dur="500" fill="hold"/>
                                            <p:tgtEl>
                                              <p:spTgt spid="50"/>
                                            </p:tgtEl>
                                            <p:attrNameLst>
                                              <p:attrName>ppt_h</p:attrName>
                                            </p:attrNameLst>
                                          </p:cBhvr>
                                          <p:tavLst>
                                            <p:tav tm="0">
                                              <p:val>
                                                <p:fltVal val="0"/>
                                              </p:val>
                                            </p:tav>
                                            <p:tav tm="100000">
                                              <p:val>
                                                <p:strVal val="#ppt_h"/>
                                              </p:val>
                                            </p:tav>
                                          </p:tavLst>
                                        </p:anim>
                                        <p:animEffect transition="in" filter="fade">
                                          <p:cBhvr>
                                            <p:cTn id="108" dur="500"/>
                                            <p:tgtEl>
                                              <p:spTgt spid="50"/>
                                            </p:tgtEl>
                                          </p:cBhvr>
                                        </p:animEffect>
                                      </p:childTnLst>
                                    </p:cTn>
                                  </p:par>
                                  <p:par>
                                    <p:cTn id="109" presetID="53" presetClass="entr" presetSubtype="16" fill="hold" grpId="0" nodeType="withEffect">
                                      <p:stCondLst>
                                        <p:cond delay="200"/>
                                      </p:stCondLst>
                                      <p:childTnLst>
                                        <p:set>
                                          <p:cBhvr>
                                            <p:cTn id="110" dur="1" fill="hold">
                                              <p:stCondLst>
                                                <p:cond delay="0"/>
                                              </p:stCondLst>
                                            </p:cTn>
                                            <p:tgtEl>
                                              <p:spTgt spid="51"/>
                                            </p:tgtEl>
                                            <p:attrNameLst>
                                              <p:attrName>style.visibility</p:attrName>
                                            </p:attrNameLst>
                                          </p:cBhvr>
                                          <p:to>
                                            <p:strVal val="visible"/>
                                          </p:to>
                                        </p:set>
                                        <p:anim calcmode="lin" valueType="num">
                                          <p:cBhvr>
                                            <p:cTn id="111" dur="500" fill="hold"/>
                                            <p:tgtEl>
                                              <p:spTgt spid="51"/>
                                            </p:tgtEl>
                                            <p:attrNameLst>
                                              <p:attrName>ppt_w</p:attrName>
                                            </p:attrNameLst>
                                          </p:cBhvr>
                                          <p:tavLst>
                                            <p:tav tm="0">
                                              <p:val>
                                                <p:fltVal val="0"/>
                                              </p:val>
                                            </p:tav>
                                            <p:tav tm="100000">
                                              <p:val>
                                                <p:strVal val="#ppt_w"/>
                                              </p:val>
                                            </p:tav>
                                          </p:tavLst>
                                        </p:anim>
                                        <p:anim calcmode="lin" valueType="num">
                                          <p:cBhvr>
                                            <p:cTn id="112" dur="500" fill="hold"/>
                                            <p:tgtEl>
                                              <p:spTgt spid="51"/>
                                            </p:tgtEl>
                                            <p:attrNameLst>
                                              <p:attrName>ppt_h</p:attrName>
                                            </p:attrNameLst>
                                          </p:cBhvr>
                                          <p:tavLst>
                                            <p:tav tm="0">
                                              <p:val>
                                                <p:fltVal val="0"/>
                                              </p:val>
                                            </p:tav>
                                            <p:tav tm="100000">
                                              <p:val>
                                                <p:strVal val="#ppt_h"/>
                                              </p:val>
                                            </p:tav>
                                          </p:tavLst>
                                        </p:anim>
                                        <p:animEffect transition="in" filter="fade">
                                          <p:cBhvr>
                                            <p:cTn id="113" dur="500"/>
                                            <p:tgtEl>
                                              <p:spTgt spid="51"/>
                                            </p:tgtEl>
                                          </p:cBhvr>
                                        </p:animEffect>
                                      </p:childTnLst>
                                    </p:cTn>
                                  </p:par>
                                  <p:par>
                                    <p:cTn id="114" presetID="53" presetClass="entr" presetSubtype="16" fill="hold" grpId="0" nodeType="withEffect">
                                      <p:stCondLst>
                                        <p:cond delay="20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5"/>
                                            </p:tgtEl>
                                            <p:attrNameLst>
                                              <p:attrName>style.visibility</p:attrName>
                                            </p:attrNameLst>
                                          </p:cBhvr>
                                          <p:to>
                                            <p:strVal val="visible"/>
                                          </p:to>
                                        </p:set>
                                        <p:anim calcmode="lin" valueType="num">
                                          <p:cBhvr>
                                            <p:cTn id="121" dur="500" fill="hold"/>
                                            <p:tgtEl>
                                              <p:spTgt spid="55"/>
                                            </p:tgtEl>
                                            <p:attrNameLst>
                                              <p:attrName>ppt_w</p:attrName>
                                            </p:attrNameLst>
                                          </p:cBhvr>
                                          <p:tavLst>
                                            <p:tav tm="0">
                                              <p:val>
                                                <p:fltVal val="0"/>
                                              </p:val>
                                            </p:tav>
                                            <p:tav tm="100000">
                                              <p:val>
                                                <p:strVal val="#ppt_w"/>
                                              </p:val>
                                            </p:tav>
                                          </p:tavLst>
                                        </p:anim>
                                        <p:anim calcmode="lin" valueType="num">
                                          <p:cBhvr>
                                            <p:cTn id="122" dur="500" fill="hold"/>
                                            <p:tgtEl>
                                              <p:spTgt spid="55"/>
                                            </p:tgtEl>
                                            <p:attrNameLst>
                                              <p:attrName>ppt_h</p:attrName>
                                            </p:attrNameLst>
                                          </p:cBhvr>
                                          <p:tavLst>
                                            <p:tav tm="0">
                                              <p:val>
                                                <p:fltVal val="0"/>
                                              </p:val>
                                            </p:tav>
                                            <p:tav tm="100000">
                                              <p:val>
                                                <p:strVal val="#ppt_h"/>
                                              </p:val>
                                            </p:tav>
                                          </p:tavLst>
                                        </p:anim>
                                        <p:animEffect transition="in" filter="fade">
                                          <p:cBhvr>
                                            <p:cTn id="123" dur="500"/>
                                            <p:tgtEl>
                                              <p:spTgt spid="55"/>
                                            </p:tgtEl>
                                          </p:cBhvr>
                                        </p:animEffect>
                                      </p:childTnLst>
                                    </p:cTn>
                                  </p:par>
                                  <p:par>
                                    <p:cTn id="124" presetID="53" presetClass="entr" presetSubtype="16" fill="hold" grpId="0" nodeType="withEffect">
                                      <p:stCondLst>
                                        <p:cond delay="400"/>
                                      </p:stCondLst>
                                      <p:childTnLst>
                                        <p:set>
                                          <p:cBhvr>
                                            <p:cTn id="125" dur="1" fill="hold">
                                              <p:stCondLst>
                                                <p:cond delay="0"/>
                                              </p:stCondLst>
                                            </p:cTn>
                                            <p:tgtEl>
                                              <p:spTgt spid="56"/>
                                            </p:tgtEl>
                                            <p:attrNameLst>
                                              <p:attrName>style.visibility</p:attrName>
                                            </p:attrNameLst>
                                          </p:cBhvr>
                                          <p:to>
                                            <p:strVal val="visible"/>
                                          </p:to>
                                        </p:set>
                                        <p:anim calcmode="lin" valueType="num">
                                          <p:cBhvr>
                                            <p:cTn id="126" dur="500" fill="hold"/>
                                            <p:tgtEl>
                                              <p:spTgt spid="56"/>
                                            </p:tgtEl>
                                            <p:attrNameLst>
                                              <p:attrName>ppt_w</p:attrName>
                                            </p:attrNameLst>
                                          </p:cBhvr>
                                          <p:tavLst>
                                            <p:tav tm="0">
                                              <p:val>
                                                <p:fltVal val="0"/>
                                              </p:val>
                                            </p:tav>
                                            <p:tav tm="100000">
                                              <p:val>
                                                <p:strVal val="#ppt_w"/>
                                              </p:val>
                                            </p:tav>
                                          </p:tavLst>
                                        </p:anim>
                                        <p:anim calcmode="lin" valueType="num">
                                          <p:cBhvr>
                                            <p:cTn id="127" dur="500" fill="hold"/>
                                            <p:tgtEl>
                                              <p:spTgt spid="56"/>
                                            </p:tgtEl>
                                            <p:attrNameLst>
                                              <p:attrName>ppt_h</p:attrName>
                                            </p:attrNameLst>
                                          </p:cBhvr>
                                          <p:tavLst>
                                            <p:tav tm="0">
                                              <p:val>
                                                <p:fltVal val="0"/>
                                              </p:val>
                                            </p:tav>
                                            <p:tav tm="100000">
                                              <p:val>
                                                <p:strVal val="#ppt_h"/>
                                              </p:val>
                                            </p:tav>
                                          </p:tavLst>
                                        </p:anim>
                                        <p:animEffect transition="in" filter="fade">
                                          <p:cBhvr>
                                            <p:cTn id="128" dur="500"/>
                                            <p:tgtEl>
                                              <p:spTgt spid="56"/>
                                            </p:tgtEl>
                                          </p:cBhvr>
                                        </p:animEffect>
                                      </p:childTnLst>
                                    </p:cTn>
                                  </p:par>
                                  <p:par>
                                    <p:cTn id="129" presetID="53" presetClass="entr" presetSubtype="16" fill="hold" grpId="0" nodeType="withEffect">
                                      <p:stCondLst>
                                        <p:cond delay="20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p:cTn id="136" dur="500" fill="hold"/>
                                            <p:tgtEl>
                                              <p:spTgt spid="58"/>
                                            </p:tgtEl>
                                            <p:attrNameLst>
                                              <p:attrName>ppt_w</p:attrName>
                                            </p:attrNameLst>
                                          </p:cBhvr>
                                          <p:tavLst>
                                            <p:tav tm="0">
                                              <p:val>
                                                <p:fltVal val="0"/>
                                              </p:val>
                                            </p:tav>
                                            <p:tav tm="100000">
                                              <p:val>
                                                <p:strVal val="#ppt_w"/>
                                              </p:val>
                                            </p:tav>
                                          </p:tavLst>
                                        </p:anim>
                                        <p:anim calcmode="lin" valueType="num">
                                          <p:cBhvr>
                                            <p:cTn id="137" dur="500" fill="hold"/>
                                            <p:tgtEl>
                                              <p:spTgt spid="58"/>
                                            </p:tgtEl>
                                            <p:attrNameLst>
                                              <p:attrName>ppt_h</p:attrName>
                                            </p:attrNameLst>
                                          </p:cBhvr>
                                          <p:tavLst>
                                            <p:tav tm="0">
                                              <p:val>
                                                <p:fltVal val="0"/>
                                              </p:val>
                                            </p:tav>
                                            <p:tav tm="100000">
                                              <p:val>
                                                <p:strVal val="#ppt_h"/>
                                              </p:val>
                                            </p:tav>
                                          </p:tavLst>
                                        </p:anim>
                                        <p:animEffect transition="in" filter="fade">
                                          <p:cBhvr>
                                            <p:cTn id="138" dur="500"/>
                                            <p:tgtEl>
                                              <p:spTgt spid="58"/>
                                            </p:tgtEl>
                                          </p:cBhvr>
                                        </p:animEffect>
                                      </p:childTnLst>
                                    </p:cTn>
                                  </p:par>
                                  <p:par>
                                    <p:cTn id="139" presetID="53" presetClass="entr" presetSubtype="16" fill="hold" grpId="0" nodeType="withEffect">
                                      <p:stCondLst>
                                        <p:cond delay="400"/>
                                      </p:stCondLst>
                                      <p:childTnLst>
                                        <p:set>
                                          <p:cBhvr>
                                            <p:cTn id="140" dur="1" fill="hold">
                                              <p:stCondLst>
                                                <p:cond delay="0"/>
                                              </p:stCondLst>
                                            </p:cTn>
                                            <p:tgtEl>
                                              <p:spTgt spid="59"/>
                                            </p:tgtEl>
                                            <p:attrNameLst>
                                              <p:attrName>style.visibility</p:attrName>
                                            </p:attrNameLst>
                                          </p:cBhvr>
                                          <p:to>
                                            <p:strVal val="visible"/>
                                          </p:to>
                                        </p:set>
                                        <p:anim calcmode="lin" valueType="num">
                                          <p:cBhvr>
                                            <p:cTn id="141" dur="500" fill="hold"/>
                                            <p:tgtEl>
                                              <p:spTgt spid="59"/>
                                            </p:tgtEl>
                                            <p:attrNameLst>
                                              <p:attrName>ppt_w</p:attrName>
                                            </p:attrNameLst>
                                          </p:cBhvr>
                                          <p:tavLst>
                                            <p:tav tm="0">
                                              <p:val>
                                                <p:fltVal val="0"/>
                                              </p:val>
                                            </p:tav>
                                            <p:tav tm="100000">
                                              <p:val>
                                                <p:strVal val="#ppt_w"/>
                                              </p:val>
                                            </p:tav>
                                          </p:tavLst>
                                        </p:anim>
                                        <p:anim calcmode="lin" valueType="num">
                                          <p:cBhvr>
                                            <p:cTn id="142" dur="500" fill="hold"/>
                                            <p:tgtEl>
                                              <p:spTgt spid="59"/>
                                            </p:tgtEl>
                                            <p:attrNameLst>
                                              <p:attrName>ppt_h</p:attrName>
                                            </p:attrNameLst>
                                          </p:cBhvr>
                                          <p:tavLst>
                                            <p:tav tm="0">
                                              <p:val>
                                                <p:fltVal val="0"/>
                                              </p:val>
                                            </p:tav>
                                            <p:tav tm="100000">
                                              <p:val>
                                                <p:strVal val="#ppt_h"/>
                                              </p:val>
                                            </p:tav>
                                          </p:tavLst>
                                        </p:anim>
                                        <p:animEffect transition="in" filter="fade">
                                          <p:cBhvr>
                                            <p:cTn id="143" dur="500"/>
                                            <p:tgtEl>
                                              <p:spTgt spid="59"/>
                                            </p:tgtEl>
                                          </p:cBhvr>
                                        </p:animEffect>
                                      </p:childTnLst>
                                    </p:cTn>
                                  </p:par>
                                  <p:par>
                                    <p:cTn id="144" presetID="53" presetClass="entr" presetSubtype="16" fill="hold" grpId="0" nodeType="withEffect">
                                      <p:stCondLst>
                                        <p:cond delay="20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par>
                                    <p:cTn id="149" presetID="53" presetClass="entr" presetSubtype="16" fill="hold" grpId="0" nodeType="withEffect">
                                      <p:stCondLst>
                                        <p:cond delay="20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par>
                                    <p:cTn id="154" presetID="53" presetClass="entr" presetSubtype="16" fill="hold" grpId="0" nodeType="withEffect">
                                      <p:stCondLst>
                                        <p:cond delay="200"/>
                                      </p:stCondLst>
                                      <p:childTnLst>
                                        <p:set>
                                          <p:cBhvr>
                                            <p:cTn id="155" dur="1" fill="hold">
                                              <p:stCondLst>
                                                <p:cond delay="0"/>
                                              </p:stCondLst>
                                            </p:cTn>
                                            <p:tgtEl>
                                              <p:spTgt spid="62"/>
                                            </p:tgtEl>
                                            <p:attrNameLst>
                                              <p:attrName>style.visibility</p:attrName>
                                            </p:attrNameLst>
                                          </p:cBhvr>
                                          <p:to>
                                            <p:strVal val="visible"/>
                                          </p:to>
                                        </p:set>
                                        <p:anim calcmode="lin" valueType="num">
                                          <p:cBhvr>
                                            <p:cTn id="156" dur="500" fill="hold"/>
                                            <p:tgtEl>
                                              <p:spTgt spid="62"/>
                                            </p:tgtEl>
                                            <p:attrNameLst>
                                              <p:attrName>ppt_w</p:attrName>
                                            </p:attrNameLst>
                                          </p:cBhvr>
                                          <p:tavLst>
                                            <p:tav tm="0">
                                              <p:val>
                                                <p:fltVal val="0"/>
                                              </p:val>
                                            </p:tav>
                                            <p:tav tm="100000">
                                              <p:val>
                                                <p:strVal val="#ppt_w"/>
                                              </p:val>
                                            </p:tav>
                                          </p:tavLst>
                                        </p:anim>
                                        <p:anim calcmode="lin" valueType="num">
                                          <p:cBhvr>
                                            <p:cTn id="157" dur="500" fill="hold"/>
                                            <p:tgtEl>
                                              <p:spTgt spid="62"/>
                                            </p:tgtEl>
                                            <p:attrNameLst>
                                              <p:attrName>ppt_h</p:attrName>
                                            </p:attrNameLst>
                                          </p:cBhvr>
                                          <p:tavLst>
                                            <p:tav tm="0">
                                              <p:val>
                                                <p:fltVal val="0"/>
                                              </p:val>
                                            </p:tav>
                                            <p:tav tm="100000">
                                              <p:val>
                                                <p:strVal val="#ppt_h"/>
                                              </p:val>
                                            </p:tav>
                                          </p:tavLst>
                                        </p:anim>
                                        <p:animEffect transition="in" filter="fade">
                                          <p:cBhvr>
                                            <p:cTn id="158" dur="500"/>
                                            <p:tgtEl>
                                              <p:spTgt spid="62"/>
                                            </p:tgtEl>
                                          </p:cBhvr>
                                        </p:animEffect>
                                      </p:childTnLst>
                                    </p:cTn>
                                  </p:par>
                                </p:childTnLst>
                              </p:cTn>
                            </p:par>
                            <p:par>
                              <p:cTn id="159" fill="hold">
                                <p:stCondLst>
                                  <p:cond delay="2000"/>
                                </p:stCondLst>
                                <p:childTnLst>
                                  <p:par>
                                    <p:cTn id="160" presetID="10" presetClass="entr" presetSubtype="0"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Effect transition="in" filter="fade">
                                          <p:cBhvr>
                                            <p:cTn id="162"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35" grpId="0"/>
          <p:bldP spid="36" grpId="0"/>
          <p:bldP spid="37" grpId="0"/>
          <p:bldP spid="38" grpId="0"/>
          <p:bldP spid="39" grpId="0" bldLvl="0" animBg="1"/>
          <p:bldP spid="40"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5" grpId="0" bldLvl="0" animBg="1"/>
          <p:bldP spid="56" grpId="0" bldLvl="0" animBg="1"/>
          <p:bldP spid="57" grpId="0" bldLvl="0" animBg="1"/>
          <p:bldP spid="58" grpId="0" bldLvl="0" animBg="1"/>
          <p:bldP spid="59" grpId="0" bldLvl="0" animBg="1"/>
          <p:bldP spid="60" grpId="0" bldLvl="0" animBg="1"/>
          <p:bldP spid="61" grpId="0" bldLvl="0" animBg="1"/>
          <p:bldP spid="62" grpId="0" bldLvl="0" animBg="1"/>
          <p:bldP spid="53" grpId="0"/>
          <p:bldP spid="4"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p:cNvSpPr txBox="1"/>
          <p:nvPr/>
        </p:nvSpPr>
        <p:spPr>
          <a:xfrm>
            <a:off x="746760" y="1082040"/>
            <a:ext cx="7529830" cy="829945"/>
          </a:xfrm>
          <a:prstGeom prst="rect">
            <a:avLst/>
          </a:prstGeom>
          <a:noFill/>
        </p:spPr>
        <p:txBody>
          <a:bodyPr wrap="square" rtlCol="0">
            <a:spAutoFit/>
          </a:bodyPr>
          <a:lstStyle/>
          <a:p>
            <a:pPr algn="l"/>
            <a:r>
              <a:rPr lang="zh-CN" sz="1200" dirty="0">
                <a:latin typeface="微软雅黑" panose="020B0503020204020204" charset="-122"/>
                <a:ea typeface="微软雅黑" panose="020B0503020204020204" charset="-122"/>
                <a:cs typeface="方正兰亭细黑_GBK_M" panose="02010600010101010101" pitchFamily="2" charset="2"/>
                <a:sym typeface="+mn-ea"/>
              </a:rPr>
              <a:t>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a:t>
            </a:r>
            <a:endPar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54" name="TextBox 53"/>
          <p:cNvSpPr txBox="1"/>
          <p:nvPr/>
        </p:nvSpPr>
        <p:spPr>
          <a:xfrm>
            <a:off x="1249770" y="2100298"/>
            <a:ext cx="1402080" cy="460375"/>
          </a:xfrm>
          <a:prstGeom prst="rect">
            <a:avLst/>
          </a:prstGeom>
          <a:noFill/>
        </p:spPr>
        <p:txBody>
          <a:bodyPr wrap="none" rtlCol="0">
            <a:spAutoFit/>
          </a:bodyPr>
          <a:lstStyle/>
          <a:p>
            <a:r>
              <a:rPr lang="zh-CN" altLang="en-US" sz="2400" dirty="0">
                <a:solidFill>
                  <a:schemeClr val="accent2"/>
                </a:solidFill>
                <a:latin typeface="微软雅黑" panose="020B0503020204020204" charset="-122"/>
                <a:ea typeface="微软雅黑" panose="020B0503020204020204" charset="-122"/>
              </a:rPr>
              <a:t>标题内容</a:t>
            </a:r>
          </a:p>
        </p:txBody>
      </p:sp>
      <p:grpSp>
        <p:nvGrpSpPr>
          <p:cNvPr id="78" name="组合 77"/>
          <p:cNvGrpSpPr/>
          <p:nvPr/>
        </p:nvGrpSpPr>
        <p:grpSpPr>
          <a:xfrm>
            <a:off x="2207885" y="2565716"/>
            <a:ext cx="408377" cy="408377"/>
            <a:chOff x="304800" y="673100"/>
            <a:chExt cx="4000500" cy="4000500"/>
          </a:xfrm>
          <a:effectLst>
            <a:outerShdw blurRad="317500" dist="1905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椭圆 7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 name="组合 80"/>
          <p:cNvGrpSpPr/>
          <p:nvPr/>
        </p:nvGrpSpPr>
        <p:grpSpPr>
          <a:xfrm>
            <a:off x="1148780" y="2529942"/>
            <a:ext cx="219777" cy="219777"/>
            <a:chOff x="304800" y="673100"/>
            <a:chExt cx="4000500" cy="4000500"/>
          </a:xfrm>
          <a:effectLst>
            <a:outerShdw blurRad="381000" dist="152400" dir="8100000" algn="tr" rotWithShape="0">
              <a:prstClr val="black">
                <a:alpha val="7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3" name="椭圆 8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4" name="组合 83"/>
          <p:cNvGrpSpPr/>
          <p:nvPr/>
        </p:nvGrpSpPr>
        <p:grpSpPr>
          <a:xfrm>
            <a:off x="1527497" y="2774635"/>
            <a:ext cx="350672" cy="350672"/>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6" name="椭圆 8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7" name="组合 86"/>
          <p:cNvGrpSpPr/>
          <p:nvPr/>
        </p:nvGrpSpPr>
        <p:grpSpPr>
          <a:xfrm>
            <a:off x="2462156" y="2526442"/>
            <a:ext cx="219777" cy="219777"/>
            <a:chOff x="304800" y="673100"/>
            <a:chExt cx="4000500" cy="4000500"/>
          </a:xfrm>
          <a:effectLst>
            <a:outerShdw blurRad="381000" dist="152400" dir="8100000" algn="tr" rotWithShape="0">
              <a:prstClr val="black">
                <a:alpha val="70000"/>
              </a:prstClr>
            </a:outerShdw>
          </a:effectLst>
        </p:grpSpPr>
        <p:sp>
          <p:nvSpPr>
            <p:cNvPr id="88" name="同心圆 8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9" name="椭圆 8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0" name="组合 89"/>
          <p:cNvGrpSpPr/>
          <p:nvPr/>
        </p:nvGrpSpPr>
        <p:grpSpPr>
          <a:xfrm>
            <a:off x="2092110" y="2742571"/>
            <a:ext cx="219777" cy="219777"/>
            <a:chOff x="304800" y="673100"/>
            <a:chExt cx="4000500" cy="4000500"/>
          </a:xfrm>
          <a:effectLst>
            <a:outerShdw blurRad="381000" dist="152400" dir="8100000" algn="tr" rotWithShape="0">
              <a:prstClr val="black">
                <a:alpha val="70000"/>
              </a:prstClr>
            </a:outerShdw>
          </a:effectLst>
        </p:grpSpPr>
        <p:sp>
          <p:nvSpPr>
            <p:cNvPr id="91" name="同心圆 9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2" name="椭圆 9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3" name="组合 92"/>
          <p:cNvGrpSpPr/>
          <p:nvPr/>
        </p:nvGrpSpPr>
        <p:grpSpPr>
          <a:xfrm>
            <a:off x="1814828" y="2769904"/>
            <a:ext cx="291782" cy="291782"/>
            <a:chOff x="304800" y="673100"/>
            <a:chExt cx="4000500" cy="4000500"/>
          </a:xfrm>
          <a:effectLst>
            <a:outerShdw blurRad="317500" dist="190500" dir="8100000" algn="tr" rotWithShape="0">
              <a:prstClr val="black">
                <a:alpha val="50000"/>
              </a:prstClr>
            </a:outerShdw>
          </a:effectLst>
        </p:grpSpPr>
        <p:sp>
          <p:nvSpPr>
            <p:cNvPr id="95"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6" name="椭圆 9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组合 71"/>
          <p:cNvGrpSpPr/>
          <p:nvPr/>
        </p:nvGrpSpPr>
        <p:grpSpPr>
          <a:xfrm>
            <a:off x="1790044" y="3033655"/>
            <a:ext cx="219777" cy="219777"/>
            <a:chOff x="304800" y="673100"/>
            <a:chExt cx="4000500" cy="4000500"/>
          </a:xfrm>
          <a:effectLst>
            <a:outerShdw blurRad="381000" dist="152400" dir="8100000" algn="tr" rotWithShape="0">
              <a:prstClr val="black">
                <a:alpha val="7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4" name="椭圆 7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a:off x="1610047" y="2545396"/>
            <a:ext cx="350672" cy="350672"/>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椭圆 6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p:cNvGrpSpPr/>
          <p:nvPr/>
        </p:nvGrpSpPr>
        <p:grpSpPr>
          <a:xfrm>
            <a:off x="1948151" y="2553148"/>
            <a:ext cx="287919" cy="287919"/>
            <a:chOff x="304800" y="673100"/>
            <a:chExt cx="4000500" cy="4000500"/>
          </a:xfrm>
          <a:effectLst>
            <a:outerShdw blurRad="381000" dist="152400" dir="8100000" algn="tr" rotWithShape="0">
              <a:prstClr val="black">
                <a:alpha val="7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7" name="椭圆 7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1276032" y="2552609"/>
            <a:ext cx="387220" cy="387220"/>
            <a:chOff x="304800" y="673100"/>
            <a:chExt cx="4000500" cy="4000500"/>
          </a:xfrm>
          <a:effectLst>
            <a:outerShdw blurRad="317500" dist="1905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1" name="椭圆 7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TextBox 96"/>
          <p:cNvSpPr txBox="1"/>
          <p:nvPr/>
        </p:nvSpPr>
        <p:spPr>
          <a:xfrm>
            <a:off x="3091242" y="3004859"/>
            <a:ext cx="1808480" cy="583565"/>
          </a:xfrm>
          <a:prstGeom prst="rect">
            <a:avLst/>
          </a:prstGeom>
          <a:noFill/>
        </p:spPr>
        <p:txBody>
          <a:bodyPr wrap="none" rtlCol="0">
            <a:spAutoFit/>
          </a:bodyPr>
          <a:lstStyle/>
          <a:p>
            <a:pPr algn="l"/>
            <a:r>
              <a:rPr lang="zh-CN" altLang="en-US" sz="3200" dirty="0">
                <a:solidFill>
                  <a:srgbClr val="376092"/>
                </a:solidFill>
                <a:latin typeface="微软雅黑" panose="020B0503020204020204" charset="-122"/>
                <a:ea typeface="微软雅黑" panose="020B0503020204020204" charset="-122"/>
                <a:sym typeface="+mn-ea"/>
              </a:rPr>
              <a:t>标题内容</a:t>
            </a:r>
            <a:endParaRPr lang="zh-CN" altLang="en-US" sz="3200" dirty="0">
              <a:solidFill>
                <a:srgbClr val="C00000"/>
              </a:solidFill>
              <a:latin typeface="方正兰亭细黑_GBK" panose="02000000000000000000" pitchFamily="2" charset="-122"/>
              <a:ea typeface="方正兰亭细黑_GBK" panose="02000000000000000000" pitchFamily="2" charset="-122"/>
            </a:endParaRPr>
          </a:p>
        </p:txBody>
      </p:sp>
      <p:grpSp>
        <p:nvGrpSpPr>
          <p:cNvPr id="98" name="组合 97"/>
          <p:cNvGrpSpPr/>
          <p:nvPr/>
        </p:nvGrpSpPr>
        <p:grpSpPr>
          <a:xfrm>
            <a:off x="4049357" y="3470277"/>
            <a:ext cx="408377" cy="408377"/>
            <a:chOff x="304800" y="673100"/>
            <a:chExt cx="4000500" cy="4000500"/>
          </a:xfrm>
          <a:effectLst>
            <a:outerShdw blurRad="317500" dist="1905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0" name="椭圆 9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1" name="组合 100"/>
          <p:cNvGrpSpPr/>
          <p:nvPr/>
        </p:nvGrpSpPr>
        <p:grpSpPr>
          <a:xfrm>
            <a:off x="2990252" y="3434503"/>
            <a:ext cx="219777" cy="219777"/>
            <a:chOff x="304800" y="673100"/>
            <a:chExt cx="4000500" cy="4000500"/>
          </a:xfrm>
          <a:effectLst>
            <a:outerShdw blurRad="381000" dist="152400" dir="8100000" algn="tr" rotWithShape="0">
              <a:prstClr val="black">
                <a:alpha val="70000"/>
              </a:prstClr>
            </a:outerShdw>
          </a:effectLst>
        </p:grpSpPr>
        <p:sp>
          <p:nvSpPr>
            <p:cNvPr id="102" name="同心圆 10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 name="椭圆 10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5" name="组合 104"/>
          <p:cNvGrpSpPr/>
          <p:nvPr/>
        </p:nvGrpSpPr>
        <p:grpSpPr>
          <a:xfrm>
            <a:off x="3368969" y="3679196"/>
            <a:ext cx="350672" cy="350672"/>
            <a:chOff x="304800" y="673100"/>
            <a:chExt cx="4000500" cy="4000500"/>
          </a:xfrm>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7" name="椭圆 10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8" name="组合 107"/>
          <p:cNvGrpSpPr/>
          <p:nvPr/>
        </p:nvGrpSpPr>
        <p:grpSpPr>
          <a:xfrm>
            <a:off x="4303628" y="3431003"/>
            <a:ext cx="219777" cy="219777"/>
            <a:chOff x="304800" y="673100"/>
            <a:chExt cx="4000500" cy="4000500"/>
          </a:xfrm>
          <a:effectLst>
            <a:outerShdw blurRad="381000" dist="152400" dir="8100000" algn="tr" rotWithShape="0">
              <a:prstClr val="black">
                <a:alpha val="70000"/>
              </a:prstClr>
            </a:outerShdw>
          </a:effectLst>
        </p:grpSpPr>
        <p:sp>
          <p:nvSpPr>
            <p:cNvPr id="109" name="同心圆 10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0" name="椭圆 10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4" name="组合 113"/>
          <p:cNvGrpSpPr/>
          <p:nvPr/>
        </p:nvGrpSpPr>
        <p:grpSpPr>
          <a:xfrm>
            <a:off x="3656300" y="3674465"/>
            <a:ext cx="291782" cy="291782"/>
            <a:chOff x="304800" y="673100"/>
            <a:chExt cx="4000500" cy="4000500"/>
          </a:xfrm>
          <a:effectLst>
            <a:outerShdw blurRad="317500" dist="190500" dir="8100000" algn="tr" rotWithShape="0">
              <a:prstClr val="black">
                <a:alpha val="50000"/>
              </a:prstClr>
            </a:outerShdw>
          </a:effectLst>
        </p:grpSpPr>
        <p:sp>
          <p:nvSpPr>
            <p:cNvPr id="115" name="同心圆 1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7" name="椭圆 1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8" name="组合 117"/>
          <p:cNvGrpSpPr/>
          <p:nvPr/>
        </p:nvGrpSpPr>
        <p:grpSpPr>
          <a:xfrm>
            <a:off x="3631516" y="3938216"/>
            <a:ext cx="219777" cy="219777"/>
            <a:chOff x="304800" y="673100"/>
            <a:chExt cx="4000500" cy="4000500"/>
          </a:xfrm>
          <a:effectLst>
            <a:outerShdw blurRad="381000" dist="152400" dir="8100000" algn="tr" rotWithShape="0">
              <a:prstClr val="black">
                <a:alpha val="70000"/>
              </a:prstClr>
            </a:outerShdw>
          </a:effectLst>
        </p:grpSpPr>
        <p:sp>
          <p:nvSpPr>
            <p:cNvPr id="119" name="同心圆 1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0" name="椭圆 11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4" name="组合 123"/>
          <p:cNvGrpSpPr/>
          <p:nvPr/>
        </p:nvGrpSpPr>
        <p:grpSpPr>
          <a:xfrm>
            <a:off x="3789623" y="3457709"/>
            <a:ext cx="287919" cy="287919"/>
            <a:chOff x="304800" y="673100"/>
            <a:chExt cx="4000500" cy="4000500"/>
          </a:xfrm>
          <a:effectLst>
            <a:outerShdw blurRad="381000" dist="152400" dir="8100000" algn="tr" rotWithShape="0">
              <a:prstClr val="black">
                <a:alpha val="70000"/>
              </a:prstClr>
            </a:outerShdw>
          </a:effectLst>
        </p:grpSpPr>
        <p:sp>
          <p:nvSpPr>
            <p:cNvPr id="125" name="同心圆 1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6" name="椭圆 12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7" name="组合 126"/>
          <p:cNvGrpSpPr/>
          <p:nvPr/>
        </p:nvGrpSpPr>
        <p:grpSpPr>
          <a:xfrm>
            <a:off x="3117504" y="3457170"/>
            <a:ext cx="387220" cy="387220"/>
            <a:chOff x="304800" y="673100"/>
            <a:chExt cx="4000500" cy="4000500"/>
          </a:xfrm>
          <a:effectLst>
            <a:outerShdw blurRad="317500" dist="1905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9" name="椭圆 1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0" name="TextBox 129"/>
          <p:cNvSpPr txBox="1"/>
          <p:nvPr/>
        </p:nvSpPr>
        <p:spPr>
          <a:xfrm>
            <a:off x="4906466" y="2077179"/>
            <a:ext cx="1808480" cy="583565"/>
          </a:xfrm>
          <a:prstGeom prst="rect">
            <a:avLst/>
          </a:prstGeom>
          <a:noFill/>
        </p:spPr>
        <p:txBody>
          <a:bodyPr wrap="none" rtlCol="0">
            <a:spAutoFit/>
          </a:bodyPr>
          <a:lstStyle/>
          <a:p>
            <a:pPr algn="l"/>
            <a:r>
              <a:rPr lang="zh-CN" altLang="en-US" sz="3200" dirty="0">
                <a:solidFill>
                  <a:srgbClr val="376092"/>
                </a:solidFill>
                <a:latin typeface="微软雅黑" panose="020B0503020204020204" charset="-122"/>
                <a:ea typeface="微软雅黑" panose="020B0503020204020204" charset="-122"/>
                <a:sym typeface="+mn-ea"/>
              </a:rPr>
              <a:t>标题内容</a:t>
            </a:r>
            <a:endParaRPr lang="zh-CN" altLang="en-US" sz="3200" dirty="0">
              <a:solidFill>
                <a:srgbClr val="C00000"/>
              </a:solidFill>
              <a:latin typeface="方正兰亭细黑_GBK" panose="02000000000000000000" pitchFamily="2" charset="-122"/>
              <a:ea typeface="方正兰亭细黑_GBK" panose="02000000000000000000" pitchFamily="2" charset="-122"/>
            </a:endParaRPr>
          </a:p>
        </p:txBody>
      </p:sp>
      <p:grpSp>
        <p:nvGrpSpPr>
          <p:cNvPr id="131" name="组合 130"/>
          <p:cNvGrpSpPr/>
          <p:nvPr/>
        </p:nvGrpSpPr>
        <p:grpSpPr>
          <a:xfrm>
            <a:off x="5864581" y="2542597"/>
            <a:ext cx="408377" cy="408377"/>
            <a:chOff x="304800" y="673100"/>
            <a:chExt cx="4000500" cy="4000500"/>
          </a:xfrm>
          <a:effectLst>
            <a:outerShdw blurRad="317500" dist="1905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3" name="椭圆 1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4" name="组合 133"/>
          <p:cNvGrpSpPr/>
          <p:nvPr/>
        </p:nvGrpSpPr>
        <p:grpSpPr>
          <a:xfrm>
            <a:off x="4805476" y="2506823"/>
            <a:ext cx="219777" cy="219777"/>
            <a:chOff x="304800" y="673100"/>
            <a:chExt cx="4000500" cy="4000500"/>
          </a:xfrm>
          <a:effectLst>
            <a:outerShdw blurRad="381000" dist="152400" dir="8100000" algn="tr" rotWithShape="0">
              <a:prstClr val="black">
                <a:alpha val="70000"/>
              </a:prstClr>
            </a:outerShdw>
          </a:effectLst>
        </p:grpSpPr>
        <p:sp>
          <p:nvSpPr>
            <p:cNvPr id="135" name="同心圆 1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6" name="椭圆 13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0" name="组合 139"/>
          <p:cNvGrpSpPr/>
          <p:nvPr/>
        </p:nvGrpSpPr>
        <p:grpSpPr>
          <a:xfrm>
            <a:off x="6118852" y="2503323"/>
            <a:ext cx="219777" cy="219777"/>
            <a:chOff x="304800" y="673100"/>
            <a:chExt cx="4000500" cy="4000500"/>
          </a:xfrm>
          <a:effectLst>
            <a:outerShdw blurRad="381000" dist="152400" dir="8100000" algn="tr" rotWithShape="0">
              <a:prstClr val="black">
                <a:alpha val="70000"/>
              </a:prstClr>
            </a:outerShdw>
          </a:effectLst>
        </p:grpSpPr>
        <p:sp>
          <p:nvSpPr>
            <p:cNvPr id="141" name="同心圆 1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2" name="椭圆 14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3" name="组合 142"/>
          <p:cNvGrpSpPr/>
          <p:nvPr/>
        </p:nvGrpSpPr>
        <p:grpSpPr>
          <a:xfrm>
            <a:off x="5748806" y="2719452"/>
            <a:ext cx="219777" cy="219777"/>
            <a:chOff x="304800" y="673100"/>
            <a:chExt cx="4000500" cy="4000500"/>
          </a:xfrm>
          <a:effectLst>
            <a:outerShdw blurRad="381000" dist="152400" dir="8100000" algn="tr" rotWithShape="0">
              <a:prstClr val="black">
                <a:alpha val="70000"/>
              </a:prstClr>
            </a:outerShdw>
          </a:effectLst>
        </p:grpSpPr>
        <p:sp>
          <p:nvSpPr>
            <p:cNvPr id="144" name="同心圆 1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5" name="椭圆 14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6" name="组合 145"/>
          <p:cNvGrpSpPr/>
          <p:nvPr/>
        </p:nvGrpSpPr>
        <p:grpSpPr>
          <a:xfrm>
            <a:off x="5369924" y="2797585"/>
            <a:ext cx="291782" cy="291782"/>
            <a:chOff x="304800" y="673100"/>
            <a:chExt cx="4000500" cy="4000500"/>
          </a:xfrm>
          <a:effectLst>
            <a:outerShdw blurRad="317500" dist="1905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8" name="椭圆 1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9" name="组合 148"/>
          <p:cNvGrpSpPr/>
          <p:nvPr/>
        </p:nvGrpSpPr>
        <p:grpSpPr>
          <a:xfrm>
            <a:off x="5603841" y="2803953"/>
            <a:ext cx="219777" cy="219777"/>
            <a:chOff x="304800" y="673100"/>
            <a:chExt cx="4000500" cy="4000500"/>
          </a:xfrm>
          <a:effectLst>
            <a:outerShdw blurRad="381000" dist="152400" dir="8100000" algn="tr" rotWithShape="0">
              <a:prstClr val="black">
                <a:alpha val="70000"/>
              </a:prstClr>
            </a:outerShdw>
          </a:effectLst>
        </p:grpSpPr>
        <p:sp>
          <p:nvSpPr>
            <p:cNvPr id="150" name="同心圆 1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1" name="椭圆 15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2" name="组合 151"/>
          <p:cNvGrpSpPr/>
          <p:nvPr/>
        </p:nvGrpSpPr>
        <p:grpSpPr>
          <a:xfrm>
            <a:off x="5266743" y="2522277"/>
            <a:ext cx="350672" cy="350672"/>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4" name="椭圆 15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5" name="组合 154"/>
          <p:cNvGrpSpPr/>
          <p:nvPr/>
        </p:nvGrpSpPr>
        <p:grpSpPr>
          <a:xfrm>
            <a:off x="5604847" y="2530029"/>
            <a:ext cx="287919" cy="287919"/>
            <a:chOff x="304800" y="673100"/>
            <a:chExt cx="4000500" cy="4000500"/>
          </a:xfrm>
          <a:effectLst>
            <a:outerShdw blurRad="381000" dist="152400" dir="8100000" algn="tr" rotWithShape="0">
              <a:prstClr val="black">
                <a:alpha val="70000"/>
              </a:prstClr>
            </a:outerShdw>
          </a:effectLst>
        </p:grpSpPr>
        <p:sp>
          <p:nvSpPr>
            <p:cNvPr id="156" name="同心圆 1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7" name="椭圆 15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8" name="组合 157"/>
          <p:cNvGrpSpPr/>
          <p:nvPr/>
        </p:nvGrpSpPr>
        <p:grpSpPr>
          <a:xfrm>
            <a:off x="4932728" y="2529490"/>
            <a:ext cx="387220" cy="387220"/>
            <a:chOff x="304800" y="673100"/>
            <a:chExt cx="4000500" cy="4000500"/>
          </a:xfrm>
          <a:effectLst>
            <a:outerShdw blurRad="317500" dist="1905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0" name="椭圆 1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1" name="TextBox 160"/>
          <p:cNvSpPr txBox="1"/>
          <p:nvPr/>
        </p:nvSpPr>
        <p:spPr>
          <a:xfrm>
            <a:off x="6467931" y="2942215"/>
            <a:ext cx="1808480" cy="583565"/>
          </a:xfrm>
          <a:prstGeom prst="rect">
            <a:avLst/>
          </a:prstGeom>
          <a:noFill/>
        </p:spPr>
        <p:txBody>
          <a:bodyPr wrap="none" rtlCol="0">
            <a:spAutoFit/>
          </a:bodyPr>
          <a:lstStyle/>
          <a:p>
            <a:pPr algn="l"/>
            <a:r>
              <a:rPr lang="zh-CN" altLang="en-US" sz="3200" dirty="0">
                <a:solidFill>
                  <a:schemeClr val="accent2"/>
                </a:solidFill>
                <a:latin typeface="微软雅黑" panose="020B0503020204020204" charset="-122"/>
                <a:ea typeface="微软雅黑" panose="020B0503020204020204" charset="-122"/>
                <a:sym typeface="+mn-ea"/>
              </a:rPr>
              <a:t>标题内容</a:t>
            </a:r>
          </a:p>
        </p:txBody>
      </p:sp>
      <p:grpSp>
        <p:nvGrpSpPr>
          <p:cNvPr id="165" name="组合 164"/>
          <p:cNvGrpSpPr/>
          <p:nvPr/>
        </p:nvGrpSpPr>
        <p:grpSpPr>
          <a:xfrm>
            <a:off x="6494576" y="3463299"/>
            <a:ext cx="219777" cy="219777"/>
            <a:chOff x="304800" y="673100"/>
            <a:chExt cx="4000500" cy="4000500"/>
          </a:xfrm>
          <a:effectLst>
            <a:outerShdw blurRad="381000" dist="152400" dir="8100000" algn="tr" rotWithShape="0">
              <a:prstClr val="black">
                <a:alpha val="70000"/>
              </a:prstClr>
            </a:outerShdw>
          </a:effectLst>
        </p:grpSpPr>
        <p:sp>
          <p:nvSpPr>
            <p:cNvPr id="166" name="同心圆 1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7" name="椭圆 16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8" name="组合 167"/>
          <p:cNvGrpSpPr/>
          <p:nvPr/>
        </p:nvGrpSpPr>
        <p:grpSpPr>
          <a:xfrm>
            <a:off x="6873293" y="3707992"/>
            <a:ext cx="350672" cy="350672"/>
            <a:chOff x="304800" y="673100"/>
            <a:chExt cx="4000500" cy="4000500"/>
          </a:xfrm>
          <a:effectLst>
            <a:outerShdw blurRad="444500" dist="254000" dir="8100000" algn="tr" rotWithShape="0">
              <a:prstClr val="black">
                <a:alpha val="50000"/>
              </a:prstClr>
            </a:outerShdw>
          </a:effectLst>
        </p:grpSpPr>
        <p:sp>
          <p:nvSpPr>
            <p:cNvPr id="169" name="同心圆 1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0" name="椭圆 16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1" name="组合 170"/>
          <p:cNvGrpSpPr/>
          <p:nvPr/>
        </p:nvGrpSpPr>
        <p:grpSpPr>
          <a:xfrm>
            <a:off x="7807952" y="3459799"/>
            <a:ext cx="219777" cy="219777"/>
            <a:chOff x="304800" y="673100"/>
            <a:chExt cx="4000500" cy="4000500"/>
          </a:xfrm>
          <a:effectLst>
            <a:outerShdw blurRad="381000" dist="152400" dir="8100000" algn="tr" rotWithShape="0">
              <a:prstClr val="black">
                <a:alpha val="70000"/>
              </a:prstClr>
            </a:outerShdw>
          </a:effectLst>
        </p:grpSpPr>
        <p:sp>
          <p:nvSpPr>
            <p:cNvPr id="172" name="同心圆 1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3" name="椭圆 17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4" name="组合 173"/>
          <p:cNvGrpSpPr/>
          <p:nvPr/>
        </p:nvGrpSpPr>
        <p:grpSpPr>
          <a:xfrm>
            <a:off x="7437906" y="3675928"/>
            <a:ext cx="219777" cy="219777"/>
            <a:chOff x="304800" y="673100"/>
            <a:chExt cx="4000500" cy="4000500"/>
          </a:xfrm>
          <a:effectLst>
            <a:outerShdw blurRad="381000" dist="152400" dir="8100000" algn="tr" rotWithShape="0">
              <a:prstClr val="black">
                <a:alpha val="70000"/>
              </a:prstClr>
            </a:outerShdw>
          </a:effectLst>
        </p:grpSpPr>
        <p:sp>
          <p:nvSpPr>
            <p:cNvPr id="175" name="同心圆 17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6" name="椭圆 17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7" name="组合 176"/>
          <p:cNvGrpSpPr/>
          <p:nvPr/>
        </p:nvGrpSpPr>
        <p:grpSpPr>
          <a:xfrm>
            <a:off x="7160624" y="3703261"/>
            <a:ext cx="291782" cy="291782"/>
            <a:chOff x="304800" y="673100"/>
            <a:chExt cx="4000500" cy="4000500"/>
          </a:xfrm>
          <a:effectLst>
            <a:outerShdw blurRad="317500" dist="190500" dir="8100000" algn="tr" rotWithShape="0">
              <a:prstClr val="black">
                <a:alpha val="50000"/>
              </a:prstClr>
            </a:outerShdw>
          </a:effectLst>
        </p:grpSpPr>
        <p:sp>
          <p:nvSpPr>
            <p:cNvPr id="178" name="同心圆 1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9" name="椭圆 17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6" name="组合 185"/>
          <p:cNvGrpSpPr/>
          <p:nvPr/>
        </p:nvGrpSpPr>
        <p:grpSpPr>
          <a:xfrm>
            <a:off x="7293947" y="3486505"/>
            <a:ext cx="287919" cy="287919"/>
            <a:chOff x="304800" y="673100"/>
            <a:chExt cx="4000500" cy="4000500"/>
          </a:xfrm>
          <a:effectLst>
            <a:outerShdw blurRad="381000" dist="152400" dir="8100000" algn="tr" rotWithShape="0">
              <a:prstClr val="black">
                <a:alpha val="70000"/>
              </a:prstClr>
            </a:outerShdw>
          </a:effectLst>
        </p:grpSpPr>
        <p:sp>
          <p:nvSpPr>
            <p:cNvPr id="187" name="同心圆 1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8" name="椭圆 18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9" name="组合 188"/>
          <p:cNvGrpSpPr/>
          <p:nvPr/>
        </p:nvGrpSpPr>
        <p:grpSpPr>
          <a:xfrm>
            <a:off x="6621828" y="3485966"/>
            <a:ext cx="387220" cy="387220"/>
            <a:chOff x="304800" y="673100"/>
            <a:chExt cx="4000500" cy="4000500"/>
          </a:xfrm>
          <a:effectLst>
            <a:outerShdw blurRad="317500" dist="190500" dir="8100000" algn="tr" rotWithShape="0">
              <a:prstClr val="black">
                <a:alpha val="50000"/>
              </a:prstClr>
            </a:outerShdw>
          </a:effectLst>
        </p:grpSpPr>
        <p:sp>
          <p:nvSpPr>
            <p:cNvPr id="190" name="同心圆 18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1" name="椭圆 19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7" name="组合 136"/>
          <p:cNvGrpSpPr/>
          <p:nvPr/>
        </p:nvGrpSpPr>
        <p:grpSpPr>
          <a:xfrm>
            <a:off x="5194588" y="2848394"/>
            <a:ext cx="350672" cy="350672"/>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9" name="椭圆 1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1" name="组合 110"/>
          <p:cNvGrpSpPr/>
          <p:nvPr/>
        </p:nvGrpSpPr>
        <p:grpSpPr>
          <a:xfrm>
            <a:off x="3933582" y="3647132"/>
            <a:ext cx="219777" cy="219777"/>
            <a:chOff x="304800" y="673100"/>
            <a:chExt cx="4000500" cy="4000500"/>
          </a:xfrm>
          <a:effectLst>
            <a:outerShdw blurRad="381000" dist="152400" dir="8100000" algn="tr" rotWithShape="0">
              <a:prstClr val="black">
                <a:alpha val="70000"/>
              </a:prstClr>
            </a:outerShdw>
          </a:effectLst>
        </p:grpSpPr>
        <p:sp>
          <p:nvSpPr>
            <p:cNvPr id="112" name="同心圆 1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3" name="椭圆 11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1" name="组合 120"/>
          <p:cNvGrpSpPr/>
          <p:nvPr/>
        </p:nvGrpSpPr>
        <p:grpSpPr>
          <a:xfrm>
            <a:off x="3451519" y="3449957"/>
            <a:ext cx="350672" cy="350672"/>
            <a:chOff x="304800" y="673100"/>
            <a:chExt cx="4000500" cy="4000500"/>
          </a:xfrm>
          <a:effectLst>
            <a:outerShdw blurRad="444500" dist="254000" dir="8100000" algn="tr" rotWithShape="0">
              <a:prstClr val="black">
                <a:alpha val="50000"/>
              </a:prstClr>
            </a:outerShdw>
          </a:effectLst>
        </p:grpSpPr>
        <p:sp>
          <p:nvSpPr>
            <p:cNvPr id="122" name="同心圆 1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3" name="椭圆 12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2" name="组合 161"/>
          <p:cNvGrpSpPr/>
          <p:nvPr/>
        </p:nvGrpSpPr>
        <p:grpSpPr>
          <a:xfrm>
            <a:off x="7553681" y="3499073"/>
            <a:ext cx="408377" cy="408377"/>
            <a:chOff x="304800" y="673100"/>
            <a:chExt cx="4000500" cy="4000500"/>
          </a:xfrm>
          <a:effectLst>
            <a:outerShdw blurRad="317500" dist="190500" dir="8100000" algn="tr" rotWithShape="0">
              <a:prstClr val="black">
                <a:alpha val="50000"/>
              </a:prstClr>
            </a:outerShdw>
          </a:effectLst>
        </p:grpSpPr>
        <p:sp>
          <p:nvSpPr>
            <p:cNvPr id="163" name="同心圆 1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4" name="椭圆 16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0" name="组合 179"/>
          <p:cNvGrpSpPr/>
          <p:nvPr/>
        </p:nvGrpSpPr>
        <p:grpSpPr>
          <a:xfrm>
            <a:off x="7135840" y="3967012"/>
            <a:ext cx="219777" cy="219777"/>
            <a:chOff x="304800" y="673100"/>
            <a:chExt cx="4000500" cy="4000500"/>
          </a:xfrm>
          <a:effectLst>
            <a:outerShdw blurRad="381000" dist="152400" dir="8100000" algn="tr" rotWithShape="0">
              <a:prstClr val="black">
                <a:alpha val="70000"/>
              </a:prstClr>
            </a:outerShdw>
          </a:effectLst>
        </p:grpSpPr>
        <p:sp>
          <p:nvSpPr>
            <p:cNvPr id="181" name="同心圆 1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2" name="椭圆 18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3" name="组合 182"/>
          <p:cNvGrpSpPr/>
          <p:nvPr/>
        </p:nvGrpSpPr>
        <p:grpSpPr>
          <a:xfrm>
            <a:off x="6955843" y="3478753"/>
            <a:ext cx="350672" cy="350672"/>
            <a:chOff x="304800" y="673100"/>
            <a:chExt cx="4000500" cy="4000500"/>
          </a:xfrm>
          <a:effectLst>
            <a:outerShdw blurRad="444500" dist="254000" dir="8100000" algn="tr" rotWithShape="0">
              <a:prstClr val="black">
                <a:alpha val="50000"/>
              </a:prstClr>
            </a:outerShdw>
          </a:effectLst>
        </p:grpSpPr>
        <p:sp>
          <p:nvSpPr>
            <p:cNvPr id="184" name="同心圆 1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5" name="椭圆 18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2" name="TextBox 191"/>
          <p:cNvSpPr txBox="1"/>
          <p:nvPr/>
        </p:nvSpPr>
        <p:spPr>
          <a:xfrm>
            <a:off x="10609990" y="6383039"/>
            <a:ext cx="868680" cy="368300"/>
          </a:xfrm>
          <a:prstGeom prst="rect">
            <a:avLst/>
          </a:prstGeom>
          <a:noFill/>
        </p:spPr>
        <p:txBody>
          <a:bodyPr wrap="none" rtlCol="0">
            <a:spAutoFit/>
          </a:bodyPr>
          <a:lstStyle/>
          <a:p>
            <a:r>
              <a:rPr lang="zh-CN" altLang="en-US" dirty="0"/>
              <a:t>延时符</a:t>
            </a:r>
          </a:p>
        </p:txBody>
      </p:sp>
      <p:grpSp>
        <p:nvGrpSpPr>
          <p:cNvPr id="7" name="Group 17"/>
          <p:cNvGrpSpPr>
            <a:grpSpLocks noChangeAspect="1"/>
          </p:cNvGrpSpPr>
          <p:nvPr/>
        </p:nvGrpSpPr>
        <p:grpSpPr bwMode="auto">
          <a:xfrm>
            <a:off x="428347" y="303744"/>
            <a:ext cx="259260" cy="278303"/>
            <a:chOff x="231" y="1205"/>
            <a:chExt cx="640" cy="687"/>
          </a:xfrm>
          <a:solidFill>
            <a:schemeClr val="bg1"/>
          </a:solidFill>
          <a:effectLst/>
        </p:grpSpPr>
        <p:sp>
          <p:nvSpPr>
            <p:cNvPr id="14"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sp>
          <p:nvSpPr>
            <p:cNvPr id="17"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grpSp>
      <p:sp>
        <p:nvSpPr>
          <p:cNvPr id="4" name="文本框 2"/>
          <p:cNvSpPr txBox="1"/>
          <p:nvPr/>
        </p:nvSpPr>
        <p:spPr>
          <a:xfrm>
            <a:off x="182880" y="243205"/>
            <a:ext cx="3357880" cy="398780"/>
          </a:xfrm>
          <a:prstGeom prst="rect">
            <a:avLst/>
          </a:prstGeom>
          <a:noFill/>
          <a:ln w="9525">
            <a:noFill/>
          </a:ln>
        </p:spPr>
        <p:txBody>
          <a:bodyPr wrap="square">
            <a:spAutoFit/>
          </a:bodyPr>
          <a:lstStyle/>
          <a:p>
            <a:pPr marL="609600" lvl="2" indent="0" algn="l">
              <a:buNone/>
            </a:pPr>
            <a:r>
              <a:rPr lang="zh-CN" altLang="en-US" sz="2000" b="1" dirty="0">
                <a:solidFill>
                  <a:schemeClr val="tx2"/>
                </a:solidFill>
                <a:latin typeface="微软雅黑" panose="020B0503020204020204" charset="-122"/>
                <a:ea typeface="微软雅黑" panose="020B0503020204020204" charset="-122"/>
                <a:cs typeface="+mn-ea"/>
                <a:sym typeface="+mn-ea"/>
              </a:rPr>
              <a:t>公司财务报销规定</a:t>
            </a:r>
            <a:endParaRPr lang="zh-CN" altLang="en-US" sz="2000" dirty="0">
              <a:solidFill>
                <a:schemeClr val="tx2"/>
              </a:solidFill>
              <a:latin typeface="微软雅黑" panose="020B0503020204020204" charset="-122"/>
              <a:ea typeface="微软雅黑" panose="020B0503020204020204" charset="-122"/>
              <a:cs typeface="+mn-ea"/>
              <a:sym typeface="+mn-ea"/>
            </a:endParaRPr>
          </a:p>
        </p:txBody>
      </p:sp>
    </p:spTree>
    <p:custDataLst>
      <p:tags r:id="rId1"/>
    </p:custDataLst>
  </p:cSld>
  <p:clrMapOvr>
    <a:masterClrMapping/>
  </p:clrMapOvr>
  <p:transition spd="slow" advClick="0" advTm="3000">
    <p:circl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18" presetClass="entr" presetSubtype="3" fill="hold" grpId="0" nodeType="after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strips(upRight)">
                                          <p:cBhvr>
                                            <p:cTn id="14" dur="500"/>
                                            <p:tgtEl>
                                              <p:spTgt spid="67"/>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anim calcmode="lin" valueType="num">
                                          <p:cBhvr>
                                            <p:cTn id="19" dur="500" fill="hold"/>
                                            <p:tgtEl>
                                              <p:spTgt spid="54"/>
                                            </p:tgtEl>
                                            <p:attrNameLst>
                                              <p:attrName>ppt_x</p:attrName>
                                            </p:attrNameLst>
                                          </p:cBhvr>
                                          <p:tavLst>
                                            <p:tav tm="0">
                                              <p:val>
                                                <p:strVal val="#ppt_x"/>
                                              </p:val>
                                            </p:tav>
                                            <p:tav tm="100000">
                                              <p:val>
                                                <p:strVal val="#ppt_x"/>
                                              </p:val>
                                            </p:tav>
                                          </p:tavLst>
                                        </p:anim>
                                        <p:anim calcmode="lin" valueType="num">
                                          <p:cBhvr>
                                            <p:cTn id="20" dur="500" fill="hold"/>
                                            <p:tgtEl>
                                              <p:spTgt spid="5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p:cTn id="24" dur="500" fill="hold"/>
                                            <p:tgtEl>
                                              <p:spTgt spid="78"/>
                                            </p:tgtEl>
                                            <p:attrNameLst>
                                              <p:attrName>ppt_w</p:attrName>
                                            </p:attrNameLst>
                                          </p:cBhvr>
                                          <p:tavLst>
                                            <p:tav tm="0">
                                              <p:val>
                                                <p:fltVal val="0"/>
                                              </p:val>
                                            </p:tav>
                                            <p:tav tm="100000">
                                              <p:val>
                                                <p:strVal val="#ppt_w"/>
                                              </p:val>
                                            </p:tav>
                                          </p:tavLst>
                                        </p:anim>
                                        <p:anim calcmode="lin" valueType="num">
                                          <p:cBhvr>
                                            <p:cTn id="25" dur="500" fill="hold"/>
                                            <p:tgtEl>
                                              <p:spTgt spid="78"/>
                                            </p:tgtEl>
                                            <p:attrNameLst>
                                              <p:attrName>ppt_h</p:attrName>
                                            </p:attrNameLst>
                                          </p:cBhvr>
                                          <p:tavLst>
                                            <p:tav tm="0">
                                              <p:val>
                                                <p:fltVal val="0"/>
                                              </p:val>
                                            </p:tav>
                                            <p:tav tm="100000">
                                              <p:val>
                                                <p:strVal val="#ppt_h"/>
                                              </p:val>
                                            </p:tav>
                                          </p:tavLst>
                                        </p:anim>
                                        <p:animEffect transition="in" filter="fade">
                                          <p:cBhvr>
                                            <p:cTn id="26" dur="500"/>
                                            <p:tgtEl>
                                              <p:spTgt spid="78"/>
                                            </p:tgtEl>
                                          </p:cBhvr>
                                        </p:animEffect>
                                      </p:childTnLst>
                                    </p:cTn>
                                  </p:par>
                                  <p:par>
                                    <p:cTn id="27" presetID="53" presetClass="entr" presetSubtype="16"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anim calcmode="lin" valueType="num">
                                          <p:cBhvr>
                                            <p:cTn id="29" dur="500" fill="hold"/>
                                            <p:tgtEl>
                                              <p:spTgt spid="81"/>
                                            </p:tgtEl>
                                            <p:attrNameLst>
                                              <p:attrName>ppt_w</p:attrName>
                                            </p:attrNameLst>
                                          </p:cBhvr>
                                          <p:tavLst>
                                            <p:tav tm="0">
                                              <p:val>
                                                <p:fltVal val="0"/>
                                              </p:val>
                                            </p:tav>
                                            <p:tav tm="100000">
                                              <p:val>
                                                <p:strVal val="#ppt_w"/>
                                              </p:val>
                                            </p:tav>
                                          </p:tavLst>
                                        </p:anim>
                                        <p:anim calcmode="lin" valueType="num">
                                          <p:cBhvr>
                                            <p:cTn id="30" dur="500" fill="hold"/>
                                            <p:tgtEl>
                                              <p:spTgt spid="81"/>
                                            </p:tgtEl>
                                            <p:attrNameLst>
                                              <p:attrName>ppt_h</p:attrName>
                                            </p:attrNameLst>
                                          </p:cBhvr>
                                          <p:tavLst>
                                            <p:tav tm="0">
                                              <p:val>
                                                <p:fltVal val="0"/>
                                              </p:val>
                                            </p:tav>
                                            <p:tav tm="100000">
                                              <p:val>
                                                <p:strVal val="#ppt_h"/>
                                              </p:val>
                                            </p:tav>
                                          </p:tavLst>
                                        </p:anim>
                                        <p:animEffect transition="in" filter="fade">
                                          <p:cBhvr>
                                            <p:cTn id="31" dur="500"/>
                                            <p:tgtEl>
                                              <p:spTgt spid="81"/>
                                            </p:tgtEl>
                                          </p:cBhvr>
                                        </p:animEffect>
                                      </p:childTnLst>
                                    </p:cTn>
                                  </p:par>
                                  <p:par>
                                    <p:cTn id="32" presetID="53" presetClass="entr" presetSubtype="16" fill="hold" nodeType="withEffect">
                                      <p:stCondLst>
                                        <p:cond delay="0"/>
                                      </p:stCondLst>
                                      <p:childTnLst>
                                        <p:set>
                                          <p:cBhvr>
                                            <p:cTn id="33" dur="1" fill="hold">
                                              <p:stCondLst>
                                                <p:cond delay="0"/>
                                              </p:stCondLst>
                                            </p:cTn>
                                            <p:tgtEl>
                                              <p:spTgt spid="84"/>
                                            </p:tgtEl>
                                            <p:attrNameLst>
                                              <p:attrName>style.visibility</p:attrName>
                                            </p:attrNameLst>
                                          </p:cBhvr>
                                          <p:to>
                                            <p:strVal val="visible"/>
                                          </p:to>
                                        </p:set>
                                        <p:anim calcmode="lin" valueType="num">
                                          <p:cBhvr>
                                            <p:cTn id="34" dur="500" fill="hold"/>
                                            <p:tgtEl>
                                              <p:spTgt spid="84"/>
                                            </p:tgtEl>
                                            <p:attrNameLst>
                                              <p:attrName>ppt_w</p:attrName>
                                            </p:attrNameLst>
                                          </p:cBhvr>
                                          <p:tavLst>
                                            <p:tav tm="0">
                                              <p:val>
                                                <p:fltVal val="0"/>
                                              </p:val>
                                            </p:tav>
                                            <p:tav tm="100000">
                                              <p:val>
                                                <p:strVal val="#ppt_w"/>
                                              </p:val>
                                            </p:tav>
                                          </p:tavLst>
                                        </p:anim>
                                        <p:anim calcmode="lin" valueType="num">
                                          <p:cBhvr>
                                            <p:cTn id="35" dur="500" fill="hold"/>
                                            <p:tgtEl>
                                              <p:spTgt spid="84"/>
                                            </p:tgtEl>
                                            <p:attrNameLst>
                                              <p:attrName>ppt_h</p:attrName>
                                            </p:attrNameLst>
                                          </p:cBhvr>
                                          <p:tavLst>
                                            <p:tav tm="0">
                                              <p:val>
                                                <p:fltVal val="0"/>
                                              </p:val>
                                            </p:tav>
                                            <p:tav tm="100000">
                                              <p:val>
                                                <p:strVal val="#ppt_h"/>
                                              </p:val>
                                            </p:tav>
                                          </p:tavLst>
                                        </p:anim>
                                        <p:animEffect transition="in" filter="fade">
                                          <p:cBhvr>
                                            <p:cTn id="36" dur="500"/>
                                            <p:tgtEl>
                                              <p:spTgt spid="84"/>
                                            </p:tgtEl>
                                          </p:cBhvr>
                                        </p:animEffect>
                                      </p:childTnLst>
                                    </p:cTn>
                                  </p:par>
                                  <p:par>
                                    <p:cTn id="37" presetID="53" presetClass="entr" presetSubtype="16" fill="hold" nodeType="with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par>
                                    <p:cTn id="42" presetID="53" presetClass="entr" presetSubtype="16" fill="hold" nodeType="with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par>
                                    <p:cTn id="47" presetID="53" presetClass="entr" presetSubtype="16" fill="hold" nodeType="withEffect">
                                      <p:stCondLst>
                                        <p:cond delay="0"/>
                                      </p:stCondLst>
                                      <p:childTnLst>
                                        <p:set>
                                          <p:cBhvr>
                                            <p:cTn id="48" dur="1" fill="hold">
                                              <p:stCondLst>
                                                <p:cond delay="0"/>
                                              </p:stCondLst>
                                            </p:cTn>
                                            <p:tgtEl>
                                              <p:spTgt spid="93"/>
                                            </p:tgtEl>
                                            <p:attrNameLst>
                                              <p:attrName>style.visibility</p:attrName>
                                            </p:attrNameLst>
                                          </p:cBhvr>
                                          <p:to>
                                            <p:strVal val="visible"/>
                                          </p:to>
                                        </p:set>
                                        <p:anim calcmode="lin" valueType="num">
                                          <p:cBhvr>
                                            <p:cTn id="49" dur="500" fill="hold"/>
                                            <p:tgtEl>
                                              <p:spTgt spid="93"/>
                                            </p:tgtEl>
                                            <p:attrNameLst>
                                              <p:attrName>ppt_w</p:attrName>
                                            </p:attrNameLst>
                                          </p:cBhvr>
                                          <p:tavLst>
                                            <p:tav tm="0">
                                              <p:val>
                                                <p:fltVal val="0"/>
                                              </p:val>
                                            </p:tav>
                                            <p:tav tm="100000">
                                              <p:val>
                                                <p:strVal val="#ppt_w"/>
                                              </p:val>
                                            </p:tav>
                                          </p:tavLst>
                                        </p:anim>
                                        <p:anim calcmode="lin" valueType="num">
                                          <p:cBhvr>
                                            <p:cTn id="50" dur="500" fill="hold"/>
                                            <p:tgtEl>
                                              <p:spTgt spid="93"/>
                                            </p:tgtEl>
                                            <p:attrNameLst>
                                              <p:attrName>ppt_h</p:attrName>
                                            </p:attrNameLst>
                                          </p:cBhvr>
                                          <p:tavLst>
                                            <p:tav tm="0">
                                              <p:val>
                                                <p:fltVal val="0"/>
                                              </p:val>
                                            </p:tav>
                                            <p:tav tm="100000">
                                              <p:val>
                                                <p:strVal val="#ppt_h"/>
                                              </p:val>
                                            </p:tav>
                                          </p:tavLst>
                                        </p:anim>
                                        <p:animEffect transition="in" filter="fade">
                                          <p:cBhvr>
                                            <p:cTn id="51" dur="500"/>
                                            <p:tgtEl>
                                              <p:spTgt spid="93"/>
                                            </p:tgtEl>
                                          </p:cBhvr>
                                        </p:animEffect>
                                      </p:childTnLst>
                                    </p:cTn>
                                  </p:par>
                                  <p:par>
                                    <p:cTn id="52" presetID="53" presetClass="entr" presetSubtype="16" fill="hold" nodeType="with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p:cTn id="54" dur="500" fill="hold"/>
                                            <p:tgtEl>
                                              <p:spTgt spid="72"/>
                                            </p:tgtEl>
                                            <p:attrNameLst>
                                              <p:attrName>ppt_w</p:attrName>
                                            </p:attrNameLst>
                                          </p:cBhvr>
                                          <p:tavLst>
                                            <p:tav tm="0">
                                              <p:val>
                                                <p:fltVal val="0"/>
                                              </p:val>
                                            </p:tav>
                                            <p:tav tm="100000">
                                              <p:val>
                                                <p:strVal val="#ppt_w"/>
                                              </p:val>
                                            </p:tav>
                                          </p:tavLst>
                                        </p:anim>
                                        <p:anim calcmode="lin" valueType="num">
                                          <p:cBhvr>
                                            <p:cTn id="55" dur="500" fill="hold"/>
                                            <p:tgtEl>
                                              <p:spTgt spid="72"/>
                                            </p:tgtEl>
                                            <p:attrNameLst>
                                              <p:attrName>ppt_h</p:attrName>
                                            </p:attrNameLst>
                                          </p:cBhvr>
                                          <p:tavLst>
                                            <p:tav tm="0">
                                              <p:val>
                                                <p:fltVal val="0"/>
                                              </p:val>
                                            </p:tav>
                                            <p:tav tm="100000">
                                              <p:val>
                                                <p:strVal val="#ppt_h"/>
                                              </p:val>
                                            </p:tav>
                                          </p:tavLst>
                                        </p:anim>
                                        <p:animEffect transition="in" filter="fade">
                                          <p:cBhvr>
                                            <p:cTn id="56" dur="500"/>
                                            <p:tgtEl>
                                              <p:spTgt spid="72"/>
                                            </p:tgtEl>
                                          </p:cBhvr>
                                        </p:animEffect>
                                      </p:childTnLst>
                                    </p:cTn>
                                  </p:par>
                                  <p:par>
                                    <p:cTn id="57" presetID="53" presetClass="entr" presetSubtype="16" fill="hold" nodeType="withEffect">
                                      <p:stCondLst>
                                        <p:cond delay="0"/>
                                      </p:stCondLst>
                                      <p:childTnLst>
                                        <p:set>
                                          <p:cBhvr>
                                            <p:cTn id="58" dur="1" fill="hold">
                                              <p:stCondLst>
                                                <p:cond delay="0"/>
                                              </p:stCondLst>
                                            </p:cTn>
                                            <p:tgtEl>
                                              <p:spTgt spid="65"/>
                                            </p:tgtEl>
                                            <p:attrNameLst>
                                              <p:attrName>style.visibility</p:attrName>
                                            </p:attrNameLst>
                                          </p:cBhvr>
                                          <p:to>
                                            <p:strVal val="visible"/>
                                          </p:to>
                                        </p:set>
                                        <p:anim calcmode="lin" valueType="num">
                                          <p:cBhvr>
                                            <p:cTn id="59" dur="500" fill="hold"/>
                                            <p:tgtEl>
                                              <p:spTgt spid="65"/>
                                            </p:tgtEl>
                                            <p:attrNameLst>
                                              <p:attrName>ppt_w</p:attrName>
                                            </p:attrNameLst>
                                          </p:cBhvr>
                                          <p:tavLst>
                                            <p:tav tm="0">
                                              <p:val>
                                                <p:fltVal val="0"/>
                                              </p:val>
                                            </p:tav>
                                            <p:tav tm="100000">
                                              <p:val>
                                                <p:strVal val="#ppt_w"/>
                                              </p:val>
                                            </p:tav>
                                          </p:tavLst>
                                        </p:anim>
                                        <p:anim calcmode="lin" valueType="num">
                                          <p:cBhvr>
                                            <p:cTn id="60" dur="500" fill="hold"/>
                                            <p:tgtEl>
                                              <p:spTgt spid="65"/>
                                            </p:tgtEl>
                                            <p:attrNameLst>
                                              <p:attrName>ppt_h</p:attrName>
                                            </p:attrNameLst>
                                          </p:cBhvr>
                                          <p:tavLst>
                                            <p:tav tm="0">
                                              <p:val>
                                                <p:fltVal val="0"/>
                                              </p:val>
                                            </p:tav>
                                            <p:tav tm="100000">
                                              <p:val>
                                                <p:strVal val="#ppt_h"/>
                                              </p:val>
                                            </p:tav>
                                          </p:tavLst>
                                        </p:anim>
                                        <p:animEffect transition="in" filter="fade">
                                          <p:cBhvr>
                                            <p:cTn id="61" dur="500"/>
                                            <p:tgtEl>
                                              <p:spTgt spid="65"/>
                                            </p:tgtEl>
                                          </p:cBhvr>
                                        </p:animEffect>
                                      </p:childTnLst>
                                    </p:cTn>
                                  </p:par>
                                  <p:par>
                                    <p:cTn id="62" presetID="53" presetClass="entr" presetSubtype="16" fill="hold" nodeType="withEffect">
                                      <p:stCondLst>
                                        <p:cond delay="0"/>
                                      </p:stCondLst>
                                      <p:childTnLst>
                                        <p:set>
                                          <p:cBhvr>
                                            <p:cTn id="63" dur="1" fill="hold">
                                              <p:stCondLst>
                                                <p:cond delay="0"/>
                                              </p:stCondLst>
                                            </p:cTn>
                                            <p:tgtEl>
                                              <p:spTgt spid="75"/>
                                            </p:tgtEl>
                                            <p:attrNameLst>
                                              <p:attrName>style.visibility</p:attrName>
                                            </p:attrNameLst>
                                          </p:cBhvr>
                                          <p:to>
                                            <p:strVal val="visible"/>
                                          </p:to>
                                        </p:set>
                                        <p:anim calcmode="lin" valueType="num">
                                          <p:cBhvr>
                                            <p:cTn id="64" dur="500" fill="hold"/>
                                            <p:tgtEl>
                                              <p:spTgt spid="75"/>
                                            </p:tgtEl>
                                            <p:attrNameLst>
                                              <p:attrName>ppt_w</p:attrName>
                                            </p:attrNameLst>
                                          </p:cBhvr>
                                          <p:tavLst>
                                            <p:tav tm="0">
                                              <p:val>
                                                <p:fltVal val="0"/>
                                              </p:val>
                                            </p:tav>
                                            <p:tav tm="100000">
                                              <p:val>
                                                <p:strVal val="#ppt_w"/>
                                              </p:val>
                                            </p:tav>
                                          </p:tavLst>
                                        </p:anim>
                                        <p:anim calcmode="lin" valueType="num">
                                          <p:cBhvr>
                                            <p:cTn id="65" dur="500" fill="hold"/>
                                            <p:tgtEl>
                                              <p:spTgt spid="75"/>
                                            </p:tgtEl>
                                            <p:attrNameLst>
                                              <p:attrName>ppt_h</p:attrName>
                                            </p:attrNameLst>
                                          </p:cBhvr>
                                          <p:tavLst>
                                            <p:tav tm="0">
                                              <p:val>
                                                <p:fltVal val="0"/>
                                              </p:val>
                                            </p:tav>
                                            <p:tav tm="100000">
                                              <p:val>
                                                <p:strVal val="#ppt_h"/>
                                              </p:val>
                                            </p:tav>
                                          </p:tavLst>
                                        </p:anim>
                                        <p:animEffect transition="in" filter="fade">
                                          <p:cBhvr>
                                            <p:cTn id="66" dur="500"/>
                                            <p:tgtEl>
                                              <p:spTgt spid="75"/>
                                            </p:tgtEl>
                                          </p:cBhvr>
                                        </p:animEffect>
                                      </p:childTnLst>
                                    </p:cTn>
                                  </p:par>
                                  <p:par>
                                    <p:cTn id="67" presetID="53" presetClass="entr" presetSubtype="16" fill="hold"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p:cTn id="69" dur="500" fill="hold"/>
                                            <p:tgtEl>
                                              <p:spTgt spid="69"/>
                                            </p:tgtEl>
                                            <p:attrNameLst>
                                              <p:attrName>ppt_w</p:attrName>
                                            </p:attrNameLst>
                                          </p:cBhvr>
                                          <p:tavLst>
                                            <p:tav tm="0">
                                              <p:val>
                                                <p:fltVal val="0"/>
                                              </p:val>
                                            </p:tav>
                                            <p:tav tm="100000">
                                              <p:val>
                                                <p:strVal val="#ppt_w"/>
                                              </p:val>
                                            </p:tav>
                                          </p:tavLst>
                                        </p:anim>
                                        <p:anim calcmode="lin" valueType="num">
                                          <p:cBhvr>
                                            <p:cTn id="70" dur="500" fill="hold"/>
                                            <p:tgtEl>
                                              <p:spTgt spid="69"/>
                                            </p:tgtEl>
                                            <p:attrNameLst>
                                              <p:attrName>ppt_h</p:attrName>
                                            </p:attrNameLst>
                                          </p:cBhvr>
                                          <p:tavLst>
                                            <p:tav tm="0">
                                              <p:val>
                                                <p:fltVal val="0"/>
                                              </p:val>
                                            </p:tav>
                                            <p:tav tm="100000">
                                              <p:val>
                                                <p:strVal val="#ppt_h"/>
                                              </p:val>
                                            </p:tav>
                                          </p:tavLst>
                                        </p:anim>
                                        <p:animEffect transition="in" filter="fade">
                                          <p:cBhvr>
                                            <p:cTn id="71" dur="500"/>
                                            <p:tgtEl>
                                              <p:spTgt spid="69"/>
                                            </p:tgtEl>
                                          </p:cBhvr>
                                        </p:animEffect>
                                      </p:childTnLst>
                                    </p:cTn>
                                  </p:par>
                                  <p:par>
                                    <p:cTn id="72" presetID="42" presetClass="path" presetSubtype="0" fill="hold" nodeType="withEffect" p14:presetBounceEnd="36000">
                                      <p:stCondLst>
                                        <p:cond delay="0"/>
                                      </p:stCondLst>
                                      <p:childTnLst>
                                        <p:animMotion origin="layout" path="M -2.77778E-7 -1.60494E-6 L 0.16788 0.62624 " pathEditMode="relative" rAng="0" ptsTypes="AA" p14:bounceEnd="36000">
                                          <p:cBhvr>
                                            <p:cTn id="73" dur="500" spd="-100000" fill="hold"/>
                                            <p:tgtEl>
                                              <p:spTgt spid="78"/>
                                            </p:tgtEl>
                                            <p:attrNameLst>
                                              <p:attrName>ppt_x</p:attrName>
                                              <p:attrName>ppt_y</p:attrName>
                                            </p:attrNameLst>
                                          </p:cBhvr>
                                          <p:rCtr x="8385" y="31296"/>
                                        </p:animMotion>
                                      </p:childTnLst>
                                    </p:cTn>
                                  </p:par>
                                  <p:par>
                                    <p:cTn id="74" presetID="42" presetClass="path" presetSubtype="0" fill="hold" nodeType="withEffect" p14:presetBounceEnd="36000">
                                      <p:stCondLst>
                                        <p:cond delay="0"/>
                                      </p:stCondLst>
                                      <p:childTnLst>
                                        <p:animMotion origin="layout" path="M 1.38889E-6 -2.96296E-6 L -0.24583 0.48704 " pathEditMode="relative" rAng="0" ptsTypes="AA" p14:bounceEnd="36000">
                                          <p:cBhvr>
                                            <p:cTn id="75" dur="500" spd="-100000" fill="hold"/>
                                            <p:tgtEl>
                                              <p:spTgt spid="81"/>
                                            </p:tgtEl>
                                            <p:attrNameLst>
                                              <p:attrName>ppt_x</p:attrName>
                                              <p:attrName>ppt_y</p:attrName>
                                            </p:attrNameLst>
                                          </p:cBhvr>
                                          <p:rCtr x="-12292" y="24352"/>
                                        </p:animMotion>
                                      </p:childTnLst>
                                    </p:cTn>
                                  </p:par>
                                  <p:par>
                                    <p:cTn id="76" presetID="42" presetClass="path" presetSubtype="0" fill="hold" nodeType="withEffect" p14:presetBounceEnd="36000">
                                      <p:stCondLst>
                                        <p:cond delay="0"/>
                                      </p:stCondLst>
                                      <p:childTnLst>
                                        <p:animMotion origin="layout" path="M 3.88889E-6 3.20988E-6 L -0.13125 0.61296 " pathEditMode="relative" rAng="0" ptsTypes="AA" p14:bounceEnd="36000">
                                          <p:cBhvr>
                                            <p:cTn id="77" dur="500" spd="-100000" fill="hold"/>
                                            <p:tgtEl>
                                              <p:spTgt spid="84"/>
                                            </p:tgtEl>
                                            <p:attrNameLst>
                                              <p:attrName>ppt_x</p:attrName>
                                              <p:attrName>ppt_y</p:attrName>
                                            </p:attrNameLst>
                                          </p:cBhvr>
                                          <p:rCtr x="-6562" y="30648"/>
                                        </p:animMotion>
                                      </p:childTnLst>
                                    </p:cTn>
                                  </p:par>
                                  <p:par>
                                    <p:cTn id="78" presetID="42" presetClass="path" presetSubtype="0" fill="hold" nodeType="withEffect" p14:presetBounceEnd="36000">
                                      <p:stCondLst>
                                        <p:cond delay="0"/>
                                      </p:stCondLst>
                                      <p:childTnLst>
                                        <p:animMotion origin="layout" path="M 5E-6 4.32099E-6 L 0.27987 0.60648 " pathEditMode="relative" rAng="0" ptsTypes="AA" p14:bounceEnd="36000">
                                          <p:cBhvr>
                                            <p:cTn id="79" dur="500" spd="-100000" fill="hold"/>
                                            <p:tgtEl>
                                              <p:spTgt spid="87"/>
                                            </p:tgtEl>
                                            <p:attrNameLst>
                                              <p:attrName>ppt_x</p:attrName>
                                              <p:attrName>ppt_y</p:attrName>
                                            </p:attrNameLst>
                                          </p:cBhvr>
                                          <p:rCtr x="13993" y="30309"/>
                                        </p:animMotion>
                                      </p:childTnLst>
                                    </p:cTn>
                                  </p:par>
                                  <p:par>
                                    <p:cTn id="80" presetID="42" presetClass="path" presetSubtype="0" fill="hold" nodeType="withEffect" p14:presetBounceEnd="36000">
                                      <p:stCondLst>
                                        <p:cond delay="0"/>
                                      </p:stCondLst>
                                      <p:childTnLst>
                                        <p:animMotion origin="layout" path="M -3.61111E-6 -9.87654E-7 L 0.08091 0.58364 " pathEditMode="relative" rAng="0" ptsTypes="AA" p14:bounceEnd="36000">
                                          <p:cBhvr>
                                            <p:cTn id="81" dur="500" spd="-100000" fill="hold"/>
                                            <p:tgtEl>
                                              <p:spTgt spid="90"/>
                                            </p:tgtEl>
                                            <p:attrNameLst>
                                              <p:attrName>ppt_x</p:attrName>
                                              <p:attrName>ppt_y</p:attrName>
                                            </p:attrNameLst>
                                          </p:cBhvr>
                                          <p:rCtr x="4045" y="29167"/>
                                        </p:animMotion>
                                      </p:childTnLst>
                                    </p:cTn>
                                  </p:par>
                                  <p:par>
                                    <p:cTn id="82" presetID="42" presetClass="path" presetSubtype="0" fill="hold" nodeType="withEffect" p14:presetBounceEnd="36000">
                                      <p:stCondLst>
                                        <p:cond delay="0"/>
                                      </p:stCondLst>
                                      <p:childTnLst>
                                        <p:animMotion origin="layout" path="M -4.72222E-6 3.33333E-6 L 0.04619 0.57808 " pathEditMode="relative" rAng="0" ptsTypes="AA" p14:bounceEnd="36000">
                                          <p:cBhvr>
                                            <p:cTn id="83" dur="500" spd="-100000" fill="hold"/>
                                            <p:tgtEl>
                                              <p:spTgt spid="93"/>
                                            </p:tgtEl>
                                            <p:attrNameLst>
                                              <p:attrName>ppt_x</p:attrName>
                                              <p:attrName>ppt_y</p:attrName>
                                            </p:attrNameLst>
                                          </p:cBhvr>
                                          <p:rCtr x="2309" y="28889"/>
                                        </p:animMotion>
                                      </p:childTnLst>
                                    </p:cTn>
                                  </p:par>
                                  <p:par>
                                    <p:cTn id="84" presetID="42" presetClass="path" presetSubtype="0" fill="hold" nodeType="withEffect" p14:presetBounceEnd="36000">
                                      <p:stCondLst>
                                        <p:cond delay="0"/>
                                      </p:stCondLst>
                                      <p:childTnLst>
                                        <p:animMotion origin="layout" path="M 2.5E-6 -1.11111E-6 L -0.05191 0.61512 " pathEditMode="relative" rAng="0" ptsTypes="AA" p14:bounceEnd="36000">
                                          <p:cBhvr>
                                            <p:cTn id="85" dur="500" spd="-100000" fill="hold"/>
                                            <p:tgtEl>
                                              <p:spTgt spid="72"/>
                                            </p:tgtEl>
                                            <p:attrNameLst>
                                              <p:attrName>ppt_x</p:attrName>
                                              <p:attrName>ppt_y</p:attrName>
                                            </p:attrNameLst>
                                          </p:cBhvr>
                                          <p:rCtr x="-2604" y="30741"/>
                                        </p:animMotion>
                                      </p:childTnLst>
                                    </p:cTn>
                                  </p:par>
                                  <p:par>
                                    <p:cTn id="86" presetID="42" presetClass="path" presetSubtype="0" fill="hold" nodeType="withEffect" p14:presetBounceEnd="36000">
                                      <p:stCondLst>
                                        <p:cond delay="0"/>
                                      </p:stCondLst>
                                      <p:childTnLst>
                                        <p:animMotion origin="layout" path="M -3.88889E-6 -3.7037E-6 L -0.1375 0.75 " pathEditMode="relative" rAng="0" ptsTypes="AA" p14:bounceEnd="36000">
                                          <p:cBhvr>
                                            <p:cTn id="87" dur="500" spd="-100000" fill="hold"/>
                                            <p:tgtEl>
                                              <p:spTgt spid="65"/>
                                            </p:tgtEl>
                                            <p:attrNameLst>
                                              <p:attrName>ppt_x</p:attrName>
                                              <p:attrName>ppt_y</p:attrName>
                                            </p:attrNameLst>
                                          </p:cBhvr>
                                          <p:rCtr x="-6875" y="37500"/>
                                        </p:animMotion>
                                      </p:childTnLst>
                                    </p:cTn>
                                  </p:par>
                                  <p:par>
                                    <p:cTn id="88" presetID="42" presetClass="path" presetSubtype="0" fill="hold" nodeType="withEffect" p14:presetBounceEnd="36000">
                                      <p:stCondLst>
                                        <p:cond delay="0"/>
                                      </p:stCondLst>
                                      <p:childTnLst>
                                        <p:animMotion origin="layout" path="M -4.44444E-6 -4.07407E-6 L 0.07709 0.69074 " pathEditMode="relative" rAng="0" ptsTypes="AA" p14:bounceEnd="36000">
                                          <p:cBhvr>
                                            <p:cTn id="89" dur="500" spd="-100000" fill="hold"/>
                                            <p:tgtEl>
                                              <p:spTgt spid="75"/>
                                            </p:tgtEl>
                                            <p:attrNameLst>
                                              <p:attrName>ppt_x</p:attrName>
                                              <p:attrName>ppt_y</p:attrName>
                                            </p:attrNameLst>
                                          </p:cBhvr>
                                          <p:rCtr x="3854" y="34537"/>
                                        </p:animMotion>
                                      </p:childTnLst>
                                    </p:cTn>
                                  </p:par>
                                  <p:par>
                                    <p:cTn id="90" presetID="42" presetClass="path" presetSubtype="0" fill="hold" nodeType="withEffect" p14:presetBounceEnd="36000">
                                      <p:stCondLst>
                                        <p:cond delay="0"/>
                                      </p:stCondLst>
                                      <p:childTnLst>
                                        <p:animMotion origin="layout" path="M 1.11111E-6 -6.17284E-7 L -0.16389 0.69012 " pathEditMode="relative" rAng="0" ptsTypes="AA" p14:bounceEnd="36000">
                                          <p:cBhvr>
                                            <p:cTn id="91" dur="500" spd="-100000" fill="hold"/>
                                            <p:tgtEl>
                                              <p:spTgt spid="69"/>
                                            </p:tgtEl>
                                            <p:attrNameLst>
                                              <p:attrName>ppt_x</p:attrName>
                                              <p:attrName>ppt_y</p:attrName>
                                            </p:attrNameLst>
                                          </p:cBhvr>
                                          <p:rCtr x="-8194" y="34506"/>
                                        </p:animMotion>
                                      </p:childTnLst>
                                    </p:cTn>
                                  </p:par>
                                </p:childTnLst>
                              </p:cTn>
                            </p:par>
                            <p:par>
                              <p:cTn id="92" fill="hold">
                                <p:stCondLst>
                                  <p:cond delay="2000"/>
                                </p:stCondLst>
                                <p:childTnLst>
                                  <p:par>
                                    <p:cTn id="93" presetID="42" presetClass="entr" presetSubtype="0" fill="hold" grpId="0"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fade">
                                          <p:cBhvr>
                                            <p:cTn id="95" dur="500"/>
                                            <p:tgtEl>
                                              <p:spTgt spid="97"/>
                                            </p:tgtEl>
                                          </p:cBhvr>
                                        </p:animEffect>
                                        <p:anim calcmode="lin" valueType="num">
                                          <p:cBhvr>
                                            <p:cTn id="96" dur="500" fill="hold"/>
                                            <p:tgtEl>
                                              <p:spTgt spid="97"/>
                                            </p:tgtEl>
                                            <p:attrNameLst>
                                              <p:attrName>ppt_x</p:attrName>
                                            </p:attrNameLst>
                                          </p:cBhvr>
                                          <p:tavLst>
                                            <p:tav tm="0">
                                              <p:val>
                                                <p:strVal val="#ppt_x"/>
                                              </p:val>
                                            </p:tav>
                                            <p:tav tm="100000">
                                              <p:val>
                                                <p:strVal val="#ppt_x"/>
                                              </p:val>
                                            </p:tav>
                                          </p:tavLst>
                                        </p:anim>
                                        <p:anim calcmode="lin" valueType="num">
                                          <p:cBhvr>
                                            <p:cTn id="97" dur="500" fill="hold"/>
                                            <p:tgtEl>
                                              <p:spTgt spid="97"/>
                                            </p:tgtEl>
                                            <p:attrNameLst>
                                              <p:attrName>ppt_y</p:attrName>
                                            </p:attrNameLst>
                                          </p:cBhvr>
                                          <p:tavLst>
                                            <p:tav tm="0">
                                              <p:val>
                                                <p:strVal val="#ppt_y+.1"/>
                                              </p:val>
                                            </p:tav>
                                            <p:tav tm="100000">
                                              <p:val>
                                                <p:strVal val="#ppt_y"/>
                                              </p:val>
                                            </p:tav>
                                          </p:tavLst>
                                        </p:anim>
                                      </p:childTnLst>
                                    </p:cTn>
                                  </p:par>
                                </p:childTnLst>
                              </p:cTn>
                            </p:par>
                            <p:par>
                              <p:cTn id="98" fill="hold">
                                <p:stCondLst>
                                  <p:cond delay="2500"/>
                                </p:stCondLst>
                                <p:childTnLst>
                                  <p:par>
                                    <p:cTn id="99" presetID="53" presetClass="entr" presetSubtype="16" fill="hold" nodeType="afterEffect">
                                      <p:stCondLst>
                                        <p:cond delay="0"/>
                                      </p:stCondLst>
                                      <p:childTnLst>
                                        <p:set>
                                          <p:cBhvr>
                                            <p:cTn id="100" dur="1" fill="hold">
                                              <p:stCondLst>
                                                <p:cond delay="0"/>
                                              </p:stCondLst>
                                            </p:cTn>
                                            <p:tgtEl>
                                              <p:spTgt spid="98"/>
                                            </p:tgtEl>
                                            <p:attrNameLst>
                                              <p:attrName>style.visibility</p:attrName>
                                            </p:attrNameLst>
                                          </p:cBhvr>
                                          <p:to>
                                            <p:strVal val="visible"/>
                                          </p:to>
                                        </p:set>
                                        <p:anim calcmode="lin" valueType="num">
                                          <p:cBhvr>
                                            <p:cTn id="101" dur="500" fill="hold"/>
                                            <p:tgtEl>
                                              <p:spTgt spid="98"/>
                                            </p:tgtEl>
                                            <p:attrNameLst>
                                              <p:attrName>ppt_w</p:attrName>
                                            </p:attrNameLst>
                                          </p:cBhvr>
                                          <p:tavLst>
                                            <p:tav tm="0">
                                              <p:val>
                                                <p:fltVal val="0"/>
                                              </p:val>
                                            </p:tav>
                                            <p:tav tm="100000">
                                              <p:val>
                                                <p:strVal val="#ppt_w"/>
                                              </p:val>
                                            </p:tav>
                                          </p:tavLst>
                                        </p:anim>
                                        <p:anim calcmode="lin" valueType="num">
                                          <p:cBhvr>
                                            <p:cTn id="102" dur="500" fill="hold"/>
                                            <p:tgtEl>
                                              <p:spTgt spid="98"/>
                                            </p:tgtEl>
                                            <p:attrNameLst>
                                              <p:attrName>ppt_h</p:attrName>
                                            </p:attrNameLst>
                                          </p:cBhvr>
                                          <p:tavLst>
                                            <p:tav tm="0">
                                              <p:val>
                                                <p:fltVal val="0"/>
                                              </p:val>
                                            </p:tav>
                                            <p:tav tm="100000">
                                              <p:val>
                                                <p:strVal val="#ppt_h"/>
                                              </p:val>
                                            </p:tav>
                                          </p:tavLst>
                                        </p:anim>
                                        <p:animEffect transition="in" filter="fade">
                                          <p:cBhvr>
                                            <p:cTn id="103" dur="500"/>
                                            <p:tgtEl>
                                              <p:spTgt spid="98"/>
                                            </p:tgtEl>
                                          </p:cBhvr>
                                        </p:animEffect>
                                      </p:childTnLst>
                                    </p:cTn>
                                  </p:par>
                                  <p:par>
                                    <p:cTn id="104" presetID="53" presetClass="entr" presetSubtype="16" fill="hold" nodeType="withEffect">
                                      <p:stCondLst>
                                        <p:cond delay="0"/>
                                      </p:stCondLst>
                                      <p:childTnLst>
                                        <p:set>
                                          <p:cBhvr>
                                            <p:cTn id="105" dur="1" fill="hold">
                                              <p:stCondLst>
                                                <p:cond delay="0"/>
                                              </p:stCondLst>
                                            </p:cTn>
                                            <p:tgtEl>
                                              <p:spTgt spid="101"/>
                                            </p:tgtEl>
                                            <p:attrNameLst>
                                              <p:attrName>style.visibility</p:attrName>
                                            </p:attrNameLst>
                                          </p:cBhvr>
                                          <p:to>
                                            <p:strVal val="visible"/>
                                          </p:to>
                                        </p:set>
                                        <p:anim calcmode="lin" valueType="num">
                                          <p:cBhvr>
                                            <p:cTn id="106" dur="500" fill="hold"/>
                                            <p:tgtEl>
                                              <p:spTgt spid="101"/>
                                            </p:tgtEl>
                                            <p:attrNameLst>
                                              <p:attrName>ppt_w</p:attrName>
                                            </p:attrNameLst>
                                          </p:cBhvr>
                                          <p:tavLst>
                                            <p:tav tm="0">
                                              <p:val>
                                                <p:fltVal val="0"/>
                                              </p:val>
                                            </p:tav>
                                            <p:tav tm="100000">
                                              <p:val>
                                                <p:strVal val="#ppt_w"/>
                                              </p:val>
                                            </p:tav>
                                          </p:tavLst>
                                        </p:anim>
                                        <p:anim calcmode="lin" valueType="num">
                                          <p:cBhvr>
                                            <p:cTn id="107" dur="500" fill="hold"/>
                                            <p:tgtEl>
                                              <p:spTgt spid="101"/>
                                            </p:tgtEl>
                                            <p:attrNameLst>
                                              <p:attrName>ppt_h</p:attrName>
                                            </p:attrNameLst>
                                          </p:cBhvr>
                                          <p:tavLst>
                                            <p:tav tm="0">
                                              <p:val>
                                                <p:fltVal val="0"/>
                                              </p:val>
                                            </p:tav>
                                            <p:tav tm="100000">
                                              <p:val>
                                                <p:strVal val="#ppt_h"/>
                                              </p:val>
                                            </p:tav>
                                          </p:tavLst>
                                        </p:anim>
                                        <p:animEffect transition="in" filter="fade">
                                          <p:cBhvr>
                                            <p:cTn id="108" dur="500"/>
                                            <p:tgtEl>
                                              <p:spTgt spid="101"/>
                                            </p:tgtEl>
                                          </p:cBhvr>
                                        </p:animEffect>
                                      </p:childTnLst>
                                    </p:cTn>
                                  </p:par>
                                  <p:par>
                                    <p:cTn id="109" presetID="53" presetClass="entr" presetSubtype="16" fill="hold" nodeType="withEffect">
                                      <p:stCondLst>
                                        <p:cond delay="0"/>
                                      </p:stCondLst>
                                      <p:childTnLst>
                                        <p:set>
                                          <p:cBhvr>
                                            <p:cTn id="110" dur="1" fill="hold">
                                              <p:stCondLst>
                                                <p:cond delay="0"/>
                                              </p:stCondLst>
                                            </p:cTn>
                                            <p:tgtEl>
                                              <p:spTgt spid="105"/>
                                            </p:tgtEl>
                                            <p:attrNameLst>
                                              <p:attrName>style.visibility</p:attrName>
                                            </p:attrNameLst>
                                          </p:cBhvr>
                                          <p:to>
                                            <p:strVal val="visible"/>
                                          </p:to>
                                        </p:set>
                                        <p:anim calcmode="lin" valueType="num">
                                          <p:cBhvr>
                                            <p:cTn id="111" dur="500" fill="hold"/>
                                            <p:tgtEl>
                                              <p:spTgt spid="105"/>
                                            </p:tgtEl>
                                            <p:attrNameLst>
                                              <p:attrName>ppt_w</p:attrName>
                                            </p:attrNameLst>
                                          </p:cBhvr>
                                          <p:tavLst>
                                            <p:tav tm="0">
                                              <p:val>
                                                <p:fltVal val="0"/>
                                              </p:val>
                                            </p:tav>
                                            <p:tav tm="100000">
                                              <p:val>
                                                <p:strVal val="#ppt_w"/>
                                              </p:val>
                                            </p:tav>
                                          </p:tavLst>
                                        </p:anim>
                                        <p:anim calcmode="lin" valueType="num">
                                          <p:cBhvr>
                                            <p:cTn id="112" dur="500" fill="hold"/>
                                            <p:tgtEl>
                                              <p:spTgt spid="105"/>
                                            </p:tgtEl>
                                            <p:attrNameLst>
                                              <p:attrName>ppt_h</p:attrName>
                                            </p:attrNameLst>
                                          </p:cBhvr>
                                          <p:tavLst>
                                            <p:tav tm="0">
                                              <p:val>
                                                <p:fltVal val="0"/>
                                              </p:val>
                                            </p:tav>
                                            <p:tav tm="100000">
                                              <p:val>
                                                <p:strVal val="#ppt_h"/>
                                              </p:val>
                                            </p:tav>
                                          </p:tavLst>
                                        </p:anim>
                                        <p:animEffect transition="in" filter="fade">
                                          <p:cBhvr>
                                            <p:cTn id="113" dur="500"/>
                                            <p:tgtEl>
                                              <p:spTgt spid="105"/>
                                            </p:tgtEl>
                                          </p:cBhvr>
                                        </p:animEffect>
                                      </p:childTnLst>
                                    </p:cTn>
                                  </p:par>
                                  <p:par>
                                    <p:cTn id="114" presetID="53" presetClass="entr" presetSubtype="16" fill="hold" nodeType="withEffect">
                                      <p:stCondLst>
                                        <p:cond delay="0"/>
                                      </p:stCondLst>
                                      <p:childTnLst>
                                        <p:set>
                                          <p:cBhvr>
                                            <p:cTn id="115" dur="1" fill="hold">
                                              <p:stCondLst>
                                                <p:cond delay="0"/>
                                              </p:stCondLst>
                                            </p:cTn>
                                            <p:tgtEl>
                                              <p:spTgt spid="108"/>
                                            </p:tgtEl>
                                            <p:attrNameLst>
                                              <p:attrName>style.visibility</p:attrName>
                                            </p:attrNameLst>
                                          </p:cBhvr>
                                          <p:to>
                                            <p:strVal val="visible"/>
                                          </p:to>
                                        </p:set>
                                        <p:anim calcmode="lin" valueType="num">
                                          <p:cBhvr>
                                            <p:cTn id="116" dur="500" fill="hold"/>
                                            <p:tgtEl>
                                              <p:spTgt spid="108"/>
                                            </p:tgtEl>
                                            <p:attrNameLst>
                                              <p:attrName>ppt_w</p:attrName>
                                            </p:attrNameLst>
                                          </p:cBhvr>
                                          <p:tavLst>
                                            <p:tav tm="0">
                                              <p:val>
                                                <p:fltVal val="0"/>
                                              </p:val>
                                            </p:tav>
                                            <p:tav tm="100000">
                                              <p:val>
                                                <p:strVal val="#ppt_w"/>
                                              </p:val>
                                            </p:tav>
                                          </p:tavLst>
                                        </p:anim>
                                        <p:anim calcmode="lin" valueType="num">
                                          <p:cBhvr>
                                            <p:cTn id="117" dur="500" fill="hold"/>
                                            <p:tgtEl>
                                              <p:spTgt spid="108"/>
                                            </p:tgtEl>
                                            <p:attrNameLst>
                                              <p:attrName>ppt_h</p:attrName>
                                            </p:attrNameLst>
                                          </p:cBhvr>
                                          <p:tavLst>
                                            <p:tav tm="0">
                                              <p:val>
                                                <p:fltVal val="0"/>
                                              </p:val>
                                            </p:tav>
                                            <p:tav tm="100000">
                                              <p:val>
                                                <p:strVal val="#ppt_h"/>
                                              </p:val>
                                            </p:tav>
                                          </p:tavLst>
                                        </p:anim>
                                        <p:animEffect transition="in" filter="fade">
                                          <p:cBhvr>
                                            <p:cTn id="118" dur="500"/>
                                            <p:tgtEl>
                                              <p:spTgt spid="108"/>
                                            </p:tgtEl>
                                          </p:cBhvr>
                                        </p:animEffect>
                                      </p:childTnLst>
                                    </p:cTn>
                                  </p:par>
                                  <p:par>
                                    <p:cTn id="119" presetID="53" presetClass="entr" presetSubtype="16" fill="hold" nodeType="withEffect">
                                      <p:stCondLst>
                                        <p:cond delay="0"/>
                                      </p:stCondLst>
                                      <p:childTnLst>
                                        <p:set>
                                          <p:cBhvr>
                                            <p:cTn id="120" dur="1" fill="hold">
                                              <p:stCondLst>
                                                <p:cond delay="0"/>
                                              </p:stCondLst>
                                            </p:cTn>
                                            <p:tgtEl>
                                              <p:spTgt spid="111"/>
                                            </p:tgtEl>
                                            <p:attrNameLst>
                                              <p:attrName>style.visibility</p:attrName>
                                            </p:attrNameLst>
                                          </p:cBhvr>
                                          <p:to>
                                            <p:strVal val="visible"/>
                                          </p:to>
                                        </p:set>
                                        <p:anim calcmode="lin" valueType="num">
                                          <p:cBhvr>
                                            <p:cTn id="121" dur="500" fill="hold"/>
                                            <p:tgtEl>
                                              <p:spTgt spid="111"/>
                                            </p:tgtEl>
                                            <p:attrNameLst>
                                              <p:attrName>ppt_w</p:attrName>
                                            </p:attrNameLst>
                                          </p:cBhvr>
                                          <p:tavLst>
                                            <p:tav tm="0">
                                              <p:val>
                                                <p:fltVal val="0"/>
                                              </p:val>
                                            </p:tav>
                                            <p:tav tm="100000">
                                              <p:val>
                                                <p:strVal val="#ppt_w"/>
                                              </p:val>
                                            </p:tav>
                                          </p:tavLst>
                                        </p:anim>
                                        <p:anim calcmode="lin" valueType="num">
                                          <p:cBhvr>
                                            <p:cTn id="122" dur="500" fill="hold"/>
                                            <p:tgtEl>
                                              <p:spTgt spid="111"/>
                                            </p:tgtEl>
                                            <p:attrNameLst>
                                              <p:attrName>ppt_h</p:attrName>
                                            </p:attrNameLst>
                                          </p:cBhvr>
                                          <p:tavLst>
                                            <p:tav tm="0">
                                              <p:val>
                                                <p:fltVal val="0"/>
                                              </p:val>
                                            </p:tav>
                                            <p:tav tm="100000">
                                              <p:val>
                                                <p:strVal val="#ppt_h"/>
                                              </p:val>
                                            </p:tav>
                                          </p:tavLst>
                                        </p:anim>
                                        <p:animEffect transition="in" filter="fade">
                                          <p:cBhvr>
                                            <p:cTn id="123" dur="500"/>
                                            <p:tgtEl>
                                              <p:spTgt spid="111"/>
                                            </p:tgtEl>
                                          </p:cBhvr>
                                        </p:animEffect>
                                      </p:childTnLst>
                                    </p:cTn>
                                  </p:par>
                                  <p:par>
                                    <p:cTn id="124" presetID="53" presetClass="entr" presetSubtype="16" fill="hold" nodeType="withEffect">
                                      <p:stCondLst>
                                        <p:cond delay="0"/>
                                      </p:stCondLst>
                                      <p:childTnLst>
                                        <p:set>
                                          <p:cBhvr>
                                            <p:cTn id="125" dur="1" fill="hold">
                                              <p:stCondLst>
                                                <p:cond delay="0"/>
                                              </p:stCondLst>
                                            </p:cTn>
                                            <p:tgtEl>
                                              <p:spTgt spid="114"/>
                                            </p:tgtEl>
                                            <p:attrNameLst>
                                              <p:attrName>style.visibility</p:attrName>
                                            </p:attrNameLst>
                                          </p:cBhvr>
                                          <p:to>
                                            <p:strVal val="visible"/>
                                          </p:to>
                                        </p:set>
                                        <p:anim calcmode="lin" valueType="num">
                                          <p:cBhvr>
                                            <p:cTn id="126" dur="500" fill="hold"/>
                                            <p:tgtEl>
                                              <p:spTgt spid="114"/>
                                            </p:tgtEl>
                                            <p:attrNameLst>
                                              <p:attrName>ppt_w</p:attrName>
                                            </p:attrNameLst>
                                          </p:cBhvr>
                                          <p:tavLst>
                                            <p:tav tm="0">
                                              <p:val>
                                                <p:fltVal val="0"/>
                                              </p:val>
                                            </p:tav>
                                            <p:tav tm="100000">
                                              <p:val>
                                                <p:strVal val="#ppt_w"/>
                                              </p:val>
                                            </p:tav>
                                          </p:tavLst>
                                        </p:anim>
                                        <p:anim calcmode="lin" valueType="num">
                                          <p:cBhvr>
                                            <p:cTn id="127" dur="500" fill="hold"/>
                                            <p:tgtEl>
                                              <p:spTgt spid="114"/>
                                            </p:tgtEl>
                                            <p:attrNameLst>
                                              <p:attrName>ppt_h</p:attrName>
                                            </p:attrNameLst>
                                          </p:cBhvr>
                                          <p:tavLst>
                                            <p:tav tm="0">
                                              <p:val>
                                                <p:fltVal val="0"/>
                                              </p:val>
                                            </p:tav>
                                            <p:tav tm="100000">
                                              <p:val>
                                                <p:strVal val="#ppt_h"/>
                                              </p:val>
                                            </p:tav>
                                          </p:tavLst>
                                        </p:anim>
                                        <p:animEffect transition="in" filter="fade">
                                          <p:cBhvr>
                                            <p:cTn id="128" dur="500"/>
                                            <p:tgtEl>
                                              <p:spTgt spid="114"/>
                                            </p:tgtEl>
                                          </p:cBhvr>
                                        </p:animEffect>
                                      </p:childTnLst>
                                    </p:cTn>
                                  </p:par>
                                  <p:par>
                                    <p:cTn id="129" presetID="53" presetClass="entr" presetSubtype="16" fill="hold" nodeType="withEffect">
                                      <p:stCondLst>
                                        <p:cond delay="0"/>
                                      </p:stCondLst>
                                      <p:childTnLst>
                                        <p:set>
                                          <p:cBhvr>
                                            <p:cTn id="130" dur="1" fill="hold">
                                              <p:stCondLst>
                                                <p:cond delay="0"/>
                                              </p:stCondLst>
                                            </p:cTn>
                                            <p:tgtEl>
                                              <p:spTgt spid="118"/>
                                            </p:tgtEl>
                                            <p:attrNameLst>
                                              <p:attrName>style.visibility</p:attrName>
                                            </p:attrNameLst>
                                          </p:cBhvr>
                                          <p:to>
                                            <p:strVal val="visible"/>
                                          </p:to>
                                        </p:set>
                                        <p:anim calcmode="lin" valueType="num">
                                          <p:cBhvr>
                                            <p:cTn id="131" dur="500" fill="hold"/>
                                            <p:tgtEl>
                                              <p:spTgt spid="118"/>
                                            </p:tgtEl>
                                            <p:attrNameLst>
                                              <p:attrName>ppt_w</p:attrName>
                                            </p:attrNameLst>
                                          </p:cBhvr>
                                          <p:tavLst>
                                            <p:tav tm="0">
                                              <p:val>
                                                <p:fltVal val="0"/>
                                              </p:val>
                                            </p:tav>
                                            <p:tav tm="100000">
                                              <p:val>
                                                <p:strVal val="#ppt_w"/>
                                              </p:val>
                                            </p:tav>
                                          </p:tavLst>
                                        </p:anim>
                                        <p:anim calcmode="lin" valueType="num">
                                          <p:cBhvr>
                                            <p:cTn id="132" dur="500" fill="hold"/>
                                            <p:tgtEl>
                                              <p:spTgt spid="118"/>
                                            </p:tgtEl>
                                            <p:attrNameLst>
                                              <p:attrName>ppt_h</p:attrName>
                                            </p:attrNameLst>
                                          </p:cBhvr>
                                          <p:tavLst>
                                            <p:tav tm="0">
                                              <p:val>
                                                <p:fltVal val="0"/>
                                              </p:val>
                                            </p:tav>
                                            <p:tav tm="100000">
                                              <p:val>
                                                <p:strVal val="#ppt_h"/>
                                              </p:val>
                                            </p:tav>
                                          </p:tavLst>
                                        </p:anim>
                                        <p:animEffect transition="in" filter="fade">
                                          <p:cBhvr>
                                            <p:cTn id="133" dur="500"/>
                                            <p:tgtEl>
                                              <p:spTgt spid="118"/>
                                            </p:tgtEl>
                                          </p:cBhvr>
                                        </p:animEffect>
                                      </p:childTnLst>
                                    </p:cTn>
                                  </p:par>
                                  <p:par>
                                    <p:cTn id="134" presetID="53" presetClass="entr" presetSubtype="16" fill="hold" nodeType="withEffect">
                                      <p:stCondLst>
                                        <p:cond delay="0"/>
                                      </p:stCondLst>
                                      <p:childTnLst>
                                        <p:set>
                                          <p:cBhvr>
                                            <p:cTn id="135" dur="1" fill="hold">
                                              <p:stCondLst>
                                                <p:cond delay="0"/>
                                              </p:stCondLst>
                                            </p:cTn>
                                            <p:tgtEl>
                                              <p:spTgt spid="121"/>
                                            </p:tgtEl>
                                            <p:attrNameLst>
                                              <p:attrName>style.visibility</p:attrName>
                                            </p:attrNameLst>
                                          </p:cBhvr>
                                          <p:to>
                                            <p:strVal val="visible"/>
                                          </p:to>
                                        </p:set>
                                        <p:anim calcmode="lin" valueType="num">
                                          <p:cBhvr>
                                            <p:cTn id="136" dur="500" fill="hold"/>
                                            <p:tgtEl>
                                              <p:spTgt spid="121"/>
                                            </p:tgtEl>
                                            <p:attrNameLst>
                                              <p:attrName>ppt_w</p:attrName>
                                            </p:attrNameLst>
                                          </p:cBhvr>
                                          <p:tavLst>
                                            <p:tav tm="0">
                                              <p:val>
                                                <p:fltVal val="0"/>
                                              </p:val>
                                            </p:tav>
                                            <p:tav tm="100000">
                                              <p:val>
                                                <p:strVal val="#ppt_w"/>
                                              </p:val>
                                            </p:tav>
                                          </p:tavLst>
                                        </p:anim>
                                        <p:anim calcmode="lin" valueType="num">
                                          <p:cBhvr>
                                            <p:cTn id="137" dur="500" fill="hold"/>
                                            <p:tgtEl>
                                              <p:spTgt spid="121"/>
                                            </p:tgtEl>
                                            <p:attrNameLst>
                                              <p:attrName>ppt_h</p:attrName>
                                            </p:attrNameLst>
                                          </p:cBhvr>
                                          <p:tavLst>
                                            <p:tav tm="0">
                                              <p:val>
                                                <p:fltVal val="0"/>
                                              </p:val>
                                            </p:tav>
                                            <p:tav tm="100000">
                                              <p:val>
                                                <p:strVal val="#ppt_h"/>
                                              </p:val>
                                            </p:tav>
                                          </p:tavLst>
                                        </p:anim>
                                        <p:animEffect transition="in" filter="fade">
                                          <p:cBhvr>
                                            <p:cTn id="138" dur="500"/>
                                            <p:tgtEl>
                                              <p:spTgt spid="121"/>
                                            </p:tgtEl>
                                          </p:cBhvr>
                                        </p:animEffect>
                                      </p:childTnLst>
                                    </p:cTn>
                                  </p:par>
                                  <p:par>
                                    <p:cTn id="139" presetID="53" presetClass="entr" presetSubtype="16" fill="hold" nodeType="withEffect">
                                      <p:stCondLst>
                                        <p:cond delay="0"/>
                                      </p:stCondLst>
                                      <p:childTnLst>
                                        <p:set>
                                          <p:cBhvr>
                                            <p:cTn id="140" dur="1" fill="hold">
                                              <p:stCondLst>
                                                <p:cond delay="0"/>
                                              </p:stCondLst>
                                            </p:cTn>
                                            <p:tgtEl>
                                              <p:spTgt spid="124"/>
                                            </p:tgtEl>
                                            <p:attrNameLst>
                                              <p:attrName>style.visibility</p:attrName>
                                            </p:attrNameLst>
                                          </p:cBhvr>
                                          <p:to>
                                            <p:strVal val="visible"/>
                                          </p:to>
                                        </p:set>
                                        <p:anim calcmode="lin" valueType="num">
                                          <p:cBhvr>
                                            <p:cTn id="141" dur="500" fill="hold"/>
                                            <p:tgtEl>
                                              <p:spTgt spid="124"/>
                                            </p:tgtEl>
                                            <p:attrNameLst>
                                              <p:attrName>ppt_w</p:attrName>
                                            </p:attrNameLst>
                                          </p:cBhvr>
                                          <p:tavLst>
                                            <p:tav tm="0">
                                              <p:val>
                                                <p:fltVal val="0"/>
                                              </p:val>
                                            </p:tav>
                                            <p:tav tm="100000">
                                              <p:val>
                                                <p:strVal val="#ppt_w"/>
                                              </p:val>
                                            </p:tav>
                                          </p:tavLst>
                                        </p:anim>
                                        <p:anim calcmode="lin" valueType="num">
                                          <p:cBhvr>
                                            <p:cTn id="142" dur="500" fill="hold"/>
                                            <p:tgtEl>
                                              <p:spTgt spid="124"/>
                                            </p:tgtEl>
                                            <p:attrNameLst>
                                              <p:attrName>ppt_h</p:attrName>
                                            </p:attrNameLst>
                                          </p:cBhvr>
                                          <p:tavLst>
                                            <p:tav tm="0">
                                              <p:val>
                                                <p:fltVal val="0"/>
                                              </p:val>
                                            </p:tav>
                                            <p:tav tm="100000">
                                              <p:val>
                                                <p:strVal val="#ppt_h"/>
                                              </p:val>
                                            </p:tav>
                                          </p:tavLst>
                                        </p:anim>
                                        <p:animEffect transition="in" filter="fade">
                                          <p:cBhvr>
                                            <p:cTn id="143" dur="500"/>
                                            <p:tgtEl>
                                              <p:spTgt spid="124"/>
                                            </p:tgtEl>
                                          </p:cBhvr>
                                        </p:animEffect>
                                      </p:childTnLst>
                                    </p:cTn>
                                  </p:par>
                                  <p:par>
                                    <p:cTn id="144" presetID="53" presetClass="entr" presetSubtype="16" fill="hold" nodeType="withEffect">
                                      <p:stCondLst>
                                        <p:cond delay="0"/>
                                      </p:stCondLst>
                                      <p:childTnLst>
                                        <p:set>
                                          <p:cBhvr>
                                            <p:cTn id="145" dur="1" fill="hold">
                                              <p:stCondLst>
                                                <p:cond delay="0"/>
                                              </p:stCondLst>
                                            </p:cTn>
                                            <p:tgtEl>
                                              <p:spTgt spid="127"/>
                                            </p:tgtEl>
                                            <p:attrNameLst>
                                              <p:attrName>style.visibility</p:attrName>
                                            </p:attrNameLst>
                                          </p:cBhvr>
                                          <p:to>
                                            <p:strVal val="visible"/>
                                          </p:to>
                                        </p:set>
                                        <p:anim calcmode="lin" valueType="num">
                                          <p:cBhvr>
                                            <p:cTn id="146" dur="500" fill="hold"/>
                                            <p:tgtEl>
                                              <p:spTgt spid="127"/>
                                            </p:tgtEl>
                                            <p:attrNameLst>
                                              <p:attrName>ppt_w</p:attrName>
                                            </p:attrNameLst>
                                          </p:cBhvr>
                                          <p:tavLst>
                                            <p:tav tm="0">
                                              <p:val>
                                                <p:fltVal val="0"/>
                                              </p:val>
                                            </p:tav>
                                            <p:tav tm="100000">
                                              <p:val>
                                                <p:strVal val="#ppt_w"/>
                                              </p:val>
                                            </p:tav>
                                          </p:tavLst>
                                        </p:anim>
                                        <p:anim calcmode="lin" valueType="num">
                                          <p:cBhvr>
                                            <p:cTn id="147" dur="500" fill="hold"/>
                                            <p:tgtEl>
                                              <p:spTgt spid="127"/>
                                            </p:tgtEl>
                                            <p:attrNameLst>
                                              <p:attrName>ppt_h</p:attrName>
                                            </p:attrNameLst>
                                          </p:cBhvr>
                                          <p:tavLst>
                                            <p:tav tm="0">
                                              <p:val>
                                                <p:fltVal val="0"/>
                                              </p:val>
                                            </p:tav>
                                            <p:tav tm="100000">
                                              <p:val>
                                                <p:strVal val="#ppt_h"/>
                                              </p:val>
                                            </p:tav>
                                          </p:tavLst>
                                        </p:anim>
                                        <p:animEffect transition="in" filter="fade">
                                          <p:cBhvr>
                                            <p:cTn id="148" dur="500"/>
                                            <p:tgtEl>
                                              <p:spTgt spid="127"/>
                                            </p:tgtEl>
                                          </p:cBhvr>
                                        </p:animEffect>
                                      </p:childTnLst>
                                    </p:cTn>
                                  </p:par>
                                  <p:par>
                                    <p:cTn id="149" presetID="42" presetClass="path" presetSubtype="0" fill="hold" nodeType="withEffect" p14:presetBounceEnd="36000">
                                      <p:stCondLst>
                                        <p:cond delay="0"/>
                                      </p:stCondLst>
                                      <p:childTnLst>
                                        <p:animMotion origin="layout" path="M -2.77778E-7 -1.60494E-6 L 0.16788 0.62624 " pathEditMode="relative" rAng="0" ptsTypes="AA" p14:bounceEnd="36000">
                                          <p:cBhvr>
                                            <p:cTn id="150" dur="500" spd="-100000" fill="hold"/>
                                            <p:tgtEl>
                                              <p:spTgt spid="98"/>
                                            </p:tgtEl>
                                            <p:attrNameLst>
                                              <p:attrName>ppt_x</p:attrName>
                                              <p:attrName>ppt_y</p:attrName>
                                            </p:attrNameLst>
                                          </p:cBhvr>
                                          <p:rCtr x="8385" y="31296"/>
                                        </p:animMotion>
                                      </p:childTnLst>
                                    </p:cTn>
                                  </p:par>
                                  <p:par>
                                    <p:cTn id="151" presetID="42" presetClass="path" presetSubtype="0" fill="hold" nodeType="withEffect" p14:presetBounceEnd="36000">
                                      <p:stCondLst>
                                        <p:cond delay="0"/>
                                      </p:stCondLst>
                                      <p:childTnLst>
                                        <p:animMotion origin="layout" path="M 1.38889E-6 -2.96296E-6 L -0.24583 0.48704 " pathEditMode="relative" rAng="0" ptsTypes="AA" p14:bounceEnd="36000">
                                          <p:cBhvr>
                                            <p:cTn id="152" dur="500" spd="-100000" fill="hold"/>
                                            <p:tgtEl>
                                              <p:spTgt spid="101"/>
                                            </p:tgtEl>
                                            <p:attrNameLst>
                                              <p:attrName>ppt_x</p:attrName>
                                              <p:attrName>ppt_y</p:attrName>
                                            </p:attrNameLst>
                                          </p:cBhvr>
                                          <p:rCtr x="-12292" y="24352"/>
                                        </p:animMotion>
                                      </p:childTnLst>
                                    </p:cTn>
                                  </p:par>
                                  <p:par>
                                    <p:cTn id="153" presetID="42" presetClass="path" presetSubtype="0" fill="hold" nodeType="withEffect" p14:presetBounceEnd="36000">
                                      <p:stCondLst>
                                        <p:cond delay="0"/>
                                      </p:stCondLst>
                                      <p:childTnLst>
                                        <p:animMotion origin="layout" path="M 3.88889E-6 3.20988E-6 L -0.13125 0.61296 " pathEditMode="relative" rAng="0" ptsTypes="AA" p14:bounceEnd="36000">
                                          <p:cBhvr>
                                            <p:cTn id="154" dur="500" spd="-100000" fill="hold"/>
                                            <p:tgtEl>
                                              <p:spTgt spid="105"/>
                                            </p:tgtEl>
                                            <p:attrNameLst>
                                              <p:attrName>ppt_x</p:attrName>
                                              <p:attrName>ppt_y</p:attrName>
                                            </p:attrNameLst>
                                          </p:cBhvr>
                                          <p:rCtr x="-6562" y="30648"/>
                                        </p:animMotion>
                                      </p:childTnLst>
                                    </p:cTn>
                                  </p:par>
                                  <p:par>
                                    <p:cTn id="155" presetID="42" presetClass="path" presetSubtype="0" fill="hold" nodeType="withEffect" p14:presetBounceEnd="36000">
                                      <p:stCondLst>
                                        <p:cond delay="0"/>
                                      </p:stCondLst>
                                      <p:childTnLst>
                                        <p:animMotion origin="layout" path="M 5E-6 4.32099E-6 L 0.27987 0.60648 " pathEditMode="relative" rAng="0" ptsTypes="AA" p14:bounceEnd="36000">
                                          <p:cBhvr>
                                            <p:cTn id="156" dur="500" spd="-100000" fill="hold"/>
                                            <p:tgtEl>
                                              <p:spTgt spid="108"/>
                                            </p:tgtEl>
                                            <p:attrNameLst>
                                              <p:attrName>ppt_x</p:attrName>
                                              <p:attrName>ppt_y</p:attrName>
                                            </p:attrNameLst>
                                          </p:cBhvr>
                                          <p:rCtr x="13993" y="30309"/>
                                        </p:animMotion>
                                      </p:childTnLst>
                                    </p:cTn>
                                  </p:par>
                                  <p:par>
                                    <p:cTn id="157" presetID="42" presetClass="path" presetSubtype="0" fill="hold" nodeType="withEffect" p14:presetBounceEnd="36000">
                                      <p:stCondLst>
                                        <p:cond delay="0"/>
                                      </p:stCondLst>
                                      <p:childTnLst>
                                        <p:animMotion origin="layout" path="M -3.61111E-6 -9.87654E-7 L 0.08091 0.58364 " pathEditMode="relative" rAng="0" ptsTypes="AA" p14:bounceEnd="36000">
                                          <p:cBhvr>
                                            <p:cTn id="158" dur="500" spd="-100000" fill="hold"/>
                                            <p:tgtEl>
                                              <p:spTgt spid="111"/>
                                            </p:tgtEl>
                                            <p:attrNameLst>
                                              <p:attrName>ppt_x</p:attrName>
                                              <p:attrName>ppt_y</p:attrName>
                                            </p:attrNameLst>
                                          </p:cBhvr>
                                          <p:rCtr x="4045" y="29167"/>
                                        </p:animMotion>
                                      </p:childTnLst>
                                    </p:cTn>
                                  </p:par>
                                  <p:par>
                                    <p:cTn id="159" presetID="42" presetClass="path" presetSubtype="0" fill="hold" nodeType="withEffect" p14:presetBounceEnd="36000">
                                      <p:stCondLst>
                                        <p:cond delay="0"/>
                                      </p:stCondLst>
                                      <p:childTnLst>
                                        <p:animMotion origin="layout" path="M -4.72222E-6 3.33333E-6 L 0.04619 0.57808 " pathEditMode="relative" rAng="0" ptsTypes="AA" p14:bounceEnd="36000">
                                          <p:cBhvr>
                                            <p:cTn id="160" dur="500" spd="-100000" fill="hold"/>
                                            <p:tgtEl>
                                              <p:spTgt spid="114"/>
                                            </p:tgtEl>
                                            <p:attrNameLst>
                                              <p:attrName>ppt_x</p:attrName>
                                              <p:attrName>ppt_y</p:attrName>
                                            </p:attrNameLst>
                                          </p:cBhvr>
                                          <p:rCtr x="2309" y="28889"/>
                                        </p:animMotion>
                                      </p:childTnLst>
                                    </p:cTn>
                                  </p:par>
                                  <p:par>
                                    <p:cTn id="161" presetID="42" presetClass="path" presetSubtype="0" fill="hold" nodeType="withEffect" p14:presetBounceEnd="36000">
                                      <p:stCondLst>
                                        <p:cond delay="0"/>
                                      </p:stCondLst>
                                      <p:childTnLst>
                                        <p:animMotion origin="layout" path="M 2.5E-6 -1.11111E-6 L -0.05191 0.61512 " pathEditMode="relative" rAng="0" ptsTypes="AA" p14:bounceEnd="36000">
                                          <p:cBhvr>
                                            <p:cTn id="162" dur="500" spd="-100000" fill="hold"/>
                                            <p:tgtEl>
                                              <p:spTgt spid="118"/>
                                            </p:tgtEl>
                                            <p:attrNameLst>
                                              <p:attrName>ppt_x</p:attrName>
                                              <p:attrName>ppt_y</p:attrName>
                                            </p:attrNameLst>
                                          </p:cBhvr>
                                          <p:rCtr x="-2604" y="30741"/>
                                        </p:animMotion>
                                      </p:childTnLst>
                                    </p:cTn>
                                  </p:par>
                                  <p:par>
                                    <p:cTn id="163" presetID="42" presetClass="path" presetSubtype="0" fill="hold" nodeType="withEffect" p14:presetBounceEnd="36000">
                                      <p:stCondLst>
                                        <p:cond delay="0"/>
                                      </p:stCondLst>
                                      <p:childTnLst>
                                        <p:animMotion origin="layout" path="M -3.88889E-6 -3.7037E-6 L -0.1375 0.75 " pathEditMode="relative" rAng="0" ptsTypes="AA" p14:bounceEnd="36000">
                                          <p:cBhvr>
                                            <p:cTn id="164" dur="500" spd="-100000" fill="hold"/>
                                            <p:tgtEl>
                                              <p:spTgt spid="121"/>
                                            </p:tgtEl>
                                            <p:attrNameLst>
                                              <p:attrName>ppt_x</p:attrName>
                                              <p:attrName>ppt_y</p:attrName>
                                            </p:attrNameLst>
                                          </p:cBhvr>
                                          <p:rCtr x="-6875" y="37500"/>
                                        </p:animMotion>
                                      </p:childTnLst>
                                    </p:cTn>
                                  </p:par>
                                  <p:par>
                                    <p:cTn id="165" presetID="42" presetClass="path" presetSubtype="0" fill="hold" nodeType="withEffect" p14:presetBounceEnd="36000">
                                      <p:stCondLst>
                                        <p:cond delay="0"/>
                                      </p:stCondLst>
                                      <p:childTnLst>
                                        <p:animMotion origin="layout" path="M -4.44444E-6 -4.07407E-6 L 0.07709 0.69074 " pathEditMode="relative" rAng="0" ptsTypes="AA" p14:bounceEnd="36000">
                                          <p:cBhvr>
                                            <p:cTn id="166" dur="500" spd="-100000" fill="hold"/>
                                            <p:tgtEl>
                                              <p:spTgt spid="124"/>
                                            </p:tgtEl>
                                            <p:attrNameLst>
                                              <p:attrName>ppt_x</p:attrName>
                                              <p:attrName>ppt_y</p:attrName>
                                            </p:attrNameLst>
                                          </p:cBhvr>
                                          <p:rCtr x="3854" y="34537"/>
                                        </p:animMotion>
                                      </p:childTnLst>
                                    </p:cTn>
                                  </p:par>
                                  <p:par>
                                    <p:cTn id="167" presetID="42" presetClass="path" presetSubtype="0" fill="hold" nodeType="withEffect" p14:presetBounceEnd="36000">
                                      <p:stCondLst>
                                        <p:cond delay="0"/>
                                      </p:stCondLst>
                                      <p:childTnLst>
                                        <p:animMotion origin="layout" path="M 1.11111E-6 -6.17284E-7 L -0.16389 0.69012 " pathEditMode="relative" rAng="0" ptsTypes="AA" p14:bounceEnd="36000">
                                          <p:cBhvr>
                                            <p:cTn id="168" dur="500" spd="-100000" fill="hold"/>
                                            <p:tgtEl>
                                              <p:spTgt spid="127"/>
                                            </p:tgtEl>
                                            <p:attrNameLst>
                                              <p:attrName>ppt_x</p:attrName>
                                              <p:attrName>ppt_y</p:attrName>
                                            </p:attrNameLst>
                                          </p:cBhvr>
                                          <p:rCtr x="-8194" y="34506"/>
                                        </p:animMotion>
                                      </p:childTnLst>
                                    </p:cTn>
                                  </p:par>
                                </p:childTnLst>
                              </p:cTn>
                            </p:par>
                            <p:par>
                              <p:cTn id="169" fill="hold">
                                <p:stCondLst>
                                  <p:cond delay="3000"/>
                                </p:stCondLst>
                                <p:childTnLst>
                                  <p:par>
                                    <p:cTn id="170" presetID="42" presetClass="entr" presetSubtype="0" fill="hold" grpId="0" nodeType="afterEffect">
                                      <p:stCondLst>
                                        <p:cond delay="0"/>
                                      </p:stCondLst>
                                      <p:childTnLst>
                                        <p:set>
                                          <p:cBhvr>
                                            <p:cTn id="171" dur="1" fill="hold">
                                              <p:stCondLst>
                                                <p:cond delay="0"/>
                                              </p:stCondLst>
                                            </p:cTn>
                                            <p:tgtEl>
                                              <p:spTgt spid="130"/>
                                            </p:tgtEl>
                                            <p:attrNameLst>
                                              <p:attrName>style.visibility</p:attrName>
                                            </p:attrNameLst>
                                          </p:cBhvr>
                                          <p:to>
                                            <p:strVal val="visible"/>
                                          </p:to>
                                        </p:set>
                                        <p:animEffect transition="in" filter="fade">
                                          <p:cBhvr>
                                            <p:cTn id="172" dur="500"/>
                                            <p:tgtEl>
                                              <p:spTgt spid="130"/>
                                            </p:tgtEl>
                                          </p:cBhvr>
                                        </p:animEffect>
                                        <p:anim calcmode="lin" valueType="num">
                                          <p:cBhvr>
                                            <p:cTn id="173" dur="500" fill="hold"/>
                                            <p:tgtEl>
                                              <p:spTgt spid="130"/>
                                            </p:tgtEl>
                                            <p:attrNameLst>
                                              <p:attrName>ppt_x</p:attrName>
                                            </p:attrNameLst>
                                          </p:cBhvr>
                                          <p:tavLst>
                                            <p:tav tm="0">
                                              <p:val>
                                                <p:strVal val="#ppt_x"/>
                                              </p:val>
                                            </p:tav>
                                            <p:tav tm="100000">
                                              <p:val>
                                                <p:strVal val="#ppt_x"/>
                                              </p:val>
                                            </p:tav>
                                          </p:tavLst>
                                        </p:anim>
                                        <p:anim calcmode="lin" valueType="num">
                                          <p:cBhvr>
                                            <p:cTn id="174" dur="500" fill="hold"/>
                                            <p:tgtEl>
                                              <p:spTgt spid="130"/>
                                            </p:tgtEl>
                                            <p:attrNameLst>
                                              <p:attrName>ppt_y</p:attrName>
                                            </p:attrNameLst>
                                          </p:cBhvr>
                                          <p:tavLst>
                                            <p:tav tm="0">
                                              <p:val>
                                                <p:strVal val="#ppt_y+.1"/>
                                              </p:val>
                                            </p:tav>
                                            <p:tav tm="100000">
                                              <p:val>
                                                <p:strVal val="#ppt_y"/>
                                              </p:val>
                                            </p:tav>
                                          </p:tavLst>
                                        </p:anim>
                                      </p:childTnLst>
                                    </p:cTn>
                                  </p:par>
                                </p:childTnLst>
                              </p:cTn>
                            </p:par>
                            <p:par>
                              <p:cTn id="175" fill="hold">
                                <p:stCondLst>
                                  <p:cond delay="3500"/>
                                </p:stCondLst>
                                <p:childTnLst>
                                  <p:par>
                                    <p:cTn id="176" presetID="53" presetClass="entr" presetSubtype="16" fill="hold" nodeType="afterEffect">
                                      <p:stCondLst>
                                        <p:cond delay="0"/>
                                      </p:stCondLst>
                                      <p:childTnLst>
                                        <p:set>
                                          <p:cBhvr>
                                            <p:cTn id="177" dur="1" fill="hold">
                                              <p:stCondLst>
                                                <p:cond delay="0"/>
                                              </p:stCondLst>
                                            </p:cTn>
                                            <p:tgtEl>
                                              <p:spTgt spid="131"/>
                                            </p:tgtEl>
                                            <p:attrNameLst>
                                              <p:attrName>style.visibility</p:attrName>
                                            </p:attrNameLst>
                                          </p:cBhvr>
                                          <p:to>
                                            <p:strVal val="visible"/>
                                          </p:to>
                                        </p:set>
                                        <p:anim calcmode="lin" valueType="num">
                                          <p:cBhvr>
                                            <p:cTn id="178" dur="500" fill="hold"/>
                                            <p:tgtEl>
                                              <p:spTgt spid="131"/>
                                            </p:tgtEl>
                                            <p:attrNameLst>
                                              <p:attrName>ppt_w</p:attrName>
                                            </p:attrNameLst>
                                          </p:cBhvr>
                                          <p:tavLst>
                                            <p:tav tm="0">
                                              <p:val>
                                                <p:fltVal val="0"/>
                                              </p:val>
                                            </p:tav>
                                            <p:tav tm="100000">
                                              <p:val>
                                                <p:strVal val="#ppt_w"/>
                                              </p:val>
                                            </p:tav>
                                          </p:tavLst>
                                        </p:anim>
                                        <p:anim calcmode="lin" valueType="num">
                                          <p:cBhvr>
                                            <p:cTn id="179" dur="500" fill="hold"/>
                                            <p:tgtEl>
                                              <p:spTgt spid="131"/>
                                            </p:tgtEl>
                                            <p:attrNameLst>
                                              <p:attrName>ppt_h</p:attrName>
                                            </p:attrNameLst>
                                          </p:cBhvr>
                                          <p:tavLst>
                                            <p:tav tm="0">
                                              <p:val>
                                                <p:fltVal val="0"/>
                                              </p:val>
                                            </p:tav>
                                            <p:tav tm="100000">
                                              <p:val>
                                                <p:strVal val="#ppt_h"/>
                                              </p:val>
                                            </p:tav>
                                          </p:tavLst>
                                        </p:anim>
                                        <p:animEffect transition="in" filter="fade">
                                          <p:cBhvr>
                                            <p:cTn id="180" dur="500"/>
                                            <p:tgtEl>
                                              <p:spTgt spid="131"/>
                                            </p:tgtEl>
                                          </p:cBhvr>
                                        </p:animEffect>
                                      </p:childTnLst>
                                    </p:cTn>
                                  </p:par>
                                  <p:par>
                                    <p:cTn id="181" presetID="53" presetClass="entr" presetSubtype="16" fill="hold" nodeType="withEffect">
                                      <p:stCondLst>
                                        <p:cond delay="0"/>
                                      </p:stCondLst>
                                      <p:childTnLst>
                                        <p:set>
                                          <p:cBhvr>
                                            <p:cTn id="182" dur="1" fill="hold">
                                              <p:stCondLst>
                                                <p:cond delay="0"/>
                                              </p:stCondLst>
                                            </p:cTn>
                                            <p:tgtEl>
                                              <p:spTgt spid="134"/>
                                            </p:tgtEl>
                                            <p:attrNameLst>
                                              <p:attrName>style.visibility</p:attrName>
                                            </p:attrNameLst>
                                          </p:cBhvr>
                                          <p:to>
                                            <p:strVal val="visible"/>
                                          </p:to>
                                        </p:set>
                                        <p:anim calcmode="lin" valueType="num">
                                          <p:cBhvr>
                                            <p:cTn id="183" dur="500" fill="hold"/>
                                            <p:tgtEl>
                                              <p:spTgt spid="134"/>
                                            </p:tgtEl>
                                            <p:attrNameLst>
                                              <p:attrName>ppt_w</p:attrName>
                                            </p:attrNameLst>
                                          </p:cBhvr>
                                          <p:tavLst>
                                            <p:tav tm="0">
                                              <p:val>
                                                <p:fltVal val="0"/>
                                              </p:val>
                                            </p:tav>
                                            <p:tav tm="100000">
                                              <p:val>
                                                <p:strVal val="#ppt_w"/>
                                              </p:val>
                                            </p:tav>
                                          </p:tavLst>
                                        </p:anim>
                                        <p:anim calcmode="lin" valueType="num">
                                          <p:cBhvr>
                                            <p:cTn id="184" dur="500" fill="hold"/>
                                            <p:tgtEl>
                                              <p:spTgt spid="134"/>
                                            </p:tgtEl>
                                            <p:attrNameLst>
                                              <p:attrName>ppt_h</p:attrName>
                                            </p:attrNameLst>
                                          </p:cBhvr>
                                          <p:tavLst>
                                            <p:tav tm="0">
                                              <p:val>
                                                <p:fltVal val="0"/>
                                              </p:val>
                                            </p:tav>
                                            <p:tav tm="100000">
                                              <p:val>
                                                <p:strVal val="#ppt_h"/>
                                              </p:val>
                                            </p:tav>
                                          </p:tavLst>
                                        </p:anim>
                                        <p:animEffect transition="in" filter="fade">
                                          <p:cBhvr>
                                            <p:cTn id="185" dur="500"/>
                                            <p:tgtEl>
                                              <p:spTgt spid="134"/>
                                            </p:tgtEl>
                                          </p:cBhvr>
                                        </p:animEffect>
                                      </p:childTnLst>
                                    </p:cTn>
                                  </p:par>
                                  <p:par>
                                    <p:cTn id="186" presetID="53" presetClass="entr" presetSubtype="16" fill="hold" nodeType="withEffect">
                                      <p:stCondLst>
                                        <p:cond delay="0"/>
                                      </p:stCondLst>
                                      <p:childTnLst>
                                        <p:set>
                                          <p:cBhvr>
                                            <p:cTn id="187" dur="1" fill="hold">
                                              <p:stCondLst>
                                                <p:cond delay="0"/>
                                              </p:stCondLst>
                                            </p:cTn>
                                            <p:tgtEl>
                                              <p:spTgt spid="137"/>
                                            </p:tgtEl>
                                            <p:attrNameLst>
                                              <p:attrName>style.visibility</p:attrName>
                                            </p:attrNameLst>
                                          </p:cBhvr>
                                          <p:to>
                                            <p:strVal val="visible"/>
                                          </p:to>
                                        </p:set>
                                        <p:anim calcmode="lin" valueType="num">
                                          <p:cBhvr>
                                            <p:cTn id="188" dur="500" fill="hold"/>
                                            <p:tgtEl>
                                              <p:spTgt spid="137"/>
                                            </p:tgtEl>
                                            <p:attrNameLst>
                                              <p:attrName>ppt_w</p:attrName>
                                            </p:attrNameLst>
                                          </p:cBhvr>
                                          <p:tavLst>
                                            <p:tav tm="0">
                                              <p:val>
                                                <p:fltVal val="0"/>
                                              </p:val>
                                            </p:tav>
                                            <p:tav tm="100000">
                                              <p:val>
                                                <p:strVal val="#ppt_w"/>
                                              </p:val>
                                            </p:tav>
                                          </p:tavLst>
                                        </p:anim>
                                        <p:anim calcmode="lin" valueType="num">
                                          <p:cBhvr>
                                            <p:cTn id="189" dur="500" fill="hold"/>
                                            <p:tgtEl>
                                              <p:spTgt spid="137"/>
                                            </p:tgtEl>
                                            <p:attrNameLst>
                                              <p:attrName>ppt_h</p:attrName>
                                            </p:attrNameLst>
                                          </p:cBhvr>
                                          <p:tavLst>
                                            <p:tav tm="0">
                                              <p:val>
                                                <p:fltVal val="0"/>
                                              </p:val>
                                            </p:tav>
                                            <p:tav tm="100000">
                                              <p:val>
                                                <p:strVal val="#ppt_h"/>
                                              </p:val>
                                            </p:tav>
                                          </p:tavLst>
                                        </p:anim>
                                        <p:animEffect transition="in" filter="fade">
                                          <p:cBhvr>
                                            <p:cTn id="190" dur="500"/>
                                            <p:tgtEl>
                                              <p:spTgt spid="137"/>
                                            </p:tgtEl>
                                          </p:cBhvr>
                                        </p:animEffect>
                                      </p:childTnLst>
                                    </p:cTn>
                                  </p:par>
                                  <p:par>
                                    <p:cTn id="191" presetID="53" presetClass="entr" presetSubtype="16" fill="hold" nodeType="withEffect">
                                      <p:stCondLst>
                                        <p:cond delay="0"/>
                                      </p:stCondLst>
                                      <p:childTnLst>
                                        <p:set>
                                          <p:cBhvr>
                                            <p:cTn id="192" dur="1" fill="hold">
                                              <p:stCondLst>
                                                <p:cond delay="0"/>
                                              </p:stCondLst>
                                            </p:cTn>
                                            <p:tgtEl>
                                              <p:spTgt spid="140"/>
                                            </p:tgtEl>
                                            <p:attrNameLst>
                                              <p:attrName>style.visibility</p:attrName>
                                            </p:attrNameLst>
                                          </p:cBhvr>
                                          <p:to>
                                            <p:strVal val="visible"/>
                                          </p:to>
                                        </p:set>
                                        <p:anim calcmode="lin" valueType="num">
                                          <p:cBhvr>
                                            <p:cTn id="193" dur="500" fill="hold"/>
                                            <p:tgtEl>
                                              <p:spTgt spid="140"/>
                                            </p:tgtEl>
                                            <p:attrNameLst>
                                              <p:attrName>ppt_w</p:attrName>
                                            </p:attrNameLst>
                                          </p:cBhvr>
                                          <p:tavLst>
                                            <p:tav tm="0">
                                              <p:val>
                                                <p:fltVal val="0"/>
                                              </p:val>
                                            </p:tav>
                                            <p:tav tm="100000">
                                              <p:val>
                                                <p:strVal val="#ppt_w"/>
                                              </p:val>
                                            </p:tav>
                                          </p:tavLst>
                                        </p:anim>
                                        <p:anim calcmode="lin" valueType="num">
                                          <p:cBhvr>
                                            <p:cTn id="194" dur="500" fill="hold"/>
                                            <p:tgtEl>
                                              <p:spTgt spid="140"/>
                                            </p:tgtEl>
                                            <p:attrNameLst>
                                              <p:attrName>ppt_h</p:attrName>
                                            </p:attrNameLst>
                                          </p:cBhvr>
                                          <p:tavLst>
                                            <p:tav tm="0">
                                              <p:val>
                                                <p:fltVal val="0"/>
                                              </p:val>
                                            </p:tav>
                                            <p:tav tm="100000">
                                              <p:val>
                                                <p:strVal val="#ppt_h"/>
                                              </p:val>
                                            </p:tav>
                                          </p:tavLst>
                                        </p:anim>
                                        <p:animEffect transition="in" filter="fade">
                                          <p:cBhvr>
                                            <p:cTn id="195" dur="500"/>
                                            <p:tgtEl>
                                              <p:spTgt spid="140"/>
                                            </p:tgtEl>
                                          </p:cBhvr>
                                        </p:animEffect>
                                      </p:childTnLst>
                                    </p:cTn>
                                  </p:par>
                                  <p:par>
                                    <p:cTn id="196" presetID="53" presetClass="entr" presetSubtype="16" fill="hold" nodeType="withEffect">
                                      <p:stCondLst>
                                        <p:cond delay="0"/>
                                      </p:stCondLst>
                                      <p:childTnLst>
                                        <p:set>
                                          <p:cBhvr>
                                            <p:cTn id="197" dur="1" fill="hold">
                                              <p:stCondLst>
                                                <p:cond delay="0"/>
                                              </p:stCondLst>
                                            </p:cTn>
                                            <p:tgtEl>
                                              <p:spTgt spid="143"/>
                                            </p:tgtEl>
                                            <p:attrNameLst>
                                              <p:attrName>style.visibility</p:attrName>
                                            </p:attrNameLst>
                                          </p:cBhvr>
                                          <p:to>
                                            <p:strVal val="visible"/>
                                          </p:to>
                                        </p:set>
                                        <p:anim calcmode="lin" valueType="num">
                                          <p:cBhvr>
                                            <p:cTn id="198" dur="500" fill="hold"/>
                                            <p:tgtEl>
                                              <p:spTgt spid="143"/>
                                            </p:tgtEl>
                                            <p:attrNameLst>
                                              <p:attrName>ppt_w</p:attrName>
                                            </p:attrNameLst>
                                          </p:cBhvr>
                                          <p:tavLst>
                                            <p:tav tm="0">
                                              <p:val>
                                                <p:fltVal val="0"/>
                                              </p:val>
                                            </p:tav>
                                            <p:tav tm="100000">
                                              <p:val>
                                                <p:strVal val="#ppt_w"/>
                                              </p:val>
                                            </p:tav>
                                          </p:tavLst>
                                        </p:anim>
                                        <p:anim calcmode="lin" valueType="num">
                                          <p:cBhvr>
                                            <p:cTn id="199" dur="500" fill="hold"/>
                                            <p:tgtEl>
                                              <p:spTgt spid="143"/>
                                            </p:tgtEl>
                                            <p:attrNameLst>
                                              <p:attrName>ppt_h</p:attrName>
                                            </p:attrNameLst>
                                          </p:cBhvr>
                                          <p:tavLst>
                                            <p:tav tm="0">
                                              <p:val>
                                                <p:fltVal val="0"/>
                                              </p:val>
                                            </p:tav>
                                            <p:tav tm="100000">
                                              <p:val>
                                                <p:strVal val="#ppt_h"/>
                                              </p:val>
                                            </p:tav>
                                          </p:tavLst>
                                        </p:anim>
                                        <p:animEffect transition="in" filter="fade">
                                          <p:cBhvr>
                                            <p:cTn id="200" dur="500"/>
                                            <p:tgtEl>
                                              <p:spTgt spid="143"/>
                                            </p:tgtEl>
                                          </p:cBhvr>
                                        </p:animEffect>
                                      </p:childTnLst>
                                    </p:cTn>
                                  </p:par>
                                  <p:par>
                                    <p:cTn id="201" presetID="53" presetClass="entr" presetSubtype="16" fill="hold" nodeType="withEffect">
                                      <p:stCondLst>
                                        <p:cond delay="0"/>
                                      </p:stCondLst>
                                      <p:childTnLst>
                                        <p:set>
                                          <p:cBhvr>
                                            <p:cTn id="202" dur="1" fill="hold">
                                              <p:stCondLst>
                                                <p:cond delay="0"/>
                                              </p:stCondLst>
                                            </p:cTn>
                                            <p:tgtEl>
                                              <p:spTgt spid="146"/>
                                            </p:tgtEl>
                                            <p:attrNameLst>
                                              <p:attrName>style.visibility</p:attrName>
                                            </p:attrNameLst>
                                          </p:cBhvr>
                                          <p:to>
                                            <p:strVal val="visible"/>
                                          </p:to>
                                        </p:set>
                                        <p:anim calcmode="lin" valueType="num">
                                          <p:cBhvr>
                                            <p:cTn id="203" dur="500" fill="hold"/>
                                            <p:tgtEl>
                                              <p:spTgt spid="146"/>
                                            </p:tgtEl>
                                            <p:attrNameLst>
                                              <p:attrName>ppt_w</p:attrName>
                                            </p:attrNameLst>
                                          </p:cBhvr>
                                          <p:tavLst>
                                            <p:tav tm="0">
                                              <p:val>
                                                <p:fltVal val="0"/>
                                              </p:val>
                                            </p:tav>
                                            <p:tav tm="100000">
                                              <p:val>
                                                <p:strVal val="#ppt_w"/>
                                              </p:val>
                                            </p:tav>
                                          </p:tavLst>
                                        </p:anim>
                                        <p:anim calcmode="lin" valueType="num">
                                          <p:cBhvr>
                                            <p:cTn id="204" dur="500" fill="hold"/>
                                            <p:tgtEl>
                                              <p:spTgt spid="146"/>
                                            </p:tgtEl>
                                            <p:attrNameLst>
                                              <p:attrName>ppt_h</p:attrName>
                                            </p:attrNameLst>
                                          </p:cBhvr>
                                          <p:tavLst>
                                            <p:tav tm="0">
                                              <p:val>
                                                <p:fltVal val="0"/>
                                              </p:val>
                                            </p:tav>
                                            <p:tav tm="100000">
                                              <p:val>
                                                <p:strVal val="#ppt_h"/>
                                              </p:val>
                                            </p:tav>
                                          </p:tavLst>
                                        </p:anim>
                                        <p:animEffect transition="in" filter="fade">
                                          <p:cBhvr>
                                            <p:cTn id="205" dur="500"/>
                                            <p:tgtEl>
                                              <p:spTgt spid="146"/>
                                            </p:tgtEl>
                                          </p:cBhvr>
                                        </p:animEffect>
                                      </p:childTnLst>
                                    </p:cTn>
                                  </p:par>
                                  <p:par>
                                    <p:cTn id="206" presetID="53" presetClass="entr" presetSubtype="16" fill="hold" nodeType="withEffect">
                                      <p:stCondLst>
                                        <p:cond delay="0"/>
                                      </p:stCondLst>
                                      <p:childTnLst>
                                        <p:set>
                                          <p:cBhvr>
                                            <p:cTn id="207" dur="1" fill="hold">
                                              <p:stCondLst>
                                                <p:cond delay="0"/>
                                              </p:stCondLst>
                                            </p:cTn>
                                            <p:tgtEl>
                                              <p:spTgt spid="149"/>
                                            </p:tgtEl>
                                            <p:attrNameLst>
                                              <p:attrName>style.visibility</p:attrName>
                                            </p:attrNameLst>
                                          </p:cBhvr>
                                          <p:to>
                                            <p:strVal val="visible"/>
                                          </p:to>
                                        </p:set>
                                        <p:anim calcmode="lin" valueType="num">
                                          <p:cBhvr>
                                            <p:cTn id="208" dur="500" fill="hold"/>
                                            <p:tgtEl>
                                              <p:spTgt spid="149"/>
                                            </p:tgtEl>
                                            <p:attrNameLst>
                                              <p:attrName>ppt_w</p:attrName>
                                            </p:attrNameLst>
                                          </p:cBhvr>
                                          <p:tavLst>
                                            <p:tav tm="0">
                                              <p:val>
                                                <p:fltVal val="0"/>
                                              </p:val>
                                            </p:tav>
                                            <p:tav tm="100000">
                                              <p:val>
                                                <p:strVal val="#ppt_w"/>
                                              </p:val>
                                            </p:tav>
                                          </p:tavLst>
                                        </p:anim>
                                        <p:anim calcmode="lin" valueType="num">
                                          <p:cBhvr>
                                            <p:cTn id="209" dur="500" fill="hold"/>
                                            <p:tgtEl>
                                              <p:spTgt spid="149"/>
                                            </p:tgtEl>
                                            <p:attrNameLst>
                                              <p:attrName>ppt_h</p:attrName>
                                            </p:attrNameLst>
                                          </p:cBhvr>
                                          <p:tavLst>
                                            <p:tav tm="0">
                                              <p:val>
                                                <p:fltVal val="0"/>
                                              </p:val>
                                            </p:tav>
                                            <p:tav tm="100000">
                                              <p:val>
                                                <p:strVal val="#ppt_h"/>
                                              </p:val>
                                            </p:tav>
                                          </p:tavLst>
                                        </p:anim>
                                        <p:animEffect transition="in" filter="fade">
                                          <p:cBhvr>
                                            <p:cTn id="210" dur="500"/>
                                            <p:tgtEl>
                                              <p:spTgt spid="149"/>
                                            </p:tgtEl>
                                          </p:cBhvr>
                                        </p:animEffect>
                                      </p:childTnLst>
                                    </p:cTn>
                                  </p:par>
                                  <p:par>
                                    <p:cTn id="211" presetID="53" presetClass="entr" presetSubtype="16" fill="hold" nodeType="withEffect">
                                      <p:stCondLst>
                                        <p:cond delay="0"/>
                                      </p:stCondLst>
                                      <p:childTnLst>
                                        <p:set>
                                          <p:cBhvr>
                                            <p:cTn id="212" dur="1" fill="hold">
                                              <p:stCondLst>
                                                <p:cond delay="0"/>
                                              </p:stCondLst>
                                            </p:cTn>
                                            <p:tgtEl>
                                              <p:spTgt spid="152"/>
                                            </p:tgtEl>
                                            <p:attrNameLst>
                                              <p:attrName>style.visibility</p:attrName>
                                            </p:attrNameLst>
                                          </p:cBhvr>
                                          <p:to>
                                            <p:strVal val="visible"/>
                                          </p:to>
                                        </p:set>
                                        <p:anim calcmode="lin" valueType="num">
                                          <p:cBhvr>
                                            <p:cTn id="213" dur="500" fill="hold"/>
                                            <p:tgtEl>
                                              <p:spTgt spid="152"/>
                                            </p:tgtEl>
                                            <p:attrNameLst>
                                              <p:attrName>ppt_w</p:attrName>
                                            </p:attrNameLst>
                                          </p:cBhvr>
                                          <p:tavLst>
                                            <p:tav tm="0">
                                              <p:val>
                                                <p:fltVal val="0"/>
                                              </p:val>
                                            </p:tav>
                                            <p:tav tm="100000">
                                              <p:val>
                                                <p:strVal val="#ppt_w"/>
                                              </p:val>
                                            </p:tav>
                                          </p:tavLst>
                                        </p:anim>
                                        <p:anim calcmode="lin" valueType="num">
                                          <p:cBhvr>
                                            <p:cTn id="214" dur="500" fill="hold"/>
                                            <p:tgtEl>
                                              <p:spTgt spid="152"/>
                                            </p:tgtEl>
                                            <p:attrNameLst>
                                              <p:attrName>ppt_h</p:attrName>
                                            </p:attrNameLst>
                                          </p:cBhvr>
                                          <p:tavLst>
                                            <p:tav tm="0">
                                              <p:val>
                                                <p:fltVal val="0"/>
                                              </p:val>
                                            </p:tav>
                                            <p:tav tm="100000">
                                              <p:val>
                                                <p:strVal val="#ppt_h"/>
                                              </p:val>
                                            </p:tav>
                                          </p:tavLst>
                                        </p:anim>
                                        <p:animEffect transition="in" filter="fade">
                                          <p:cBhvr>
                                            <p:cTn id="215" dur="500"/>
                                            <p:tgtEl>
                                              <p:spTgt spid="152"/>
                                            </p:tgtEl>
                                          </p:cBhvr>
                                        </p:animEffect>
                                      </p:childTnLst>
                                    </p:cTn>
                                  </p:par>
                                  <p:par>
                                    <p:cTn id="216" presetID="53" presetClass="entr" presetSubtype="16" fill="hold" nodeType="withEffect">
                                      <p:stCondLst>
                                        <p:cond delay="0"/>
                                      </p:stCondLst>
                                      <p:childTnLst>
                                        <p:set>
                                          <p:cBhvr>
                                            <p:cTn id="217" dur="1" fill="hold">
                                              <p:stCondLst>
                                                <p:cond delay="0"/>
                                              </p:stCondLst>
                                            </p:cTn>
                                            <p:tgtEl>
                                              <p:spTgt spid="155"/>
                                            </p:tgtEl>
                                            <p:attrNameLst>
                                              <p:attrName>style.visibility</p:attrName>
                                            </p:attrNameLst>
                                          </p:cBhvr>
                                          <p:to>
                                            <p:strVal val="visible"/>
                                          </p:to>
                                        </p:set>
                                        <p:anim calcmode="lin" valueType="num">
                                          <p:cBhvr>
                                            <p:cTn id="218" dur="500" fill="hold"/>
                                            <p:tgtEl>
                                              <p:spTgt spid="155"/>
                                            </p:tgtEl>
                                            <p:attrNameLst>
                                              <p:attrName>ppt_w</p:attrName>
                                            </p:attrNameLst>
                                          </p:cBhvr>
                                          <p:tavLst>
                                            <p:tav tm="0">
                                              <p:val>
                                                <p:fltVal val="0"/>
                                              </p:val>
                                            </p:tav>
                                            <p:tav tm="100000">
                                              <p:val>
                                                <p:strVal val="#ppt_w"/>
                                              </p:val>
                                            </p:tav>
                                          </p:tavLst>
                                        </p:anim>
                                        <p:anim calcmode="lin" valueType="num">
                                          <p:cBhvr>
                                            <p:cTn id="219" dur="500" fill="hold"/>
                                            <p:tgtEl>
                                              <p:spTgt spid="155"/>
                                            </p:tgtEl>
                                            <p:attrNameLst>
                                              <p:attrName>ppt_h</p:attrName>
                                            </p:attrNameLst>
                                          </p:cBhvr>
                                          <p:tavLst>
                                            <p:tav tm="0">
                                              <p:val>
                                                <p:fltVal val="0"/>
                                              </p:val>
                                            </p:tav>
                                            <p:tav tm="100000">
                                              <p:val>
                                                <p:strVal val="#ppt_h"/>
                                              </p:val>
                                            </p:tav>
                                          </p:tavLst>
                                        </p:anim>
                                        <p:animEffect transition="in" filter="fade">
                                          <p:cBhvr>
                                            <p:cTn id="220" dur="500"/>
                                            <p:tgtEl>
                                              <p:spTgt spid="155"/>
                                            </p:tgtEl>
                                          </p:cBhvr>
                                        </p:animEffect>
                                      </p:childTnLst>
                                    </p:cTn>
                                  </p:par>
                                  <p:par>
                                    <p:cTn id="221" presetID="53" presetClass="entr" presetSubtype="16" fill="hold" nodeType="withEffect">
                                      <p:stCondLst>
                                        <p:cond delay="0"/>
                                      </p:stCondLst>
                                      <p:childTnLst>
                                        <p:set>
                                          <p:cBhvr>
                                            <p:cTn id="222" dur="1" fill="hold">
                                              <p:stCondLst>
                                                <p:cond delay="0"/>
                                              </p:stCondLst>
                                            </p:cTn>
                                            <p:tgtEl>
                                              <p:spTgt spid="158"/>
                                            </p:tgtEl>
                                            <p:attrNameLst>
                                              <p:attrName>style.visibility</p:attrName>
                                            </p:attrNameLst>
                                          </p:cBhvr>
                                          <p:to>
                                            <p:strVal val="visible"/>
                                          </p:to>
                                        </p:set>
                                        <p:anim calcmode="lin" valueType="num">
                                          <p:cBhvr>
                                            <p:cTn id="223" dur="500" fill="hold"/>
                                            <p:tgtEl>
                                              <p:spTgt spid="158"/>
                                            </p:tgtEl>
                                            <p:attrNameLst>
                                              <p:attrName>ppt_w</p:attrName>
                                            </p:attrNameLst>
                                          </p:cBhvr>
                                          <p:tavLst>
                                            <p:tav tm="0">
                                              <p:val>
                                                <p:fltVal val="0"/>
                                              </p:val>
                                            </p:tav>
                                            <p:tav tm="100000">
                                              <p:val>
                                                <p:strVal val="#ppt_w"/>
                                              </p:val>
                                            </p:tav>
                                          </p:tavLst>
                                        </p:anim>
                                        <p:anim calcmode="lin" valueType="num">
                                          <p:cBhvr>
                                            <p:cTn id="224" dur="500" fill="hold"/>
                                            <p:tgtEl>
                                              <p:spTgt spid="158"/>
                                            </p:tgtEl>
                                            <p:attrNameLst>
                                              <p:attrName>ppt_h</p:attrName>
                                            </p:attrNameLst>
                                          </p:cBhvr>
                                          <p:tavLst>
                                            <p:tav tm="0">
                                              <p:val>
                                                <p:fltVal val="0"/>
                                              </p:val>
                                            </p:tav>
                                            <p:tav tm="100000">
                                              <p:val>
                                                <p:strVal val="#ppt_h"/>
                                              </p:val>
                                            </p:tav>
                                          </p:tavLst>
                                        </p:anim>
                                        <p:animEffect transition="in" filter="fade">
                                          <p:cBhvr>
                                            <p:cTn id="225" dur="500"/>
                                            <p:tgtEl>
                                              <p:spTgt spid="158"/>
                                            </p:tgtEl>
                                          </p:cBhvr>
                                        </p:animEffect>
                                      </p:childTnLst>
                                    </p:cTn>
                                  </p:par>
                                  <p:par>
                                    <p:cTn id="226" presetID="42" presetClass="path" presetSubtype="0" fill="hold" nodeType="withEffect" p14:presetBounceEnd="36000">
                                      <p:stCondLst>
                                        <p:cond delay="0"/>
                                      </p:stCondLst>
                                      <p:childTnLst>
                                        <p:animMotion origin="layout" path="M -2.77778E-7 -1.60494E-6 L 0.16788 0.62624 " pathEditMode="relative" rAng="0" ptsTypes="AA" p14:bounceEnd="36000">
                                          <p:cBhvr>
                                            <p:cTn id="227" dur="500" spd="-100000" fill="hold"/>
                                            <p:tgtEl>
                                              <p:spTgt spid="131"/>
                                            </p:tgtEl>
                                            <p:attrNameLst>
                                              <p:attrName>ppt_x</p:attrName>
                                              <p:attrName>ppt_y</p:attrName>
                                            </p:attrNameLst>
                                          </p:cBhvr>
                                          <p:rCtr x="8385" y="31296"/>
                                        </p:animMotion>
                                      </p:childTnLst>
                                    </p:cTn>
                                  </p:par>
                                  <p:par>
                                    <p:cTn id="228" presetID="42" presetClass="path" presetSubtype="0" fill="hold" nodeType="withEffect" p14:presetBounceEnd="36000">
                                      <p:stCondLst>
                                        <p:cond delay="0"/>
                                      </p:stCondLst>
                                      <p:childTnLst>
                                        <p:animMotion origin="layout" path="M 1.38889E-6 -2.96296E-6 L -0.24583 0.48704 " pathEditMode="relative" rAng="0" ptsTypes="AA" p14:bounceEnd="36000">
                                          <p:cBhvr>
                                            <p:cTn id="229" dur="500" spd="-100000" fill="hold"/>
                                            <p:tgtEl>
                                              <p:spTgt spid="134"/>
                                            </p:tgtEl>
                                            <p:attrNameLst>
                                              <p:attrName>ppt_x</p:attrName>
                                              <p:attrName>ppt_y</p:attrName>
                                            </p:attrNameLst>
                                          </p:cBhvr>
                                          <p:rCtr x="-12292" y="24352"/>
                                        </p:animMotion>
                                      </p:childTnLst>
                                    </p:cTn>
                                  </p:par>
                                  <p:par>
                                    <p:cTn id="230" presetID="42" presetClass="path" presetSubtype="0" fill="hold" nodeType="withEffect" p14:presetBounceEnd="36000">
                                      <p:stCondLst>
                                        <p:cond delay="0"/>
                                      </p:stCondLst>
                                      <p:childTnLst>
                                        <p:animMotion origin="layout" path="M 3.88889E-6 3.20988E-6 L -0.13125 0.61296 " pathEditMode="relative" rAng="0" ptsTypes="AA" p14:bounceEnd="36000">
                                          <p:cBhvr>
                                            <p:cTn id="231" dur="500" spd="-100000" fill="hold"/>
                                            <p:tgtEl>
                                              <p:spTgt spid="137"/>
                                            </p:tgtEl>
                                            <p:attrNameLst>
                                              <p:attrName>ppt_x</p:attrName>
                                              <p:attrName>ppt_y</p:attrName>
                                            </p:attrNameLst>
                                          </p:cBhvr>
                                          <p:rCtr x="-6562" y="30648"/>
                                        </p:animMotion>
                                      </p:childTnLst>
                                    </p:cTn>
                                  </p:par>
                                  <p:par>
                                    <p:cTn id="232" presetID="42" presetClass="path" presetSubtype="0" fill="hold" nodeType="withEffect" p14:presetBounceEnd="36000">
                                      <p:stCondLst>
                                        <p:cond delay="0"/>
                                      </p:stCondLst>
                                      <p:childTnLst>
                                        <p:animMotion origin="layout" path="M 5E-6 4.32099E-6 L 0.27987 0.60648 " pathEditMode="relative" rAng="0" ptsTypes="AA" p14:bounceEnd="36000">
                                          <p:cBhvr>
                                            <p:cTn id="233" dur="500" spd="-100000" fill="hold"/>
                                            <p:tgtEl>
                                              <p:spTgt spid="140"/>
                                            </p:tgtEl>
                                            <p:attrNameLst>
                                              <p:attrName>ppt_x</p:attrName>
                                              <p:attrName>ppt_y</p:attrName>
                                            </p:attrNameLst>
                                          </p:cBhvr>
                                          <p:rCtr x="13993" y="30309"/>
                                        </p:animMotion>
                                      </p:childTnLst>
                                    </p:cTn>
                                  </p:par>
                                  <p:par>
                                    <p:cTn id="234" presetID="42" presetClass="path" presetSubtype="0" fill="hold" nodeType="withEffect" p14:presetBounceEnd="36000">
                                      <p:stCondLst>
                                        <p:cond delay="0"/>
                                      </p:stCondLst>
                                      <p:childTnLst>
                                        <p:animMotion origin="layout" path="M -3.61111E-6 -9.87654E-7 L 0.08091 0.58364 " pathEditMode="relative" rAng="0" ptsTypes="AA" p14:bounceEnd="36000">
                                          <p:cBhvr>
                                            <p:cTn id="235" dur="500" spd="-100000" fill="hold"/>
                                            <p:tgtEl>
                                              <p:spTgt spid="143"/>
                                            </p:tgtEl>
                                            <p:attrNameLst>
                                              <p:attrName>ppt_x</p:attrName>
                                              <p:attrName>ppt_y</p:attrName>
                                            </p:attrNameLst>
                                          </p:cBhvr>
                                          <p:rCtr x="4045" y="29167"/>
                                        </p:animMotion>
                                      </p:childTnLst>
                                    </p:cTn>
                                  </p:par>
                                  <p:par>
                                    <p:cTn id="236" presetID="42" presetClass="path" presetSubtype="0" fill="hold" nodeType="withEffect" p14:presetBounceEnd="36000">
                                      <p:stCondLst>
                                        <p:cond delay="0"/>
                                      </p:stCondLst>
                                      <p:childTnLst>
                                        <p:animMotion origin="layout" path="M -4.72222E-6 3.33333E-6 L 0.04619 0.57808 " pathEditMode="relative" rAng="0" ptsTypes="AA" p14:bounceEnd="36000">
                                          <p:cBhvr>
                                            <p:cTn id="237" dur="500" spd="-100000" fill="hold"/>
                                            <p:tgtEl>
                                              <p:spTgt spid="146"/>
                                            </p:tgtEl>
                                            <p:attrNameLst>
                                              <p:attrName>ppt_x</p:attrName>
                                              <p:attrName>ppt_y</p:attrName>
                                            </p:attrNameLst>
                                          </p:cBhvr>
                                          <p:rCtr x="2309" y="28889"/>
                                        </p:animMotion>
                                      </p:childTnLst>
                                    </p:cTn>
                                  </p:par>
                                  <p:par>
                                    <p:cTn id="238" presetID="42" presetClass="path" presetSubtype="0" fill="hold" nodeType="withEffect" p14:presetBounceEnd="36000">
                                      <p:stCondLst>
                                        <p:cond delay="0"/>
                                      </p:stCondLst>
                                      <p:childTnLst>
                                        <p:animMotion origin="layout" path="M 2.5E-6 -1.11111E-6 L -0.05191 0.61512 " pathEditMode="relative" rAng="0" ptsTypes="AA" p14:bounceEnd="36000">
                                          <p:cBhvr>
                                            <p:cTn id="239" dur="500" spd="-100000" fill="hold"/>
                                            <p:tgtEl>
                                              <p:spTgt spid="149"/>
                                            </p:tgtEl>
                                            <p:attrNameLst>
                                              <p:attrName>ppt_x</p:attrName>
                                              <p:attrName>ppt_y</p:attrName>
                                            </p:attrNameLst>
                                          </p:cBhvr>
                                          <p:rCtr x="-2604" y="30741"/>
                                        </p:animMotion>
                                      </p:childTnLst>
                                    </p:cTn>
                                  </p:par>
                                  <p:par>
                                    <p:cTn id="240" presetID="42" presetClass="path" presetSubtype="0" fill="hold" nodeType="withEffect" p14:presetBounceEnd="36000">
                                      <p:stCondLst>
                                        <p:cond delay="0"/>
                                      </p:stCondLst>
                                      <p:childTnLst>
                                        <p:animMotion origin="layout" path="M -3.88889E-6 -3.7037E-6 L -0.1375 0.75 " pathEditMode="relative" rAng="0" ptsTypes="AA" p14:bounceEnd="36000">
                                          <p:cBhvr>
                                            <p:cTn id="241" dur="500" spd="-100000" fill="hold"/>
                                            <p:tgtEl>
                                              <p:spTgt spid="152"/>
                                            </p:tgtEl>
                                            <p:attrNameLst>
                                              <p:attrName>ppt_x</p:attrName>
                                              <p:attrName>ppt_y</p:attrName>
                                            </p:attrNameLst>
                                          </p:cBhvr>
                                          <p:rCtr x="-6875" y="37500"/>
                                        </p:animMotion>
                                      </p:childTnLst>
                                    </p:cTn>
                                  </p:par>
                                  <p:par>
                                    <p:cTn id="242" presetID="42" presetClass="path" presetSubtype="0" fill="hold" nodeType="withEffect" p14:presetBounceEnd="36000">
                                      <p:stCondLst>
                                        <p:cond delay="0"/>
                                      </p:stCondLst>
                                      <p:childTnLst>
                                        <p:animMotion origin="layout" path="M -4.44444E-6 -4.07407E-6 L 0.07709 0.69074 " pathEditMode="relative" rAng="0" ptsTypes="AA" p14:bounceEnd="36000">
                                          <p:cBhvr>
                                            <p:cTn id="243" dur="500" spd="-100000" fill="hold"/>
                                            <p:tgtEl>
                                              <p:spTgt spid="155"/>
                                            </p:tgtEl>
                                            <p:attrNameLst>
                                              <p:attrName>ppt_x</p:attrName>
                                              <p:attrName>ppt_y</p:attrName>
                                            </p:attrNameLst>
                                          </p:cBhvr>
                                          <p:rCtr x="3854" y="34537"/>
                                        </p:animMotion>
                                      </p:childTnLst>
                                    </p:cTn>
                                  </p:par>
                                  <p:par>
                                    <p:cTn id="244" presetID="42" presetClass="path" presetSubtype="0" fill="hold" nodeType="withEffect" p14:presetBounceEnd="36000">
                                      <p:stCondLst>
                                        <p:cond delay="0"/>
                                      </p:stCondLst>
                                      <p:childTnLst>
                                        <p:animMotion origin="layout" path="M 1.11111E-6 -6.17284E-7 L -0.16389 0.69012 " pathEditMode="relative" rAng="0" ptsTypes="AA" p14:bounceEnd="36000">
                                          <p:cBhvr>
                                            <p:cTn id="245" dur="500" spd="-100000" fill="hold"/>
                                            <p:tgtEl>
                                              <p:spTgt spid="158"/>
                                            </p:tgtEl>
                                            <p:attrNameLst>
                                              <p:attrName>ppt_x</p:attrName>
                                              <p:attrName>ppt_y</p:attrName>
                                            </p:attrNameLst>
                                          </p:cBhvr>
                                          <p:rCtr x="-8194" y="34506"/>
                                        </p:animMotion>
                                      </p:childTnLst>
                                    </p:cTn>
                                  </p:par>
                                </p:childTnLst>
                              </p:cTn>
                            </p:par>
                            <p:par>
                              <p:cTn id="246" fill="hold">
                                <p:stCondLst>
                                  <p:cond delay="4000"/>
                                </p:stCondLst>
                                <p:childTnLst>
                                  <p:par>
                                    <p:cTn id="247" presetID="42" presetClass="entr" presetSubtype="0" fill="hold" grpId="0" nodeType="afterEffect">
                                      <p:stCondLst>
                                        <p:cond delay="0"/>
                                      </p:stCondLst>
                                      <p:childTnLst>
                                        <p:set>
                                          <p:cBhvr>
                                            <p:cTn id="248" dur="1" fill="hold">
                                              <p:stCondLst>
                                                <p:cond delay="0"/>
                                              </p:stCondLst>
                                            </p:cTn>
                                            <p:tgtEl>
                                              <p:spTgt spid="161"/>
                                            </p:tgtEl>
                                            <p:attrNameLst>
                                              <p:attrName>style.visibility</p:attrName>
                                            </p:attrNameLst>
                                          </p:cBhvr>
                                          <p:to>
                                            <p:strVal val="visible"/>
                                          </p:to>
                                        </p:set>
                                        <p:animEffect transition="in" filter="fade">
                                          <p:cBhvr>
                                            <p:cTn id="249" dur="500"/>
                                            <p:tgtEl>
                                              <p:spTgt spid="161"/>
                                            </p:tgtEl>
                                          </p:cBhvr>
                                        </p:animEffect>
                                        <p:anim calcmode="lin" valueType="num">
                                          <p:cBhvr>
                                            <p:cTn id="250" dur="500" fill="hold"/>
                                            <p:tgtEl>
                                              <p:spTgt spid="161"/>
                                            </p:tgtEl>
                                            <p:attrNameLst>
                                              <p:attrName>ppt_x</p:attrName>
                                            </p:attrNameLst>
                                          </p:cBhvr>
                                          <p:tavLst>
                                            <p:tav tm="0">
                                              <p:val>
                                                <p:strVal val="#ppt_x"/>
                                              </p:val>
                                            </p:tav>
                                            <p:tav tm="100000">
                                              <p:val>
                                                <p:strVal val="#ppt_x"/>
                                              </p:val>
                                            </p:tav>
                                          </p:tavLst>
                                        </p:anim>
                                        <p:anim calcmode="lin" valueType="num">
                                          <p:cBhvr>
                                            <p:cTn id="251" dur="500" fill="hold"/>
                                            <p:tgtEl>
                                              <p:spTgt spid="161"/>
                                            </p:tgtEl>
                                            <p:attrNameLst>
                                              <p:attrName>ppt_y</p:attrName>
                                            </p:attrNameLst>
                                          </p:cBhvr>
                                          <p:tavLst>
                                            <p:tav tm="0">
                                              <p:val>
                                                <p:strVal val="#ppt_y+.1"/>
                                              </p:val>
                                            </p:tav>
                                            <p:tav tm="100000">
                                              <p:val>
                                                <p:strVal val="#ppt_y"/>
                                              </p:val>
                                            </p:tav>
                                          </p:tavLst>
                                        </p:anim>
                                      </p:childTnLst>
                                    </p:cTn>
                                  </p:par>
                                </p:childTnLst>
                              </p:cTn>
                            </p:par>
                            <p:par>
                              <p:cTn id="252" fill="hold">
                                <p:stCondLst>
                                  <p:cond delay="4500"/>
                                </p:stCondLst>
                                <p:childTnLst>
                                  <p:par>
                                    <p:cTn id="253" presetID="53" presetClass="entr" presetSubtype="16" fill="hold" nodeType="afterEffect">
                                      <p:stCondLst>
                                        <p:cond delay="0"/>
                                      </p:stCondLst>
                                      <p:childTnLst>
                                        <p:set>
                                          <p:cBhvr>
                                            <p:cTn id="254" dur="1" fill="hold">
                                              <p:stCondLst>
                                                <p:cond delay="0"/>
                                              </p:stCondLst>
                                            </p:cTn>
                                            <p:tgtEl>
                                              <p:spTgt spid="162"/>
                                            </p:tgtEl>
                                            <p:attrNameLst>
                                              <p:attrName>style.visibility</p:attrName>
                                            </p:attrNameLst>
                                          </p:cBhvr>
                                          <p:to>
                                            <p:strVal val="visible"/>
                                          </p:to>
                                        </p:set>
                                        <p:anim calcmode="lin" valueType="num">
                                          <p:cBhvr>
                                            <p:cTn id="255" dur="500" fill="hold"/>
                                            <p:tgtEl>
                                              <p:spTgt spid="162"/>
                                            </p:tgtEl>
                                            <p:attrNameLst>
                                              <p:attrName>ppt_w</p:attrName>
                                            </p:attrNameLst>
                                          </p:cBhvr>
                                          <p:tavLst>
                                            <p:tav tm="0">
                                              <p:val>
                                                <p:fltVal val="0"/>
                                              </p:val>
                                            </p:tav>
                                            <p:tav tm="100000">
                                              <p:val>
                                                <p:strVal val="#ppt_w"/>
                                              </p:val>
                                            </p:tav>
                                          </p:tavLst>
                                        </p:anim>
                                        <p:anim calcmode="lin" valueType="num">
                                          <p:cBhvr>
                                            <p:cTn id="256" dur="500" fill="hold"/>
                                            <p:tgtEl>
                                              <p:spTgt spid="162"/>
                                            </p:tgtEl>
                                            <p:attrNameLst>
                                              <p:attrName>ppt_h</p:attrName>
                                            </p:attrNameLst>
                                          </p:cBhvr>
                                          <p:tavLst>
                                            <p:tav tm="0">
                                              <p:val>
                                                <p:fltVal val="0"/>
                                              </p:val>
                                            </p:tav>
                                            <p:tav tm="100000">
                                              <p:val>
                                                <p:strVal val="#ppt_h"/>
                                              </p:val>
                                            </p:tav>
                                          </p:tavLst>
                                        </p:anim>
                                        <p:animEffect transition="in" filter="fade">
                                          <p:cBhvr>
                                            <p:cTn id="257" dur="500"/>
                                            <p:tgtEl>
                                              <p:spTgt spid="162"/>
                                            </p:tgtEl>
                                          </p:cBhvr>
                                        </p:animEffect>
                                      </p:childTnLst>
                                    </p:cTn>
                                  </p:par>
                                  <p:par>
                                    <p:cTn id="258" presetID="53" presetClass="entr" presetSubtype="16" fill="hold" nodeType="withEffect">
                                      <p:stCondLst>
                                        <p:cond delay="0"/>
                                      </p:stCondLst>
                                      <p:childTnLst>
                                        <p:set>
                                          <p:cBhvr>
                                            <p:cTn id="259" dur="1" fill="hold">
                                              <p:stCondLst>
                                                <p:cond delay="0"/>
                                              </p:stCondLst>
                                            </p:cTn>
                                            <p:tgtEl>
                                              <p:spTgt spid="165"/>
                                            </p:tgtEl>
                                            <p:attrNameLst>
                                              <p:attrName>style.visibility</p:attrName>
                                            </p:attrNameLst>
                                          </p:cBhvr>
                                          <p:to>
                                            <p:strVal val="visible"/>
                                          </p:to>
                                        </p:set>
                                        <p:anim calcmode="lin" valueType="num">
                                          <p:cBhvr>
                                            <p:cTn id="260" dur="500" fill="hold"/>
                                            <p:tgtEl>
                                              <p:spTgt spid="165"/>
                                            </p:tgtEl>
                                            <p:attrNameLst>
                                              <p:attrName>ppt_w</p:attrName>
                                            </p:attrNameLst>
                                          </p:cBhvr>
                                          <p:tavLst>
                                            <p:tav tm="0">
                                              <p:val>
                                                <p:fltVal val="0"/>
                                              </p:val>
                                            </p:tav>
                                            <p:tav tm="100000">
                                              <p:val>
                                                <p:strVal val="#ppt_w"/>
                                              </p:val>
                                            </p:tav>
                                          </p:tavLst>
                                        </p:anim>
                                        <p:anim calcmode="lin" valueType="num">
                                          <p:cBhvr>
                                            <p:cTn id="261" dur="500" fill="hold"/>
                                            <p:tgtEl>
                                              <p:spTgt spid="165"/>
                                            </p:tgtEl>
                                            <p:attrNameLst>
                                              <p:attrName>ppt_h</p:attrName>
                                            </p:attrNameLst>
                                          </p:cBhvr>
                                          <p:tavLst>
                                            <p:tav tm="0">
                                              <p:val>
                                                <p:fltVal val="0"/>
                                              </p:val>
                                            </p:tav>
                                            <p:tav tm="100000">
                                              <p:val>
                                                <p:strVal val="#ppt_h"/>
                                              </p:val>
                                            </p:tav>
                                          </p:tavLst>
                                        </p:anim>
                                        <p:animEffect transition="in" filter="fade">
                                          <p:cBhvr>
                                            <p:cTn id="262" dur="500"/>
                                            <p:tgtEl>
                                              <p:spTgt spid="165"/>
                                            </p:tgtEl>
                                          </p:cBhvr>
                                        </p:animEffect>
                                      </p:childTnLst>
                                    </p:cTn>
                                  </p:par>
                                  <p:par>
                                    <p:cTn id="263" presetID="53" presetClass="entr" presetSubtype="16" fill="hold" nodeType="withEffect">
                                      <p:stCondLst>
                                        <p:cond delay="0"/>
                                      </p:stCondLst>
                                      <p:childTnLst>
                                        <p:set>
                                          <p:cBhvr>
                                            <p:cTn id="264" dur="1" fill="hold">
                                              <p:stCondLst>
                                                <p:cond delay="0"/>
                                              </p:stCondLst>
                                            </p:cTn>
                                            <p:tgtEl>
                                              <p:spTgt spid="168"/>
                                            </p:tgtEl>
                                            <p:attrNameLst>
                                              <p:attrName>style.visibility</p:attrName>
                                            </p:attrNameLst>
                                          </p:cBhvr>
                                          <p:to>
                                            <p:strVal val="visible"/>
                                          </p:to>
                                        </p:set>
                                        <p:anim calcmode="lin" valueType="num">
                                          <p:cBhvr>
                                            <p:cTn id="265" dur="500" fill="hold"/>
                                            <p:tgtEl>
                                              <p:spTgt spid="168"/>
                                            </p:tgtEl>
                                            <p:attrNameLst>
                                              <p:attrName>ppt_w</p:attrName>
                                            </p:attrNameLst>
                                          </p:cBhvr>
                                          <p:tavLst>
                                            <p:tav tm="0">
                                              <p:val>
                                                <p:fltVal val="0"/>
                                              </p:val>
                                            </p:tav>
                                            <p:tav tm="100000">
                                              <p:val>
                                                <p:strVal val="#ppt_w"/>
                                              </p:val>
                                            </p:tav>
                                          </p:tavLst>
                                        </p:anim>
                                        <p:anim calcmode="lin" valueType="num">
                                          <p:cBhvr>
                                            <p:cTn id="266" dur="500" fill="hold"/>
                                            <p:tgtEl>
                                              <p:spTgt spid="168"/>
                                            </p:tgtEl>
                                            <p:attrNameLst>
                                              <p:attrName>ppt_h</p:attrName>
                                            </p:attrNameLst>
                                          </p:cBhvr>
                                          <p:tavLst>
                                            <p:tav tm="0">
                                              <p:val>
                                                <p:fltVal val="0"/>
                                              </p:val>
                                            </p:tav>
                                            <p:tav tm="100000">
                                              <p:val>
                                                <p:strVal val="#ppt_h"/>
                                              </p:val>
                                            </p:tav>
                                          </p:tavLst>
                                        </p:anim>
                                        <p:animEffect transition="in" filter="fade">
                                          <p:cBhvr>
                                            <p:cTn id="267" dur="500"/>
                                            <p:tgtEl>
                                              <p:spTgt spid="168"/>
                                            </p:tgtEl>
                                          </p:cBhvr>
                                        </p:animEffect>
                                      </p:childTnLst>
                                    </p:cTn>
                                  </p:par>
                                  <p:par>
                                    <p:cTn id="268" presetID="53" presetClass="entr" presetSubtype="16" fill="hold" nodeType="withEffect">
                                      <p:stCondLst>
                                        <p:cond delay="0"/>
                                      </p:stCondLst>
                                      <p:childTnLst>
                                        <p:set>
                                          <p:cBhvr>
                                            <p:cTn id="269" dur="1" fill="hold">
                                              <p:stCondLst>
                                                <p:cond delay="0"/>
                                              </p:stCondLst>
                                            </p:cTn>
                                            <p:tgtEl>
                                              <p:spTgt spid="171"/>
                                            </p:tgtEl>
                                            <p:attrNameLst>
                                              <p:attrName>style.visibility</p:attrName>
                                            </p:attrNameLst>
                                          </p:cBhvr>
                                          <p:to>
                                            <p:strVal val="visible"/>
                                          </p:to>
                                        </p:set>
                                        <p:anim calcmode="lin" valueType="num">
                                          <p:cBhvr>
                                            <p:cTn id="270" dur="500" fill="hold"/>
                                            <p:tgtEl>
                                              <p:spTgt spid="171"/>
                                            </p:tgtEl>
                                            <p:attrNameLst>
                                              <p:attrName>ppt_w</p:attrName>
                                            </p:attrNameLst>
                                          </p:cBhvr>
                                          <p:tavLst>
                                            <p:tav tm="0">
                                              <p:val>
                                                <p:fltVal val="0"/>
                                              </p:val>
                                            </p:tav>
                                            <p:tav tm="100000">
                                              <p:val>
                                                <p:strVal val="#ppt_w"/>
                                              </p:val>
                                            </p:tav>
                                          </p:tavLst>
                                        </p:anim>
                                        <p:anim calcmode="lin" valueType="num">
                                          <p:cBhvr>
                                            <p:cTn id="271" dur="500" fill="hold"/>
                                            <p:tgtEl>
                                              <p:spTgt spid="171"/>
                                            </p:tgtEl>
                                            <p:attrNameLst>
                                              <p:attrName>ppt_h</p:attrName>
                                            </p:attrNameLst>
                                          </p:cBhvr>
                                          <p:tavLst>
                                            <p:tav tm="0">
                                              <p:val>
                                                <p:fltVal val="0"/>
                                              </p:val>
                                            </p:tav>
                                            <p:tav tm="100000">
                                              <p:val>
                                                <p:strVal val="#ppt_h"/>
                                              </p:val>
                                            </p:tav>
                                          </p:tavLst>
                                        </p:anim>
                                        <p:animEffect transition="in" filter="fade">
                                          <p:cBhvr>
                                            <p:cTn id="272" dur="500"/>
                                            <p:tgtEl>
                                              <p:spTgt spid="171"/>
                                            </p:tgtEl>
                                          </p:cBhvr>
                                        </p:animEffect>
                                      </p:childTnLst>
                                    </p:cTn>
                                  </p:par>
                                  <p:par>
                                    <p:cTn id="273" presetID="53" presetClass="entr" presetSubtype="16" fill="hold" nodeType="withEffect">
                                      <p:stCondLst>
                                        <p:cond delay="0"/>
                                      </p:stCondLst>
                                      <p:childTnLst>
                                        <p:set>
                                          <p:cBhvr>
                                            <p:cTn id="274" dur="1" fill="hold">
                                              <p:stCondLst>
                                                <p:cond delay="0"/>
                                              </p:stCondLst>
                                            </p:cTn>
                                            <p:tgtEl>
                                              <p:spTgt spid="174"/>
                                            </p:tgtEl>
                                            <p:attrNameLst>
                                              <p:attrName>style.visibility</p:attrName>
                                            </p:attrNameLst>
                                          </p:cBhvr>
                                          <p:to>
                                            <p:strVal val="visible"/>
                                          </p:to>
                                        </p:set>
                                        <p:anim calcmode="lin" valueType="num">
                                          <p:cBhvr>
                                            <p:cTn id="275" dur="500" fill="hold"/>
                                            <p:tgtEl>
                                              <p:spTgt spid="174"/>
                                            </p:tgtEl>
                                            <p:attrNameLst>
                                              <p:attrName>ppt_w</p:attrName>
                                            </p:attrNameLst>
                                          </p:cBhvr>
                                          <p:tavLst>
                                            <p:tav tm="0">
                                              <p:val>
                                                <p:fltVal val="0"/>
                                              </p:val>
                                            </p:tav>
                                            <p:tav tm="100000">
                                              <p:val>
                                                <p:strVal val="#ppt_w"/>
                                              </p:val>
                                            </p:tav>
                                          </p:tavLst>
                                        </p:anim>
                                        <p:anim calcmode="lin" valueType="num">
                                          <p:cBhvr>
                                            <p:cTn id="276" dur="500" fill="hold"/>
                                            <p:tgtEl>
                                              <p:spTgt spid="174"/>
                                            </p:tgtEl>
                                            <p:attrNameLst>
                                              <p:attrName>ppt_h</p:attrName>
                                            </p:attrNameLst>
                                          </p:cBhvr>
                                          <p:tavLst>
                                            <p:tav tm="0">
                                              <p:val>
                                                <p:fltVal val="0"/>
                                              </p:val>
                                            </p:tav>
                                            <p:tav tm="100000">
                                              <p:val>
                                                <p:strVal val="#ppt_h"/>
                                              </p:val>
                                            </p:tav>
                                          </p:tavLst>
                                        </p:anim>
                                        <p:animEffect transition="in" filter="fade">
                                          <p:cBhvr>
                                            <p:cTn id="277" dur="500"/>
                                            <p:tgtEl>
                                              <p:spTgt spid="174"/>
                                            </p:tgtEl>
                                          </p:cBhvr>
                                        </p:animEffect>
                                      </p:childTnLst>
                                    </p:cTn>
                                  </p:par>
                                  <p:par>
                                    <p:cTn id="278" presetID="53" presetClass="entr" presetSubtype="16" fill="hold" nodeType="withEffect">
                                      <p:stCondLst>
                                        <p:cond delay="0"/>
                                      </p:stCondLst>
                                      <p:childTnLst>
                                        <p:set>
                                          <p:cBhvr>
                                            <p:cTn id="279" dur="1" fill="hold">
                                              <p:stCondLst>
                                                <p:cond delay="0"/>
                                              </p:stCondLst>
                                            </p:cTn>
                                            <p:tgtEl>
                                              <p:spTgt spid="177"/>
                                            </p:tgtEl>
                                            <p:attrNameLst>
                                              <p:attrName>style.visibility</p:attrName>
                                            </p:attrNameLst>
                                          </p:cBhvr>
                                          <p:to>
                                            <p:strVal val="visible"/>
                                          </p:to>
                                        </p:set>
                                        <p:anim calcmode="lin" valueType="num">
                                          <p:cBhvr>
                                            <p:cTn id="280" dur="500" fill="hold"/>
                                            <p:tgtEl>
                                              <p:spTgt spid="177"/>
                                            </p:tgtEl>
                                            <p:attrNameLst>
                                              <p:attrName>ppt_w</p:attrName>
                                            </p:attrNameLst>
                                          </p:cBhvr>
                                          <p:tavLst>
                                            <p:tav tm="0">
                                              <p:val>
                                                <p:fltVal val="0"/>
                                              </p:val>
                                            </p:tav>
                                            <p:tav tm="100000">
                                              <p:val>
                                                <p:strVal val="#ppt_w"/>
                                              </p:val>
                                            </p:tav>
                                          </p:tavLst>
                                        </p:anim>
                                        <p:anim calcmode="lin" valueType="num">
                                          <p:cBhvr>
                                            <p:cTn id="281" dur="500" fill="hold"/>
                                            <p:tgtEl>
                                              <p:spTgt spid="177"/>
                                            </p:tgtEl>
                                            <p:attrNameLst>
                                              <p:attrName>ppt_h</p:attrName>
                                            </p:attrNameLst>
                                          </p:cBhvr>
                                          <p:tavLst>
                                            <p:tav tm="0">
                                              <p:val>
                                                <p:fltVal val="0"/>
                                              </p:val>
                                            </p:tav>
                                            <p:tav tm="100000">
                                              <p:val>
                                                <p:strVal val="#ppt_h"/>
                                              </p:val>
                                            </p:tav>
                                          </p:tavLst>
                                        </p:anim>
                                        <p:animEffect transition="in" filter="fade">
                                          <p:cBhvr>
                                            <p:cTn id="282" dur="500"/>
                                            <p:tgtEl>
                                              <p:spTgt spid="177"/>
                                            </p:tgtEl>
                                          </p:cBhvr>
                                        </p:animEffect>
                                      </p:childTnLst>
                                    </p:cTn>
                                  </p:par>
                                  <p:par>
                                    <p:cTn id="283" presetID="53" presetClass="entr" presetSubtype="16" fill="hold" nodeType="withEffect">
                                      <p:stCondLst>
                                        <p:cond delay="0"/>
                                      </p:stCondLst>
                                      <p:childTnLst>
                                        <p:set>
                                          <p:cBhvr>
                                            <p:cTn id="284" dur="1" fill="hold">
                                              <p:stCondLst>
                                                <p:cond delay="0"/>
                                              </p:stCondLst>
                                            </p:cTn>
                                            <p:tgtEl>
                                              <p:spTgt spid="180"/>
                                            </p:tgtEl>
                                            <p:attrNameLst>
                                              <p:attrName>style.visibility</p:attrName>
                                            </p:attrNameLst>
                                          </p:cBhvr>
                                          <p:to>
                                            <p:strVal val="visible"/>
                                          </p:to>
                                        </p:set>
                                        <p:anim calcmode="lin" valueType="num">
                                          <p:cBhvr>
                                            <p:cTn id="285" dur="500" fill="hold"/>
                                            <p:tgtEl>
                                              <p:spTgt spid="180"/>
                                            </p:tgtEl>
                                            <p:attrNameLst>
                                              <p:attrName>ppt_w</p:attrName>
                                            </p:attrNameLst>
                                          </p:cBhvr>
                                          <p:tavLst>
                                            <p:tav tm="0">
                                              <p:val>
                                                <p:fltVal val="0"/>
                                              </p:val>
                                            </p:tav>
                                            <p:tav tm="100000">
                                              <p:val>
                                                <p:strVal val="#ppt_w"/>
                                              </p:val>
                                            </p:tav>
                                          </p:tavLst>
                                        </p:anim>
                                        <p:anim calcmode="lin" valueType="num">
                                          <p:cBhvr>
                                            <p:cTn id="286" dur="500" fill="hold"/>
                                            <p:tgtEl>
                                              <p:spTgt spid="180"/>
                                            </p:tgtEl>
                                            <p:attrNameLst>
                                              <p:attrName>ppt_h</p:attrName>
                                            </p:attrNameLst>
                                          </p:cBhvr>
                                          <p:tavLst>
                                            <p:tav tm="0">
                                              <p:val>
                                                <p:fltVal val="0"/>
                                              </p:val>
                                            </p:tav>
                                            <p:tav tm="100000">
                                              <p:val>
                                                <p:strVal val="#ppt_h"/>
                                              </p:val>
                                            </p:tav>
                                          </p:tavLst>
                                        </p:anim>
                                        <p:animEffect transition="in" filter="fade">
                                          <p:cBhvr>
                                            <p:cTn id="287" dur="500"/>
                                            <p:tgtEl>
                                              <p:spTgt spid="180"/>
                                            </p:tgtEl>
                                          </p:cBhvr>
                                        </p:animEffect>
                                      </p:childTnLst>
                                    </p:cTn>
                                  </p:par>
                                  <p:par>
                                    <p:cTn id="288" presetID="53" presetClass="entr" presetSubtype="16" fill="hold" nodeType="withEffect">
                                      <p:stCondLst>
                                        <p:cond delay="0"/>
                                      </p:stCondLst>
                                      <p:childTnLst>
                                        <p:set>
                                          <p:cBhvr>
                                            <p:cTn id="289" dur="1" fill="hold">
                                              <p:stCondLst>
                                                <p:cond delay="0"/>
                                              </p:stCondLst>
                                            </p:cTn>
                                            <p:tgtEl>
                                              <p:spTgt spid="183"/>
                                            </p:tgtEl>
                                            <p:attrNameLst>
                                              <p:attrName>style.visibility</p:attrName>
                                            </p:attrNameLst>
                                          </p:cBhvr>
                                          <p:to>
                                            <p:strVal val="visible"/>
                                          </p:to>
                                        </p:set>
                                        <p:anim calcmode="lin" valueType="num">
                                          <p:cBhvr>
                                            <p:cTn id="290" dur="500" fill="hold"/>
                                            <p:tgtEl>
                                              <p:spTgt spid="183"/>
                                            </p:tgtEl>
                                            <p:attrNameLst>
                                              <p:attrName>ppt_w</p:attrName>
                                            </p:attrNameLst>
                                          </p:cBhvr>
                                          <p:tavLst>
                                            <p:tav tm="0">
                                              <p:val>
                                                <p:fltVal val="0"/>
                                              </p:val>
                                            </p:tav>
                                            <p:tav tm="100000">
                                              <p:val>
                                                <p:strVal val="#ppt_w"/>
                                              </p:val>
                                            </p:tav>
                                          </p:tavLst>
                                        </p:anim>
                                        <p:anim calcmode="lin" valueType="num">
                                          <p:cBhvr>
                                            <p:cTn id="291" dur="500" fill="hold"/>
                                            <p:tgtEl>
                                              <p:spTgt spid="183"/>
                                            </p:tgtEl>
                                            <p:attrNameLst>
                                              <p:attrName>ppt_h</p:attrName>
                                            </p:attrNameLst>
                                          </p:cBhvr>
                                          <p:tavLst>
                                            <p:tav tm="0">
                                              <p:val>
                                                <p:fltVal val="0"/>
                                              </p:val>
                                            </p:tav>
                                            <p:tav tm="100000">
                                              <p:val>
                                                <p:strVal val="#ppt_h"/>
                                              </p:val>
                                            </p:tav>
                                          </p:tavLst>
                                        </p:anim>
                                        <p:animEffect transition="in" filter="fade">
                                          <p:cBhvr>
                                            <p:cTn id="292" dur="500"/>
                                            <p:tgtEl>
                                              <p:spTgt spid="183"/>
                                            </p:tgtEl>
                                          </p:cBhvr>
                                        </p:animEffect>
                                      </p:childTnLst>
                                    </p:cTn>
                                  </p:par>
                                  <p:par>
                                    <p:cTn id="293" presetID="53" presetClass="entr" presetSubtype="16" fill="hold" nodeType="withEffect">
                                      <p:stCondLst>
                                        <p:cond delay="0"/>
                                      </p:stCondLst>
                                      <p:childTnLst>
                                        <p:set>
                                          <p:cBhvr>
                                            <p:cTn id="294" dur="1" fill="hold">
                                              <p:stCondLst>
                                                <p:cond delay="0"/>
                                              </p:stCondLst>
                                            </p:cTn>
                                            <p:tgtEl>
                                              <p:spTgt spid="186"/>
                                            </p:tgtEl>
                                            <p:attrNameLst>
                                              <p:attrName>style.visibility</p:attrName>
                                            </p:attrNameLst>
                                          </p:cBhvr>
                                          <p:to>
                                            <p:strVal val="visible"/>
                                          </p:to>
                                        </p:set>
                                        <p:anim calcmode="lin" valueType="num">
                                          <p:cBhvr>
                                            <p:cTn id="295" dur="500" fill="hold"/>
                                            <p:tgtEl>
                                              <p:spTgt spid="186"/>
                                            </p:tgtEl>
                                            <p:attrNameLst>
                                              <p:attrName>ppt_w</p:attrName>
                                            </p:attrNameLst>
                                          </p:cBhvr>
                                          <p:tavLst>
                                            <p:tav tm="0">
                                              <p:val>
                                                <p:fltVal val="0"/>
                                              </p:val>
                                            </p:tav>
                                            <p:tav tm="100000">
                                              <p:val>
                                                <p:strVal val="#ppt_w"/>
                                              </p:val>
                                            </p:tav>
                                          </p:tavLst>
                                        </p:anim>
                                        <p:anim calcmode="lin" valueType="num">
                                          <p:cBhvr>
                                            <p:cTn id="296" dur="500" fill="hold"/>
                                            <p:tgtEl>
                                              <p:spTgt spid="186"/>
                                            </p:tgtEl>
                                            <p:attrNameLst>
                                              <p:attrName>ppt_h</p:attrName>
                                            </p:attrNameLst>
                                          </p:cBhvr>
                                          <p:tavLst>
                                            <p:tav tm="0">
                                              <p:val>
                                                <p:fltVal val="0"/>
                                              </p:val>
                                            </p:tav>
                                            <p:tav tm="100000">
                                              <p:val>
                                                <p:strVal val="#ppt_h"/>
                                              </p:val>
                                            </p:tav>
                                          </p:tavLst>
                                        </p:anim>
                                        <p:animEffect transition="in" filter="fade">
                                          <p:cBhvr>
                                            <p:cTn id="297" dur="500"/>
                                            <p:tgtEl>
                                              <p:spTgt spid="186"/>
                                            </p:tgtEl>
                                          </p:cBhvr>
                                        </p:animEffect>
                                      </p:childTnLst>
                                    </p:cTn>
                                  </p:par>
                                  <p:par>
                                    <p:cTn id="298" presetID="53" presetClass="entr" presetSubtype="16" fill="hold" nodeType="withEffect">
                                      <p:stCondLst>
                                        <p:cond delay="0"/>
                                      </p:stCondLst>
                                      <p:childTnLst>
                                        <p:set>
                                          <p:cBhvr>
                                            <p:cTn id="299" dur="1" fill="hold">
                                              <p:stCondLst>
                                                <p:cond delay="0"/>
                                              </p:stCondLst>
                                            </p:cTn>
                                            <p:tgtEl>
                                              <p:spTgt spid="189"/>
                                            </p:tgtEl>
                                            <p:attrNameLst>
                                              <p:attrName>style.visibility</p:attrName>
                                            </p:attrNameLst>
                                          </p:cBhvr>
                                          <p:to>
                                            <p:strVal val="visible"/>
                                          </p:to>
                                        </p:set>
                                        <p:anim calcmode="lin" valueType="num">
                                          <p:cBhvr>
                                            <p:cTn id="300" dur="500" fill="hold"/>
                                            <p:tgtEl>
                                              <p:spTgt spid="189"/>
                                            </p:tgtEl>
                                            <p:attrNameLst>
                                              <p:attrName>ppt_w</p:attrName>
                                            </p:attrNameLst>
                                          </p:cBhvr>
                                          <p:tavLst>
                                            <p:tav tm="0">
                                              <p:val>
                                                <p:fltVal val="0"/>
                                              </p:val>
                                            </p:tav>
                                            <p:tav tm="100000">
                                              <p:val>
                                                <p:strVal val="#ppt_w"/>
                                              </p:val>
                                            </p:tav>
                                          </p:tavLst>
                                        </p:anim>
                                        <p:anim calcmode="lin" valueType="num">
                                          <p:cBhvr>
                                            <p:cTn id="301" dur="500" fill="hold"/>
                                            <p:tgtEl>
                                              <p:spTgt spid="189"/>
                                            </p:tgtEl>
                                            <p:attrNameLst>
                                              <p:attrName>ppt_h</p:attrName>
                                            </p:attrNameLst>
                                          </p:cBhvr>
                                          <p:tavLst>
                                            <p:tav tm="0">
                                              <p:val>
                                                <p:fltVal val="0"/>
                                              </p:val>
                                            </p:tav>
                                            <p:tav tm="100000">
                                              <p:val>
                                                <p:strVal val="#ppt_h"/>
                                              </p:val>
                                            </p:tav>
                                          </p:tavLst>
                                        </p:anim>
                                        <p:animEffect transition="in" filter="fade">
                                          <p:cBhvr>
                                            <p:cTn id="302" dur="500"/>
                                            <p:tgtEl>
                                              <p:spTgt spid="189"/>
                                            </p:tgtEl>
                                          </p:cBhvr>
                                        </p:animEffect>
                                      </p:childTnLst>
                                    </p:cTn>
                                  </p:par>
                                  <p:par>
                                    <p:cTn id="303" presetID="42" presetClass="path" presetSubtype="0" fill="hold" nodeType="withEffect" p14:presetBounceEnd="36000">
                                      <p:stCondLst>
                                        <p:cond delay="0"/>
                                      </p:stCondLst>
                                      <p:childTnLst>
                                        <p:animMotion origin="layout" path="M -2.77778E-7 -1.60494E-6 L 0.16788 0.62624 " pathEditMode="relative" rAng="0" ptsTypes="AA" p14:bounceEnd="36000">
                                          <p:cBhvr>
                                            <p:cTn id="304" dur="500" spd="-100000" fill="hold"/>
                                            <p:tgtEl>
                                              <p:spTgt spid="162"/>
                                            </p:tgtEl>
                                            <p:attrNameLst>
                                              <p:attrName>ppt_x</p:attrName>
                                              <p:attrName>ppt_y</p:attrName>
                                            </p:attrNameLst>
                                          </p:cBhvr>
                                          <p:rCtr x="8385" y="31296"/>
                                        </p:animMotion>
                                      </p:childTnLst>
                                    </p:cTn>
                                  </p:par>
                                  <p:par>
                                    <p:cTn id="305" presetID="42" presetClass="path" presetSubtype="0" fill="hold" nodeType="withEffect" p14:presetBounceEnd="36000">
                                      <p:stCondLst>
                                        <p:cond delay="0"/>
                                      </p:stCondLst>
                                      <p:childTnLst>
                                        <p:animMotion origin="layout" path="M 1.38889E-6 -2.96296E-6 L -0.24583 0.48704 " pathEditMode="relative" rAng="0" ptsTypes="AA" p14:bounceEnd="36000">
                                          <p:cBhvr>
                                            <p:cTn id="306" dur="500" spd="-100000" fill="hold"/>
                                            <p:tgtEl>
                                              <p:spTgt spid="165"/>
                                            </p:tgtEl>
                                            <p:attrNameLst>
                                              <p:attrName>ppt_x</p:attrName>
                                              <p:attrName>ppt_y</p:attrName>
                                            </p:attrNameLst>
                                          </p:cBhvr>
                                          <p:rCtr x="-12292" y="24352"/>
                                        </p:animMotion>
                                      </p:childTnLst>
                                    </p:cTn>
                                  </p:par>
                                  <p:par>
                                    <p:cTn id="307" presetID="42" presetClass="path" presetSubtype="0" fill="hold" nodeType="withEffect" p14:presetBounceEnd="36000">
                                      <p:stCondLst>
                                        <p:cond delay="0"/>
                                      </p:stCondLst>
                                      <p:childTnLst>
                                        <p:animMotion origin="layout" path="M 3.88889E-6 3.20988E-6 L -0.13125 0.61296 " pathEditMode="relative" rAng="0" ptsTypes="AA" p14:bounceEnd="36000">
                                          <p:cBhvr>
                                            <p:cTn id="308" dur="500" spd="-100000" fill="hold"/>
                                            <p:tgtEl>
                                              <p:spTgt spid="168"/>
                                            </p:tgtEl>
                                            <p:attrNameLst>
                                              <p:attrName>ppt_x</p:attrName>
                                              <p:attrName>ppt_y</p:attrName>
                                            </p:attrNameLst>
                                          </p:cBhvr>
                                          <p:rCtr x="-6562" y="30648"/>
                                        </p:animMotion>
                                      </p:childTnLst>
                                    </p:cTn>
                                  </p:par>
                                  <p:par>
                                    <p:cTn id="309" presetID="42" presetClass="path" presetSubtype="0" fill="hold" nodeType="withEffect" p14:presetBounceEnd="36000">
                                      <p:stCondLst>
                                        <p:cond delay="0"/>
                                      </p:stCondLst>
                                      <p:childTnLst>
                                        <p:animMotion origin="layout" path="M 5E-6 4.32099E-6 L 0.27987 0.60648 " pathEditMode="relative" rAng="0" ptsTypes="AA" p14:bounceEnd="36000">
                                          <p:cBhvr>
                                            <p:cTn id="310" dur="500" spd="-100000" fill="hold"/>
                                            <p:tgtEl>
                                              <p:spTgt spid="171"/>
                                            </p:tgtEl>
                                            <p:attrNameLst>
                                              <p:attrName>ppt_x</p:attrName>
                                              <p:attrName>ppt_y</p:attrName>
                                            </p:attrNameLst>
                                          </p:cBhvr>
                                          <p:rCtr x="13993" y="30309"/>
                                        </p:animMotion>
                                      </p:childTnLst>
                                    </p:cTn>
                                  </p:par>
                                  <p:par>
                                    <p:cTn id="311" presetID="42" presetClass="path" presetSubtype="0" fill="hold" nodeType="withEffect" p14:presetBounceEnd="36000">
                                      <p:stCondLst>
                                        <p:cond delay="0"/>
                                      </p:stCondLst>
                                      <p:childTnLst>
                                        <p:animMotion origin="layout" path="M -3.61111E-6 -9.87654E-7 L 0.08091 0.58364 " pathEditMode="relative" rAng="0" ptsTypes="AA" p14:bounceEnd="36000">
                                          <p:cBhvr>
                                            <p:cTn id="312" dur="500" spd="-100000" fill="hold"/>
                                            <p:tgtEl>
                                              <p:spTgt spid="174"/>
                                            </p:tgtEl>
                                            <p:attrNameLst>
                                              <p:attrName>ppt_x</p:attrName>
                                              <p:attrName>ppt_y</p:attrName>
                                            </p:attrNameLst>
                                          </p:cBhvr>
                                          <p:rCtr x="4045" y="29167"/>
                                        </p:animMotion>
                                      </p:childTnLst>
                                    </p:cTn>
                                  </p:par>
                                  <p:par>
                                    <p:cTn id="313" presetID="42" presetClass="path" presetSubtype="0" fill="hold" nodeType="withEffect" p14:presetBounceEnd="36000">
                                      <p:stCondLst>
                                        <p:cond delay="0"/>
                                      </p:stCondLst>
                                      <p:childTnLst>
                                        <p:animMotion origin="layout" path="M -4.72222E-6 3.33333E-6 L 0.04619 0.57808 " pathEditMode="relative" rAng="0" ptsTypes="AA" p14:bounceEnd="36000">
                                          <p:cBhvr>
                                            <p:cTn id="314" dur="500" spd="-100000" fill="hold"/>
                                            <p:tgtEl>
                                              <p:spTgt spid="177"/>
                                            </p:tgtEl>
                                            <p:attrNameLst>
                                              <p:attrName>ppt_x</p:attrName>
                                              <p:attrName>ppt_y</p:attrName>
                                            </p:attrNameLst>
                                          </p:cBhvr>
                                          <p:rCtr x="2309" y="28889"/>
                                        </p:animMotion>
                                      </p:childTnLst>
                                    </p:cTn>
                                  </p:par>
                                  <p:par>
                                    <p:cTn id="315" presetID="42" presetClass="path" presetSubtype="0" fill="hold" nodeType="withEffect" p14:presetBounceEnd="36000">
                                      <p:stCondLst>
                                        <p:cond delay="0"/>
                                      </p:stCondLst>
                                      <p:childTnLst>
                                        <p:animMotion origin="layout" path="M 2.5E-6 -1.11111E-6 L -0.05191 0.61512 " pathEditMode="relative" rAng="0" ptsTypes="AA" p14:bounceEnd="36000">
                                          <p:cBhvr>
                                            <p:cTn id="316" dur="500" spd="-100000" fill="hold"/>
                                            <p:tgtEl>
                                              <p:spTgt spid="180"/>
                                            </p:tgtEl>
                                            <p:attrNameLst>
                                              <p:attrName>ppt_x</p:attrName>
                                              <p:attrName>ppt_y</p:attrName>
                                            </p:attrNameLst>
                                          </p:cBhvr>
                                          <p:rCtr x="-2604" y="30741"/>
                                        </p:animMotion>
                                      </p:childTnLst>
                                    </p:cTn>
                                  </p:par>
                                  <p:par>
                                    <p:cTn id="317" presetID="42" presetClass="path" presetSubtype="0" fill="hold" nodeType="withEffect" p14:presetBounceEnd="36000">
                                      <p:stCondLst>
                                        <p:cond delay="0"/>
                                      </p:stCondLst>
                                      <p:childTnLst>
                                        <p:animMotion origin="layout" path="M -3.88889E-6 -3.7037E-6 L -0.1375 0.75 " pathEditMode="relative" rAng="0" ptsTypes="AA" p14:bounceEnd="36000">
                                          <p:cBhvr>
                                            <p:cTn id="318" dur="500" spd="-100000" fill="hold"/>
                                            <p:tgtEl>
                                              <p:spTgt spid="183"/>
                                            </p:tgtEl>
                                            <p:attrNameLst>
                                              <p:attrName>ppt_x</p:attrName>
                                              <p:attrName>ppt_y</p:attrName>
                                            </p:attrNameLst>
                                          </p:cBhvr>
                                          <p:rCtr x="-6875" y="37500"/>
                                        </p:animMotion>
                                      </p:childTnLst>
                                    </p:cTn>
                                  </p:par>
                                  <p:par>
                                    <p:cTn id="319" presetID="42" presetClass="path" presetSubtype="0" fill="hold" nodeType="withEffect" p14:presetBounceEnd="36000">
                                      <p:stCondLst>
                                        <p:cond delay="0"/>
                                      </p:stCondLst>
                                      <p:childTnLst>
                                        <p:animMotion origin="layout" path="M -4.44444E-6 -4.07407E-6 L 0.07709 0.69074 " pathEditMode="relative" rAng="0" ptsTypes="AA" p14:bounceEnd="36000">
                                          <p:cBhvr>
                                            <p:cTn id="320" dur="500" spd="-100000" fill="hold"/>
                                            <p:tgtEl>
                                              <p:spTgt spid="186"/>
                                            </p:tgtEl>
                                            <p:attrNameLst>
                                              <p:attrName>ppt_x</p:attrName>
                                              <p:attrName>ppt_y</p:attrName>
                                            </p:attrNameLst>
                                          </p:cBhvr>
                                          <p:rCtr x="3854" y="34537"/>
                                        </p:animMotion>
                                      </p:childTnLst>
                                    </p:cTn>
                                  </p:par>
                                  <p:par>
                                    <p:cTn id="321" presetID="42" presetClass="path" presetSubtype="0" fill="hold" nodeType="withEffect" p14:presetBounceEnd="36000">
                                      <p:stCondLst>
                                        <p:cond delay="0"/>
                                      </p:stCondLst>
                                      <p:childTnLst>
                                        <p:animMotion origin="layout" path="M 1.11111E-6 -6.17284E-7 L -0.16389 0.69012 " pathEditMode="relative" rAng="0" ptsTypes="AA" p14:bounceEnd="36000">
                                          <p:cBhvr>
                                            <p:cTn id="322" dur="500" spd="-100000" fill="hold"/>
                                            <p:tgtEl>
                                              <p:spTgt spid="189"/>
                                            </p:tgtEl>
                                            <p:attrNameLst>
                                              <p:attrName>ppt_x</p:attrName>
                                              <p:attrName>ppt_y</p:attrName>
                                            </p:attrNameLst>
                                          </p:cBhvr>
                                          <p:rCtr x="-8194" y="34506"/>
                                        </p:animMotion>
                                      </p:childTnLst>
                                    </p:cTn>
                                  </p:par>
                                </p:childTnLst>
                              </p:cTn>
                            </p:par>
                            <p:par>
                              <p:cTn id="323" fill="hold">
                                <p:stCondLst>
                                  <p:cond delay="5000"/>
                                </p:stCondLst>
                                <p:childTnLst>
                                  <p:par>
                                    <p:cTn id="324" presetID="10" presetClass="entr" presetSubtype="0" fill="hold" grpId="0" nodeType="afterEffect">
                                      <p:stCondLst>
                                        <p:cond delay="0"/>
                                      </p:stCondLst>
                                      <p:childTnLst>
                                        <p:set>
                                          <p:cBhvr>
                                            <p:cTn id="325" dur="1" fill="hold">
                                              <p:stCondLst>
                                                <p:cond delay="0"/>
                                              </p:stCondLst>
                                            </p:cTn>
                                            <p:tgtEl>
                                              <p:spTgt spid="192"/>
                                            </p:tgtEl>
                                            <p:attrNameLst>
                                              <p:attrName>style.visibility</p:attrName>
                                            </p:attrNameLst>
                                          </p:cBhvr>
                                          <p:to>
                                            <p:strVal val="visible"/>
                                          </p:to>
                                        </p:set>
                                        <p:animEffect transition="in" filter="fade">
                                          <p:cBhvr>
                                            <p:cTn id="326" dur="2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54" grpId="0"/>
          <p:bldP spid="97" grpId="0"/>
          <p:bldP spid="130" grpId="0"/>
          <p:bldP spid="161" grpId="0"/>
          <p:bldP spid="192"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18" presetClass="entr" presetSubtype="3" fill="hold" grpId="0" nodeType="after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strips(upRight)">
                                          <p:cBhvr>
                                            <p:cTn id="14" dur="500"/>
                                            <p:tgtEl>
                                              <p:spTgt spid="67"/>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anim calcmode="lin" valueType="num">
                                          <p:cBhvr>
                                            <p:cTn id="19" dur="500" fill="hold"/>
                                            <p:tgtEl>
                                              <p:spTgt spid="54"/>
                                            </p:tgtEl>
                                            <p:attrNameLst>
                                              <p:attrName>ppt_x</p:attrName>
                                            </p:attrNameLst>
                                          </p:cBhvr>
                                          <p:tavLst>
                                            <p:tav tm="0">
                                              <p:val>
                                                <p:strVal val="#ppt_x"/>
                                              </p:val>
                                            </p:tav>
                                            <p:tav tm="100000">
                                              <p:val>
                                                <p:strVal val="#ppt_x"/>
                                              </p:val>
                                            </p:tav>
                                          </p:tavLst>
                                        </p:anim>
                                        <p:anim calcmode="lin" valueType="num">
                                          <p:cBhvr>
                                            <p:cTn id="20" dur="500" fill="hold"/>
                                            <p:tgtEl>
                                              <p:spTgt spid="5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p:cTn id="24" dur="500" fill="hold"/>
                                            <p:tgtEl>
                                              <p:spTgt spid="78"/>
                                            </p:tgtEl>
                                            <p:attrNameLst>
                                              <p:attrName>ppt_w</p:attrName>
                                            </p:attrNameLst>
                                          </p:cBhvr>
                                          <p:tavLst>
                                            <p:tav tm="0">
                                              <p:val>
                                                <p:fltVal val="0"/>
                                              </p:val>
                                            </p:tav>
                                            <p:tav tm="100000">
                                              <p:val>
                                                <p:strVal val="#ppt_w"/>
                                              </p:val>
                                            </p:tav>
                                          </p:tavLst>
                                        </p:anim>
                                        <p:anim calcmode="lin" valueType="num">
                                          <p:cBhvr>
                                            <p:cTn id="25" dur="500" fill="hold"/>
                                            <p:tgtEl>
                                              <p:spTgt spid="78"/>
                                            </p:tgtEl>
                                            <p:attrNameLst>
                                              <p:attrName>ppt_h</p:attrName>
                                            </p:attrNameLst>
                                          </p:cBhvr>
                                          <p:tavLst>
                                            <p:tav tm="0">
                                              <p:val>
                                                <p:fltVal val="0"/>
                                              </p:val>
                                            </p:tav>
                                            <p:tav tm="100000">
                                              <p:val>
                                                <p:strVal val="#ppt_h"/>
                                              </p:val>
                                            </p:tav>
                                          </p:tavLst>
                                        </p:anim>
                                        <p:animEffect transition="in" filter="fade">
                                          <p:cBhvr>
                                            <p:cTn id="26" dur="500"/>
                                            <p:tgtEl>
                                              <p:spTgt spid="78"/>
                                            </p:tgtEl>
                                          </p:cBhvr>
                                        </p:animEffect>
                                      </p:childTnLst>
                                    </p:cTn>
                                  </p:par>
                                  <p:par>
                                    <p:cTn id="27" presetID="53" presetClass="entr" presetSubtype="16"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anim calcmode="lin" valueType="num">
                                          <p:cBhvr>
                                            <p:cTn id="29" dur="500" fill="hold"/>
                                            <p:tgtEl>
                                              <p:spTgt spid="81"/>
                                            </p:tgtEl>
                                            <p:attrNameLst>
                                              <p:attrName>ppt_w</p:attrName>
                                            </p:attrNameLst>
                                          </p:cBhvr>
                                          <p:tavLst>
                                            <p:tav tm="0">
                                              <p:val>
                                                <p:fltVal val="0"/>
                                              </p:val>
                                            </p:tav>
                                            <p:tav tm="100000">
                                              <p:val>
                                                <p:strVal val="#ppt_w"/>
                                              </p:val>
                                            </p:tav>
                                          </p:tavLst>
                                        </p:anim>
                                        <p:anim calcmode="lin" valueType="num">
                                          <p:cBhvr>
                                            <p:cTn id="30" dur="500" fill="hold"/>
                                            <p:tgtEl>
                                              <p:spTgt spid="81"/>
                                            </p:tgtEl>
                                            <p:attrNameLst>
                                              <p:attrName>ppt_h</p:attrName>
                                            </p:attrNameLst>
                                          </p:cBhvr>
                                          <p:tavLst>
                                            <p:tav tm="0">
                                              <p:val>
                                                <p:fltVal val="0"/>
                                              </p:val>
                                            </p:tav>
                                            <p:tav tm="100000">
                                              <p:val>
                                                <p:strVal val="#ppt_h"/>
                                              </p:val>
                                            </p:tav>
                                          </p:tavLst>
                                        </p:anim>
                                        <p:animEffect transition="in" filter="fade">
                                          <p:cBhvr>
                                            <p:cTn id="31" dur="500"/>
                                            <p:tgtEl>
                                              <p:spTgt spid="81"/>
                                            </p:tgtEl>
                                          </p:cBhvr>
                                        </p:animEffect>
                                      </p:childTnLst>
                                    </p:cTn>
                                  </p:par>
                                  <p:par>
                                    <p:cTn id="32" presetID="53" presetClass="entr" presetSubtype="16" fill="hold" nodeType="withEffect">
                                      <p:stCondLst>
                                        <p:cond delay="0"/>
                                      </p:stCondLst>
                                      <p:childTnLst>
                                        <p:set>
                                          <p:cBhvr>
                                            <p:cTn id="33" dur="1" fill="hold">
                                              <p:stCondLst>
                                                <p:cond delay="0"/>
                                              </p:stCondLst>
                                            </p:cTn>
                                            <p:tgtEl>
                                              <p:spTgt spid="84"/>
                                            </p:tgtEl>
                                            <p:attrNameLst>
                                              <p:attrName>style.visibility</p:attrName>
                                            </p:attrNameLst>
                                          </p:cBhvr>
                                          <p:to>
                                            <p:strVal val="visible"/>
                                          </p:to>
                                        </p:set>
                                        <p:anim calcmode="lin" valueType="num">
                                          <p:cBhvr>
                                            <p:cTn id="34" dur="500" fill="hold"/>
                                            <p:tgtEl>
                                              <p:spTgt spid="84"/>
                                            </p:tgtEl>
                                            <p:attrNameLst>
                                              <p:attrName>ppt_w</p:attrName>
                                            </p:attrNameLst>
                                          </p:cBhvr>
                                          <p:tavLst>
                                            <p:tav tm="0">
                                              <p:val>
                                                <p:fltVal val="0"/>
                                              </p:val>
                                            </p:tav>
                                            <p:tav tm="100000">
                                              <p:val>
                                                <p:strVal val="#ppt_w"/>
                                              </p:val>
                                            </p:tav>
                                          </p:tavLst>
                                        </p:anim>
                                        <p:anim calcmode="lin" valueType="num">
                                          <p:cBhvr>
                                            <p:cTn id="35" dur="500" fill="hold"/>
                                            <p:tgtEl>
                                              <p:spTgt spid="84"/>
                                            </p:tgtEl>
                                            <p:attrNameLst>
                                              <p:attrName>ppt_h</p:attrName>
                                            </p:attrNameLst>
                                          </p:cBhvr>
                                          <p:tavLst>
                                            <p:tav tm="0">
                                              <p:val>
                                                <p:fltVal val="0"/>
                                              </p:val>
                                            </p:tav>
                                            <p:tav tm="100000">
                                              <p:val>
                                                <p:strVal val="#ppt_h"/>
                                              </p:val>
                                            </p:tav>
                                          </p:tavLst>
                                        </p:anim>
                                        <p:animEffect transition="in" filter="fade">
                                          <p:cBhvr>
                                            <p:cTn id="36" dur="500"/>
                                            <p:tgtEl>
                                              <p:spTgt spid="84"/>
                                            </p:tgtEl>
                                          </p:cBhvr>
                                        </p:animEffect>
                                      </p:childTnLst>
                                    </p:cTn>
                                  </p:par>
                                  <p:par>
                                    <p:cTn id="37" presetID="53" presetClass="entr" presetSubtype="16" fill="hold" nodeType="with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par>
                                    <p:cTn id="42" presetID="53" presetClass="entr" presetSubtype="16" fill="hold" nodeType="with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par>
                                    <p:cTn id="47" presetID="53" presetClass="entr" presetSubtype="16" fill="hold" nodeType="withEffect">
                                      <p:stCondLst>
                                        <p:cond delay="0"/>
                                      </p:stCondLst>
                                      <p:childTnLst>
                                        <p:set>
                                          <p:cBhvr>
                                            <p:cTn id="48" dur="1" fill="hold">
                                              <p:stCondLst>
                                                <p:cond delay="0"/>
                                              </p:stCondLst>
                                            </p:cTn>
                                            <p:tgtEl>
                                              <p:spTgt spid="93"/>
                                            </p:tgtEl>
                                            <p:attrNameLst>
                                              <p:attrName>style.visibility</p:attrName>
                                            </p:attrNameLst>
                                          </p:cBhvr>
                                          <p:to>
                                            <p:strVal val="visible"/>
                                          </p:to>
                                        </p:set>
                                        <p:anim calcmode="lin" valueType="num">
                                          <p:cBhvr>
                                            <p:cTn id="49" dur="500" fill="hold"/>
                                            <p:tgtEl>
                                              <p:spTgt spid="93"/>
                                            </p:tgtEl>
                                            <p:attrNameLst>
                                              <p:attrName>ppt_w</p:attrName>
                                            </p:attrNameLst>
                                          </p:cBhvr>
                                          <p:tavLst>
                                            <p:tav tm="0">
                                              <p:val>
                                                <p:fltVal val="0"/>
                                              </p:val>
                                            </p:tav>
                                            <p:tav tm="100000">
                                              <p:val>
                                                <p:strVal val="#ppt_w"/>
                                              </p:val>
                                            </p:tav>
                                          </p:tavLst>
                                        </p:anim>
                                        <p:anim calcmode="lin" valueType="num">
                                          <p:cBhvr>
                                            <p:cTn id="50" dur="500" fill="hold"/>
                                            <p:tgtEl>
                                              <p:spTgt spid="93"/>
                                            </p:tgtEl>
                                            <p:attrNameLst>
                                              <p:attrName>ppt_h</p:attrName>
                                            </p:attrNameLst>
                                          </p:cBhvr>
                                          <p:tavLst>
                                            <p:tav tm="0">
                                              <p:val>
                                                <p:fltVal val="0"/>
                                              </p:val>
                                            </p:tav>
                                            <p:tav tm="100000">
                                              <p:val>
                                                <p:strVal val="#ppt_h"/>
                                              </p:val>
                                            </p:tav>
                                          </p:tavLst>
                                        </p:anim>
                                        <p:animEffect transition="in" filter="fade">
                                          <p:cBhvr>
                                            <p:cTn id="51" dur="500"/>
                                            <p:tgtEl>
                                              <p:spTgt spid="93"/>
                                            </p:tgtEl>
                                          </p:cBhvr>
                                        </p:animEffect>
                                      </p:childTnLst>
                                    </p:cTn>
                                  </p:par>
                                  <p:par>
                                    <p:cTn id="52" presetID="53" presetClass="entr" presetSubtype="16" fill="hold" nodeType="with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p:cTn id="54" dur="500" fill="hold"/>
                                            <p:tgtEl>
                                              <p:spTgt spid="72"/>
                                            </p:tgtEl>
                                            <p:attrNameLst>
                                              <p:attrName>ppt_w</p:attrName>
                                            </p:attrNameLst>
                                          </p:cBhvr>
                                          <p:tavLst>
                                            <p:tav tm="0">
                                              <p:val>
                                                <p:fltVal val="0"/>
                                              </p:val>
                                            </p:tav>
                                            <p:tav tm="100000">
                                              <p:val>
                                                <p:strVal val="#ppt_w"/>
                                              </p:val>
                                            </p:tav>
                                          </p:tavLst>
                                        </p:anim>
                                        <p:anim calcmode="lin" valueType="num">
                                          <p:cBhvr>
                                            <p:cTn id="55" dur="500" fill="hold"/>
                                            <p:tgtEl>
                                              <p:spTgt spid="72"/>
                                            </p:tgtEl>
                                            <p:attrNameLst>
                                              <p:attrName>ppt_h</p:attrName>
                                            </p:attrNameLst>
                                          </p:cBhvr>
                                          <p:tavLst>
                                            <p:tav tm="0">
                                              <p:val>
                                                <p:fltVal val="0"/>
                                              </p:val>
                                            </p:tav>
                                            <p:tav tm="100000">
                                              <p:val>
                                                <p:strVal val="#ppt_h"/>
                                              </p:val>
                                            </p:tav>
                                          </p:tavLst>
                                        </p:anim>
                                        <p:animEffect transition="in" filter="fade">
                                          <p:cBhvr>
                                            <p:cTn id="56" dur="500"/>
                                            <p:tgtEl>
                                              <p:spTgt spid="72"/>
                                            </p:tgtEl>
                                          </p:cBhvr>
                                        </p:animEffect>
                                      </p:childTnLst>
                                    </p:cTn>
                                  </p:par>
                                  <p:par>
                                    <p:cTn id="57" presetID="53" presetClass="entr" presetSubtype="16" fill="hold" nodeType="withEffect">
                                      <p:stCondLst>
                                        <p:cond delay="0"/>
                                      </p:stCondLst>
                                      <p:childTnLst>
                                        <p:set>
                                          <p:cBhvr>
                                            <p:cTn id="58" dur="1" fill="hold">
                                              <p:stCondLst>
                                                <p:cond delay="0"/>
                                              </p:stCondLst>
                                            </p:cTn>
                                            <p:tgtEl>
                                              <p:spTgt spid="65"/>
                                            </p:tgtEl>
                                            <p:attrNameLst>
                                              <p:attrName>style.visibility</p:attrName>
                                            </p:attrNameLst>
                                          </p:cBhvr>
                                          <p:to>
                                            <p:strVal val="visible"/>
                                          </p:to>
                                        </p:set>
                                        <p:anim calcmode="lin" valueType="num">
                                          <p:cBhvr>
                                            <p:cTn id="59" dur="500" fill="hold"/>
                                            <p:tgtEl>
                                              <p:spTgt spid="65"/>
                                            </p:tgtEl>
                                            <p:attrNameLst>
                                              <p:attrName>ppt_w</p:attrName>
                                            </p:attrNameLst>
                                          </p:cBhvr>
                                          <p:tavLst>
                                            <p:tav tm="0">
                                              <p:val>
                                                <p:fltVal val="0"/>
                                              </p:val>
                                            </p:tav>
                                            <p:tav tm="100000">
                                              <p:val>
                                                <p:strVal val="#ppt_w"/>
                                              </p:val>
                                            </p:tav>
                                          </p:tavLst>
                                        </p:anim>
                                        <p:anim calcmode="lin" valueType="num">
                                          <p:cBhvr>
                                            <p:cTn id="60" dur="500" fill="hold"/>
                                            <p:tgtEl>
                                              <p:spTgt spid="65"/>
                                            </p:tgtEl>
                                            <p:attrNameLst>
                                              <p:attrName>ppt_h</p:attrName>
                                            </p:attrNameLst>
                                          </p:cBhvr>
                                          <p:tavLst>
                                            <p:tav tm="0">
                                              <p:val>
                                                <p:fltVal val="0"/>
                                              </p:val>
                                            </p:tav>
                                            <p:tav tm="100000">
                                              <p:val>
                                                <p:strVal val="#ppt_h"/>
                                              </p:val>
                                            </p:tav>
                                          </p:tavLst>
                                        </p:anim>
                                        <p:animEffect transition="in" filter="fade">
                                          <p:cBhvr>
                                            <p:cTn id="61" dur="500"/>
                                            <p:tgtEl>
                                              <p:spTgt spid="65"/>
                                            </p:tgtEl>
                                          </p:cBhvr>
                                        </p:animEffect>
                                      </p:childTnLst>
                                    </p:cTn>
                                  </p:par>
                                  <p:par>
                                    <p:cTn id="62" presetID="53" presetClass="entr" presetSubtype="16" fill="hold" nodeType="withEffect">
                                      <p:stCondLst>
                                        <p:cond delay="0"/>
                                      </p:stCondLst>
                                      <p:childTnLst>
                                        <p:set>
                                          <p:cBhvr>
                                            <p:cTn id="63" dur="1" fill="hold">
                                              <p:stCondLst>
                                                <p:cond delay="0"/>
                                              </p:stCondLst>
                                            </p:cTn>
                                            <p:tgtEl>
                                              <p:spTgt spid="75"/>
                                            </p:tgtEl>
                                            <p:attrNameLst>
                                              <p:attrName>style.visibility</p:attrName>
                                            </p:attrNameLst>
                                          </p:cBhvr>
                                          <p:to>
                                            <p:strVal val="visible"/>
                                          </p:to>
                                        </p:set>
                                        <p:anim calcmode="lin" valueType="num">
                                          <p:cBhvr>
                                            <p:cTn id="64" dur="500" fill="hold"/>
                                            <p:tgtEl>
                                              <p:spTgt spid="75"/>
                                            </p:tgtEl>
                                            <p:attrNameLst>
                                              <p:attrName>ppt_w</p:attrName>
                                            </p:attrNameLst>
                                          </p:cBhvr>
                                          <p:tavLst>
                                            <p:tav tm="0">
                                              <p:val>
                                                <p:fltVal val="0"/>
                                              </p:val>
                                            </p:tav>
                                            <p:tav tm="100000">
                                              <p:val>
                                                <p:strVal val="#ppt_w"/>
                                              </p:val>
                                            </p:tav>
                                          </p:tavLst>
                                        </p:anim>
                                        <p:anim calcmode="lin" valueType="num">
                                          <p:cBhvr>
                                            <p:cTn id="65" dur="500" fill="hold"/>
                                            <p:tgtEl>
                                              <p:spTgt spid="75"/>
                                            </p:tgtEl>
                                            <p:attrNameLst>
                                              <p:attrName>ppt_h</p:attrName>
                                            </p:attrNameLst>
                                          </p:cBhvr>
                                          <p:tavLst>
                                            <p:tav tm="0">
                                              <p:val>
                                                <p:fltVal val="0"/>
                                              </p:val>
                                            </p:tav>
                                            <p:tav tm="100000">
                                              <p:val>
                                                <p:strVal val="#ppt_h"/>
                                              </p:val>
                                            </p:tav>
                                          </p:tavLst>
                                        </p:anim>
                                        <p:animEffect transition="in" filter="fade">
                                          <p:cBhvr>
                                            <p:cTn id="66" dur="500"/>
                                            <p:tgtEl>
                                              <p:spTgt spid="75"/>
                                            </p:tgtEl>
                                          </p:cBhvr>
                                        </p:animEffect>
                                      </p:childTnLst>
                                    </p:cTn>
                                  </p:par>
                                  <p:par>
                                    <p:cTn id="67" presetID="53" presetClass="entr" presetSubtype="16" fill="hold"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p:cTn id="69" dur="500" fill="hold"/>
                                            <p:tgtEl>
                                              <p:spTgt spid="69"/>
                                            </p:tgtEl>
                                            <p:attrNameLst>
                                              <p:attrName>ppt_w</p:attrName>
                                            </p:attrNameLst>
                                          </p:cBhvr>
                                          <p:tavLst>
                                            <p:tav tm="0">
                                              <p:val>
                                                <p:fltVal val="0"/>
                                              </p:val>
                                            </p:tav>
                                            <p:tav tm="100000">
                                              <p:val>
                                                <p:strVal val="#ppt_w"/>
                                              </p:val>
                                            </p:tav>
                                          </p:tavLst>
                                        </p:anim>
                                        <p:anim calcmode="lin" valueType="num">
                                          <p:cBhvr>
                                            <p:cTn id="70" dur="500" fill="hold"/>
                                            <p:tgtEl>
                                              <p:spTgt spid="69"/>
                                            </p:tgtEl>
                                            <p:attrNameLst>
                                              <p:attrName>ppt_h</p:attrName>
                                            </p:attrNameLst>
                                          </p:cBhvr>
                                          <p:tavLst>
                                            <p:tav tm="0">
                                              <p:val>
                                                <p:fltVal val="0"/>
                                              </p:val>
                                            </p:tav>
                                            <p:tav tm="100000">
                                              <p:val>
                                                <p:strVal val="#ppt_h"/>
                                              </p:val>
                                            </p:tav>
                                          </p:tavLst>
                                        </p:anim>
                                        <p:animEffect transition="in" filter="fade">
                                          <p:cBhvr>
                                            <p:cTn id="71" dur="500"/>
                                            <p:tgtEl>
                                              <p:spTgt spid="69"/>
                                            </p:tgtEl>
                                          </p:cBhvr>
                                        </p:animEffect>
                                      </p:childTnLst>
                                    </p:cTn>
                                  </p:par>
                                  <p:par>
                                    <p:cTn id="72" presetID="42" presetClass="path" presetSubtype="0" fill="hold" nodeType="withEffect">
                                      <p:stCondLst>
                                        <p:cond delay="0"/>
                                      </p:stCondLst>
                                      <p:childTnLst>
                                        <p:animMotion origin="layout" path="M -2.77778E-7 -1.60494E-6 L 0.16788 0.62624 " pathEditMode="relative" rAng="0" ptsTypes="AA">
                                          <p:cBhvr>
                                            <p:cTn id="73" dur="500" spd="-100000" fill="hold"/>
                                            <p:tgtEl>
                                              <p:spTgt spid="78"/>
                                            </p:tgtEl>
                                            <p:attrNameLst>
                                              <p:attrName>ppt_x</p:attrName>
                                              <p:attrName>ppt_y</p:attrName>
                                            </p:attrNameLst>
                                          </p:cBhvr>
                                          <p:rCtr x="8385" y="31296"/>
                                        </p:animMotion>
                                      </p:childTnLst>
                                    </p:cTn>
                                  </p:par>
                                  <p:par>
                                    <p:cTn id="74" presetID="42" presetClass="path" presetSubtype="0" fill="hold" nodeType="withEffect">
                                      <p:stCondLst>
                                        <p:cond delay="0"/>
                                      </p:stCondLst>
                                      <p:childTnLst>
                                        <p:animMotion origin="layout" path="M 1.38889E-6 -2.96296E-6 L -0.24583 0.48704 " pathEditMode="relative" rAng="0" ptsTypes="AA">
                                          <p:cBhvr>
                                            <p:cTn id="75" dur="500" spd="-100000" fill="hold"/>
                                            <p:tgtEl>
                                              <p:spTgt spid="81"/>
                                            </p:tgtEl>
                                            <p:attrNameLst>
                                              <p:attrName>ppt_x</p:attrName>
                                              <p:attrName>ppt_y</p:attrName>
                                            </p:attrNameLst>
                                          </p:cBhvr>
                                          <p:rCtr x="-12292" y="24352"/>
                                        </p:animMotion>
                                      </p:childTnLst>
                                    </p:cTn>
                                  </p:par>
                                  <p:par>
                                    <p:cTn id="76" presetID="42" presetClass="path" presetSubtype="0" fill="hold" nodeType="withEffect">
                                      <p:stCondLst>
                                        <p:cond delay="0"/>
                                      </p:stCondLst>
                                      <p:childTnLst>
                                        <p:animMotion origin="layout" path="M 3.88889E-6 3.20988E-6 L -0.13125 0.61296 " pathEditMode="relative" rAng="0" ptsTypes="AA">
                                          <p:cBhvr>
                                            <p:cTn id="77" dur="500" spd="-100000" fill="hold"/>
                                            <p:tgtEl>
                                              <p:spTgt spid="84"/>
                                            </p:tgtEl>
                                            <p:attrNameLst>
                                              <p:attrName>ppt_x</p:attrName>
                                              <p:attrName>ppt_y</p:attrName>
                                            </p:attrNameLst>
                                          </p:cBhvr>
                                          <p:rCtr x="-6562" y="30648"/>
                                        </p:animMotion>
                                      </p:childTnLst>
                                    </p:cTn>
                                  </p:par>
                                  <p:par>
                                    <p:cTn id="78" presetID="42" presetClass="path" presetSubtype="0" fill="hold" nodeType="withEffect">
                                      <p:stCondLst>
                                        <p:cond delay="0"/>
                                      </p:stCondLst>
                                      <p:childTnLst>
                                        <p:animMotion origin="layout" path="M 5E-6 4.32099E-6 L 0.27987 0.60648 " pathEditMode="relative" rAng="0" ptsTypes="AA">
                                          <p:cBhvr>
                                            <p:cTn id="79" dur="500" spd="-100000" fill="hold"/>
                                            <p:tgtEl>
                                              <p:spTgt spid="87"/>
                                            </p:tgtEl>
                                            <p:attrNameLst>
                                              <p:attrName>ppt_x</p:attrName>
                                              <p:attrName>ppt_y</p:attrName>
                                            </p:attrNameLst>
                                          </p:cBhvr>
                                          <p:rCtr x="13993" y="30309"/>
                                        </p:animMotion>
                                      </p:childTnLst>
                                    </p:cTn>
                                  </p:par>
                                  <p:par>
                                    <p:cTn id="80" presetID="42" presetClass="path" presetSubtype="0" fill="hold" nodeType="withEffect">
                                      <p:stCondLst>
                                        <p:cond delay="0"/>
                                      </p:stCondLst>
                                      <p:childTnLst>
                                        <p:animMotion origin="layout" path="M -3.61111E-6 -9.87654E-7 L 0.08091 0.58364 " pathEditMode="relative" rAng="0" ptsTypes="AA">
                                          <p:cBhvr>
                                            <p:cTn id="81" dur="500" spd="-100000" fill="hold"/>
                                            <p:tgtEl>
                                              <p:spTgt spid="90"/>
                                            </p:tgtEl>
                                            <p:attrNameLst>
                                              <p:attrName>ppt_x</p:attrName>
                                              <p:attrName>ppt_y</p:attrName>
                                            </p:attrNameLst>
                                          </p:cBhvr>
                                          <p:rCtr x="4045" y="29167"/>
                                        </p:animMotion>
                                      </p:childTnLst>
                                    </p:cTn>
                                  </p:par>
                                  <p:par>
                                    <p:cTn id="82" presetID="42" presetClass="path" presetSubtype="0" fill="hold" nodeType="withEffect">
                                      <p:stCondLst>
                                        <p:cond delay="0"/>
                                      </p:stCondLst>
                                      <p:childTnLst>
                                        <p:animMotion origin="layout" path="M -4.72222E-6 3.33333E-6 L 0.04619 0.57808 " pathEditMode="relative" rAng="0" ptsTypes="AA">
                                          <p:cBhvr>
                                            <p:cTn id="83" dur="500" spd="-100000" fill="hold"/>
                                            <p:tgtEl>
                                              <p:spTgt spid="93"/>
                                            </p:tgtEl>
                                            <p:attrNameLst>
                                              <p:attrName>ppt_x</p:attrName>
                                              <p:attrName>ppt_y</p:attrName>
                                            </p:attrNameLst>
                                          </p:cBhvr>
                                          <p:rCtr x="2309" y="28889"/>
                                        </p:animMotion>
                                      </p:childTnLst>
                                    </p:cTn>
                                  </p:par>
                                  <p:par>
                                    <p:cTn id="84" presetID="42" presetClass="path" presetSubtype="0" fill="hold" nodeType="withEffect">
                                      <p:stCondLst>
                                        <p:cond delay="0"/>
                                      </p:stCondLst>
                                      <p:childTnLst>
                                        <p:animMotion origin="layout" path="M 2.5E-6 -1.11111E-6 L -0.05191 0.61512 " pathEditMode="relative" rAng="0" ptsTypes="AA">
                                          <p:cBhvr>
                                            <p:cTn id="85" dur="500" spd="-100000" fill="hold"/>
                                            <p:tgtEl>
                                              <p:spTgt spid="72"/>
                                            </p:tgtEl>
                                            <p:attrNameLst>
                                              <p:attrName>ppt_x</p:attrName>
                                              <p:attrName>ppt_y</p:attrName>
                                            </p:attrNameLst>
                                          </p:cBhvr>
                                          <p:rCtr x="-2604" y="30741"/>
                                        </p:animMotion>
                                      </p:childTnLst>
                                    </p:cTn>
                                  </p:par>
                                  <p:par>
                                    <p:cTn id="86" presetID="42" presetClass="path" presetSubtype="0" fill="hold" nodeType="withEffect">
                                      <p:stCondLst>
                                        <p:cond delay="0"/>
                                      </p:stCondLst>
                                      <p:childTnLst>
                                        <p:animMotion origin="layout" path="M -3.88889E-6 -3.7037E-6 L -0.1375 0.75 " pathEditMode="relative" rAng="0" ptsTypes="AA">
                                          <p:cBhvr>
                                            <p:cTn id="87" dur="500" spd="-100000" fill="hold"/>
                                            <p:tgtEl>
                                              <p:spTgt spid="65"/>
                                            </p:tgtEl>
                                            <p:attrNameLst>
                                              <p:attrName>ppt_x</p:attrName>
                                              <p:attrName>ppt_y</p:attrName>
                                            </p:attrNameLst>
                                          </p:cBhvr>
                                          <p:rCtr x="-6875" y="37500"/>
                                        </p:animMotion>
                                      </p:childTnLst>
                                    </p:cTn>
                                  </p:par>
                                  <p:par>
                                    <p:cTn id="88" presetID="42" presetClass="path" presetSubtype="0" fill="hold" nodeType="withEffect">
                                      <p:stCondLst>
                                        <p:cond delay="0"/>
                                      </p:stCondLst>
                                      <p:childTnLst>
                                        <p:animMotion origin="layout" path="M -4.44444E-6 -4.07407E-6 L 0.07709 0.69074 " pathEditMode="relative" rAng="0" ptsTypes="AA">
                                          <p:cBhvr>
                                            <p:cTn id="89" dur="500" spd="-100000" fill="hold"/>
                                            <p:tgtEl>
                                              <p:spTgt spid="75"/>
                                            </p:tgtEl>
                                            <p:attrNameLst>
                                              <p:attrName>ppt_x</p:attrName>
                                              <p:attrName>ppt_y</p:attrName>
                                            </p:attrNameLst>
                                          </p:cBhvr>
                                          <p:rCtr x="3854" y="34537"/>
                                        </p:animMotion>
                                      </p:childTnLst>
                                    </p:cTn>
                                  </p:par>
                                  <p:par>
                                    <p:cTn id="90" presetID="42" presetClass="path" presetSubtype="0" fill="hold" nodeType="withEffect">
                                      <p:stCondLst>
                                        <p:cond delay="0"/>
                                      </p:stCondLst>
                                      <p:childTnLst>
                                        <p:animMotion origin="layout" path="M 1.11111E-6 -6.17284E-7 L -0.16389 0.69012 " pathEditMode="relative" rAng="0" ptsTypes="AA">
                                          <p:cBhvr>
                                            <p:cTn id="91" dur="500" spd="-100000" fill="hold"/>
                                            <p:tgtEl>
                                              <p:spTgt spid="69"/>
                                            </p:tgtEl>
                                            <p:attrNameLst>
                                              <p:attrName>ppt_x</p:attrName>
                                              <p:attrName>ppt_y</p:attrName>
                                            </p:attrNameLst>
                                          </p:cBhvr>
                                          <p:rCtr x="-8194" y="34506"/>
                                        </p:animMotion>
                                      </p:childTnLst>
                                    </p:cTn>
                                  </p:par>
                                </p:childTnLst>
                              </p:cTn>
                            </p:par>
                            <p:par>
                              <p:cTn id="92" fill="hold">
                                <p:stCondLst>
                                  <p:cond delay="2000"/>
                                </p:stCondLst>
                                <p:childTnLst>
                                  <p:par>
                                    <p:cTn id="93" presetID="42" presetClass="entr" presetSubtype="0" fill="hold" grpId="0"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fade">
                                          <p:cBhvr>
                                            <p:cTn id="95" dur="500"/>
                                            <p:tgtEl>
                                              <p:spTgt spid="97"/>
                                            </p:tgtEl>
                                          </p:cBhvr>
                                        </p:animEffect>
                                        <p:anim calcmode="lin" valueType="num">
                                          <p:cBhvr>
                                            <p:cTn id="96" dur="500" fill="hold"/>
                                            <p:tgtEl>
                                              <p:spTgt spid="97"/>
                                            </p:tgtEl>
                                            <p:attrNameLst>
                                              <p:attrName>ppt_x</p:attrName>
                                            </p:attrNameLst>
                                          </p:cBhvr>
                                          <p:tavLst>
                                            <p:tav tm="0">
                                              <p:val>
                                                <p:strVal val="#ppt_x"/>
                                              </p:val>
                                            </p:tav>
                                            <p:tav tm="100000">
                                              <p:val>
                                                <p:strVal val="#ppt_x"/>
                                              </p:val>
                                            </p:tav>
                                          </p:tavLst>
                                        </p:anim>
                                        <p:anim calcmode="lin" valueType="num">
                                          <p:cBhvr>
                                            <p:cTn id="97" dur="500" fill="hold"/>
                                            <p:tgtEl>
                                              <p:spTgt spid="97"/>
                                            </p:tgtEl>
                                            <p:attrNameLst>
                                              <p:attrName>ppt_y</p:attrName>
                                            </p:attrNameLst>
                                          </p:cBhvr>
                                          <p:tavLst>
                                            <p:tav tm="0">
                                              <p:val>
                                                <p:strVal val="#ppt_y+.1"/>
                                              </p:val>
                                            </p:tav>
                                            <p:tav tm="100000">
                                              <p:val>
                                                <p:strVal val="#ppt_y"/>
                                              </p:val>
                                            </p:tav>
                                          </p:tavLst>
                                        </p:anim>
                                      </p:childTnLst>
                                    </p:cTn>
                                  </p:par>
                                </p:childTnLst>
                              </p:cTn>
                            </p:par>
                            <p:par>
                              <p:cTn id="98" fill="hold">
                                <p:stCondLst>
                                  <p:cond delay="2500"/>
                                </p:stCondLst>
                                <p:childTnLst>
                                  <p:par>
                                    <p:cTn id="99" presetID="53" presetClass="entr" presetSubtype="16" fill="hold" nodeType="afterEffect">
                                      <p:stCondLst>
                                        <p:cond delay="0"/>
                                      </p:stCondLst>
                                      <p:childTnLst>
                                        <p:set>
                                          <p:cBhvr>
                                            <p:cTn id="100" dur="1" fill="hold">
                                              <p:stCondLst>
                                                <p:cond delay="0"/>
                                              </p:stCondLst>
                                            </p:cTn>
                                            <p:tgtEl>
                                              <p:spTgt spid="98"/>
                                            </p:tgtEl>
                                            <p:attrNameLst>
                                              <p:attrName>style.visibility</p:attrName>
                                            </p:attrNameLst>
                                          </p:cBhvr>
                                          <p:to>
                                            <p:strVal val="visible"/>
                                          </p:to>
                                        </p:set>
                                        <p:anim calcmode="lin" valueType="num">
                                          <p:cBhvr>
                                            <p:cTn id="101" dur="500" fill="hold"/>
                                            <p:tgtEl>
                                              <p:spTgt spid="98"/>
                                            </p:tgtEl>
                                            <p:attrNameLst>
                                              <p:attrName>ppt_w</p:attrName>
                                            </p:attrNameLst>
                                          </p:cBhvr>
                                          <p:tavLst>
                                            <p:tav tm="0">
                                              <p:val>
                                                <p:fltVal val="0"/>
                                              </p:val>
                                            </p:tav>
                                            <p:tav tm="100000">
                                              <p:val>
                                                <p:strVal val="#ppt_w"/>
                                              </p:val>
                                            </p:tav>
                                          </p:tavLst>
                                        </p:anim>
                                        <p:anim calcmode="lin" valueType="num">
                                          <p:cBhvr>
                                            <p:cTn id="102" dur="500" fill="hold"/>
                                            <p:tgtEl>
                                              <p:spTgt spid="98"/>
                                            </p:tgtEl>
                                            <p:attrNameLst>
                                              <p:attrName>ppt_h</p:attrName>
                                            </p:attrNameLst>
                                          </p:cBhvr>
                                          <p:tavLst>
                                            <p:tav tm="0">
                                              <p:val>
                                                <p:fltVal val="0"/>
                                              </p:val>
                                            </p:tav>
                                            <p:tav tm="100000">
                                              <p:val>
                                                <p:strVal val="#ppt_h"/>
                                              </p:val>
                                            </p:tav>
                                          </p:tavLst>
                                        </p:anim>
                                        <p:animEffect transition="in" filter="fade">
                                          <p:cBhvr>
                                            <p:cTn id="103" dur="500"/>
                                            <p:tgtEl>
                                              <p:spTgt spid="98"/>
                                            </p:tgtEl>
                                          </p:cBhvr>
                                        </p:animEffect>
                                      </p:childTnLst>
                                    </p:cTn>
                                  </p:par>
                                  <p:par>
                                    <p:cTn id="104" presetID="53" presetClass="entr" presetSubtype="16" fill="hold" nodeType="withEffect">
                                      <p:stCondLst>
                                        <p:cond delay="0"/>
                                      </p:stCondLst>
                                      <p:childTnLst>
                                        <p:set>
                                          <p:cBhvr>
                                            <p:cTn id="105" dur="1" fill="hold">
                                              <p:stCondLst>
                                                <p:cond delay="0"/>
                                              </p:stCondLst>
                                            </p:cTn>
                                            <p:tgtEl>
                                              <p:spTgt spid="101"/>
                                            </p:tgtEl>
                                            <p:attrNameLst>
                                              <p:attrName>style.visibility</p:attrName>
                                            </p:attrNameLst>
                                          </p:cBhvr>
                                          <p:to>
                                            <p:strVal val="visible"/>
                                          </p:to>
                                        </p:set>
                                        <p:anim calcmode="lin" valueType="num">
                                          <p:cBhvr>
                                            <p:cTn id="106" dur="500" fill="hold"/>
                                            <p:tgtEl>
                                              <p:spTgt spid="101"/>
                                            </p:tgtEl>
                                            <p:attrNameLst>
                                              <p:attrName>ppt_w</p:attrName>
                                            </p:attrNameLst>
                                          </p:cBhvr>
                                          <p:tavLst>
                                            <p:tav tm="0">
                                              <p:val>
                                                <p:fltVal val="0"/>
                                              </p:val>
                                            </p:tav>
                                            <p:tav tm="100000">
                                              <p:val>
                                                <p:strVal val="#ppt_w"/>
                                              </p:val>
                                            </p:tav>
                                          </p:tavLst>
                                        </p:anim>
                                        <p:anim calcmode="lin" valueType="num">
                                          <p:cBhvr>
                                            <p:cTn id="107" dur="500" fill="hold"/>
                                            <p:tgtEl>
                                              <p:spTgt spid="101"/>
                                            </p:tgtEl>
                                            <p:attrNameLst>
                                              <p:attrName>ppt_h</p:attrName>
                                            </p:attrNameLst>
                                          </p:cBhvr>
                                          <p:tavLst>
                                            <p:tav tm="0">
                                              <p:val>
                                                <p:fltVal val="0"/>
                                              </p:val>
                                            </p:tav>
                                            <p:tav tm="100000">
                                              <p:val>
                                                <p:strVal val="#ppt_h"/>
                                              </p:val>
                                            </p:tav>
                                          </p:tavLst>
                                        </p:anim>
                                        <p:animEffect transition="in" filter="fade">
                                          <p:cBhvr>
                                            <p:cTn id="108" dur="500"/>
                                            <p:tgtEl>
                                              <p:spTgt spid="101"/>
                                            </p:tgtEl>
                                          </p:cBhvr>
                                        </p:animEffect>
                                      </p:childTnLst>
                                    </p:cTn>
                                  </p:par>
                                  <p:par>
                                    <p:cTn id="109" presetID="53" presetClass="entr" presetSubtype="16" fill="hold" nodeType="withEffect">
                                      <p:stCondLst>
                                        <p:cond delay="0"/>
                                      </p:stCondLst>
                                      <p:childTnLst>
                                        <p:set>
                                          <p:cBhvr>
                                            <p:cTn id="110" dur="1" fill="hold">
                                              <p:stCondLst>
                                                <p:cond delay="0"/>
                                              </p:stCondLst>
                                            </p:cTn>
                                            <p:tgtEl>
                                              <p:spTgt spid="105"/>
                                            </p:tgtEl>
                                            <p:attrNameLst>
                                              <p:attrName>style.visibility</p:attrName>
                                            </p:attrNameLst>
                                          </p:cBhvr>
                                          <p:to>
                                            <p:strVal val="visible"/>
                                          </p:to>
                                        </p:set>
                                        <p:anim calcmode="lin" valueType="num">
                                          <p:cBhvr>
                                            <p:cTn id="111" dur="500" fill="hold"/>
                                            <p:tgtEl>
                                              <p:spTgt spid="105"/>
                                            </p:tgtEl>
                                            <p:attrNameLst>
                                              <p:attrName>ppt_w</p:attrName>
                                            </p:attrNameLst>
                                          </p:cBhvr>
                                          <p:tavLst>
                                            <p:tav tm="0">
                                              <p:val>
                                                <p:fltVal val="0"/>
                                              </p:val>
                                            </p:tav>
                                            <p:tav tm="100000">
                                              <p:val>
                                                <p:strVal val="#ppt_w"/>
                                              </p:val>
                                            </p:tav>
                                          </p:tavLst>
                                        </p:anim>
                                        <p:anim calcmode="lin" valueType="num">
                                          <p:cBhvr>
                                            <p:cTn id="112" dur="500" fill="hold"/>
                                            <p:tgtEl>
                                              <p:spTgt spid="105"/>
                                            </p:tgtEl>
                                            <p:attrNameLst>
                                              <p:attrName>ppt_h</p:attrName>
                                            </p:attrNameLst>
                                          </p:cBhvr>
                                          <p:tavLst>
                                            <p:tav tm="0">
                                              <p:val>
                                                <p:fltVal val="0"/>
                                              </p:val>
                                            </p:tav>
                                            <p:tav tm="100000">
                                              <p:val>
                                                <p:strVal val="#ppt_h"/>
                                              </p:val>
                                            </p:tav>
                                          </p:tavLst>
                                        </p:anim>
                                        <p:animEffect transition="in" filter="fade">
                                          <p:cBhvr>
                                            <p:cTn id="113" dur="500"/>
                                            <p:tgtEl>
                                              <p:spTgt spid="105"/>
                                            </p:tgtEl>
                                          </p:cBhvr>
                                        </p:animEffect>
                                      </p:childTnLst>
                                    </p:cTn>
                                  </p:par>
                                  <p:par>
                                    <p:cTn id="114" presetID="53" presetClass="entr" presetSubtype="16" fill="hold" nodeType="withEffect">
                                      <p:stCondLst>
                                        <p:cond delay="0"/>
                                      </p:stCondLst>
                                      <p:childTnLst>
                                        <p:set>
                                          <p:cBhvr>
                                            <p:cTn id="115" dur="1" fill="hold">
                                              <p:stCondLst>
                                                <p:cond delay="0"/>
                                              </p:stCondLst>
                                            </p:cTn>
                                            <p:tgtEl>
                                              <p:spTgt spid="108"/>
                                            </p:tgtEl>
                                            <p:attrNameLst>
                                              <p:attrName>style.visibility</p:attrName>
                                            </p:attrNameLst>
                                          </p:cBhvr>
                                          <p:to>
                                            <p:strVal val="visible"/>
                                          </p:to>
                                        </p:set>
                                        <p:anim calcmode="lin" valueType="num">
                                          <p:cBhvr>
                                            <p:cTn id="116" dur="500" fill="hold"/>
                                            <p:tgtEl>
                                              <p:spTgt spid="108"/>
                                            </p:tgtEl>
                                            <p:attrNameLst>
                                              <p:attrName>ppt_w</p:attrName>
                                            </p:attrNameLst>
                                          </p:cBhvr>
                                          <p:tavLst>
                                            <p:tav tm="0">
                                              <p:val>
                                                <p:fltVal val="0"/>
                                              </p:val>
                                            </p:tav>
                                            <p:tav tm="100000">
                                              <p:val>
                                                <p:strVal val="#ppt_w"/>
                                              </p:val>
                                            </p:tav>
                                          </p:tavLst>
                                        </p:anim>
                                        <p:anim calcmode="lin" valueType="num">
                                          <p:cBhvr>
                                            <p:cTn id="117" dur="500" fill="hold"/>
                                            <p:tgtEl>
                                              <p:spTgt spid="108"/>
                                            </p:tgtEl>
                                            <p:attrNameLst>
                                              <p:attrName>ppt_h</p:attrName>
                                            </p:attrNameLst>
                                          </p:cBhvr>
                                          <p:tavLst>
                                            <p:tav tm="0">
                                              <p:val>
                                                <p:fltVal val="0"/>
                                              </p:val>
                                            </p:tav>
                                            <p:tav tm="100000">
                                              <p:val>
                                                <p:strVal val="#ppt_h"/>
                                              </p:val>
                                            </p:tav>
                                          </p:tavLst>
                                        </p:anim>
                                        <p:animEffect transition="in" filter="fade">
                                          <p:cBhvr>
                                            <p:cTn id="118" dur="500"/>
                                            <p:tgtEl>
                                              <p:spTgt spid="108"/>
                                            </p:tgtEl>
                                          </p:cBhvr>
                                        </p:animEffect>
                                      </p:childTnLst>
                                    </p:cTn>
                                  </p:par>
                                  <p:par>
                                    <p:cTn id="119" presetID="53" presetClass="entr" presetSubtype="16" fill="hold" nodeType="withEffect">
                                      <p:stCondLst>
                                        <p:cond delay="0"/>
                                      </p:stCondLst>
                                      <p:childTnLst>
                                        <p:set>
                                          <p:cBhvr>
                                            <p:cTn id="120" dur="1" fill="hold">
                                              <p:stCondLst>
                                                <p:cond delay="0"/>
                                              </p:stCondLst>
                                            </p:cTn>
                                            <p:tgtEl>
                                              <p:spTgt spid="111"/>
                                            </p:tgtEl>
                                            <p:attrNameLst>
                                              <p:attrName>style.visibility</p:attrName>
                                            </p:attrNameLst>
                                          </p:cBhvr>
                                          <p:to>
                                            <p:strVal val="visible"/>
                                          </p:to>
                                        </p:set>
                                        <p:anim calcmode="lin" valueType="num">
                                          <p:cBhvr>
                                            <p:cTn id="121" dur="500" fill="hold"/>
                                            <p:tgtEl>
                                              <p:spTgt spid="111"/>
                                            </p:tgtEl>
                                            <p:attrNameLst>
                                              <p:attrName>ppt_w</p:attrName>
                                            </p:attrNameLst>
                                          </p:cBhvr>
                                          <p:tavLst>
                                            <p:tav tm="0">
                                              <p:val>
                                                <p:fltVal val="0"/>
                                              </p:val>
                                            </p:tav>
                                            <p:tav tm="100000">
                                              <p:val>
                                                <p:strVal val="#ppt_w"/>
                                              </p:val>
                                            </p:tav>
                                          </p:tavLst>
                                        </p:anim>
                                        <p:anim calcmode="lin" valueType="num">
                                          <p:cBhvr>
                                            <p:cTn id="122" dur="500" fill="hold"/>
                                            <p:tgtEl>
                                              <p:spTgt spid="111"/>
                                            </p:tgtEl>
                                            <p:attrNameLst>
                                              <p:attrName>ppt_h</p:attrName>
                                            </p:attrNameLst>
                                          </p:cBhvr>
                                          <p:tavLst>
                                            <p:tav tm="0">
                                              <p:val>
                                                <p:fltVal val="0"/>
                                              </p:val>
                                            </p:tav>
                                            <p:tav tm="100000">
                                              <p:val>
                                                <p:strVal val="#ppt_h"/>
                                              </p:val>
                                            </p:tav>
                                          </p:tavLst>
                                        </p:anim>
                                        <p:animEffect transition="in" filter="fade">
                                          <p:cBhvr>
                                            <p:cTn id="123" dur="500"/>
                                            <p:tgtEl>
                                              <p:spTgt spid="111"/>
                                            </p:tgtEl>
                                          </p:cBhvr>
                                        </p:animEffect>
                                      </p:childTnLst>
                                    </p:cTn>
                                  </p:par>
                                  <p:par>
                                    <p:cTn id="124" presetID="53" presetClass="entr" presetSubtype="16" fill="hold" nodeType="withEffect">
                                      <p:stCondLst>
                                        <p:cond delay="0"/>
                                      </p:stCondLst>
                                      <p:childTnLst>
                                        <p:set>
                                          <p:cBhvr>
                                            <p:cTn id="125" dur="1" fill="hold">
                                              <p:stCondLst>
                                                <p:cond delay="0"/>
                                              </p:stCondLst>
                                            </p:cTn>
                                            <p:tgtEl>
                                              <p:spTgt spid="114"/>
                                            </p:tgtEl>
                                            <p:attrNameLst>
                                              <p:attrName>style.visibility</p:attrName>
                                            </p:attrNameLst>
                                          </p:cBhvr>
                                          <p:to>
                                            <p:strVal val="visible"/>
                                          </p:to>
                                        </p:set>
                                        <p:anim calcmode="lin" valueType="num">
                                          <p:cBhvr>
                                            <p:cTn id="126" dur="500" fill="hold"/>
                                            <p:tgtEl>
                                              <p:spTgt spid="114"/>
                                            </p:tgtEl>
                                            <p:attrNameLst>
                                              <p:attrName>ppt_w</p:attrName>
                                            </p:attrNameLst>
                                          </p:cBhvr>
                                          <p:tavLst>
                                            <p:tav tm="0">
                                              <p:val>
                                                <p:fltVal val="0"/>
                                              </p:val>
                                            </p:tav>
                                            <p:tav tm="100000">
                                              <p:val>
                                                <p:strVal val="#ppt_w"/>
                                              </p:val>
                                            </p:tav>
                                          </p:tavLst>
                                        </p:anim>
                                        <p:anim calcmode="lin" valueType="num">
                                          <p:cBhvr>
                                            <p:cTn id="127" dur="500" fill="hold"/>
                                            <p:tgtEl>
                                              <p:spTgt spid="114"/>
                                            </p:tgtEl>
                                            <p:attrNameLst>
                                              <p:attrName>ppt_h</p:attrName>
                                            </p:attrNameLst>
                                          </p:cBhvr>
                                          <p:tavLst>
                                            <p:tav tm="0">
                                              <p:val>
                                                <p:fltVal val="0"/>
                                              </p:val>
                                            </p:tav>
                                            <p:tav tm="100000">
                                              <p:val>
                                                <p:strVal val="#ppt_h"/>
                                              </p:val>
                                            </p:tav>
                                          </p:tavLst>
                                        </p:anim>
                                        <p:animEffect transition="in" filter="fade">
                                          <p:cBhvr>
                                            <p:cTn id="128" dur="500"/>
                                            <p:tgtEl>
                                              <p:spTgt spid="114"/>
                                            </p:tgtEl>
                                          </p:cBhvr>
                                        </p:animEffect>
                                      </p:childTnLst>
                                    </p:cTn>
                                  </p:par>
                                  <p:par>
                                    <p:cTn id="129" presetID="53" presetClass="entr" presetSubtype="16" fill="hold" nodeType="withEffect">
                                      <p:stCondLst>
                                        <p:cond delay="0"/>
                                      </p:stCondLst>
                                      <p:childTnLst>
                                        <p:set>
                                          <p:cBhvr>
                                            <p:cTn id="130" dur="1" fill="hold">
                                              <p:stCondLst>
                                                <p:cond delay="0"/>
                                              </p:stCondLst>
                                            </p:cTn>
                                            <p:tgtEl>
                                              <p:spTgt spid="118"/>
                                            </p:tgtEl>
                                            <p:attrNameLst>
                                              <p:attrName>style.visibility</p:attrName>
                                            </p:attrNameLst>
                                          </p:cBhvr>
                                          <p:to>
                                            <p:strVal val="visible"/>
                                          </p:to>
                                        </p:set>
                                        <p:anim calcmode="lin" valueType="num">
                                          <p:cBhvr>
                                            <p:cTn id="131" dur="500" fill="hold"/>
                                            <p:tgtEl>
                                              <p:spTgt spid="118"/>
                                            </p:tgtEl>
                                            <p:attrNameLst>
                                              <p:attrName>ppt_w</p:attrName>
                                            </p:attrNameLst>
                                          </p:cBhvr>
                                          <p:tavLst>
                                            <p:tav tm="0">
                                              <p:val>
                                                <p:fltVal val="0"/>
                                              </p:val>
                                            </p:tav>
                                            <p:tav tm="100000">
                                              <p:val>
                                                <p:strVal val="#ppt_w"/>
                                              </p:val>
                                            </p:tav>
                                          </p:tavLst>
                                        </p:anim>
                                        <p:anim calcmode="lin" valueType="num">
                                          <p:cBhvr>
                                            <p:cTn id="132" dur="500" fill="hold"/>
                                            <p:tgtEl>
                                              <p:spTgt spid="118"/>
                                            </p:tgtEl>
                                            <p:attrNameLst>
                                              <p:attrName>ppt_h</p:attrName>
                                            </p:attrNameLst>
                                          </p:cBhvr>
                                          <p:tavLst>
                                            <p:tav tm="0">
                                              <p:val>
                                                <p:fltVal val="0"/>
                                              </p:val>
                                            </p:tav>
                                            <p:tav tm="100000">
                                              <p:val>
                                                <p:strVal val="#ppt_h"/>
                                              </p:val>
                                            </p:tav>
                                          </p:tavLst>
                                        </p:anim>
                                        <p:animEffect transition="in" filter="fade">
                                          <p:cBhvr>
                                            <p:cTn id="133" dur="500"/>
                                            <p:tgtEl>
                                              <p:spTgt spid="118"/>
                                            </p:tgtEl>
                                          </p:cBhvr>
                                        </p:animEffect>
                                      </p:childTnLst>
                                    </p:cTn>
                                  </p:par>
                                  <p:par>
                                    <p:cTn id="134" presetID="53" presetClass="entr" presetSubtype="16" fill="hold" nodeType="withEffect">
                                      <p:stCondLst>
                                        <p:cond delay="0"/>
                                      </p:stCondLst>
                                      <p:childTnLst>
                                        <p:set>
                                          <p:cBhvr>
                                            <p:cTn id="135" dur="1" fill="hold">
                                              <p:stCondLst>
                                                <p:cond delay="0"/>
                                              </p:stCondLst>
                                            </p:cTn>
                                            <p:tgtEl>
                                              <p:spTgt spid="121"/>
                                            </p:tgtEl>
                                            <p:attrNameLst>
                                              <p:attrName>style.visibility</p:attrName>
                                            </p:attrNameLst>
                                          </p:cBhvr>
                                          <p:to>
                                            <p:strVal val="visible"/>
                                          </p:to>
                                        </p:set>
                                        <p:anim calcmode="lin" valueType="num">
                                          <p:cBhvr>
                                            <p:cTn id="136" dur="500" fill="hold"/>
                                            <p:tgtEl>
                                              <p:spTgt spid="121"/>
                                            </p:tgtEl>
                                            <p:attrNameLst>
                                              <p:attrName>ppt_w</p:attrName>
                                            </p:attrNameLst>
                                          </p:cBhvr>
                                          <p:tavLst>
                                            <p:tav tm="0">
                                              <p:val>
                                                <p:fltVal val="0"/>
                                              </p:val>
                                            </p:tav>
                                            <p:tav tm="100000">
                                              <p:val>
                                                <p:strVal val="#ppt_w"/>
                                              </p:val>
                                            </p:tav>
                                          </p:tavLst>
                                        </p:anim>
                                        <p:anim calcmode="lin" valueType="num">
                                          <p:cBhvr>
                                            <p:cTn id="137" dur="500" fill="hold"/>
                                            <p:tgtEl>
                                              <p:spTgt spid="121"/>
                                            </p:tgtEl>
                                            <p:attrNameLst>
                                              <p:attrName>ppt_h</p:attrName>
                                            </p:attrNameLst>
                                          </p:cBhvr>
                                          <p:tavLst>
                                            <p:tav tm="0">
                                              <p:val>
                                                <p:fltVal val="0"/>
                                              </p:val>
                                            </p:tav>
                                            <p:tav tm="100000">
                                              <p:val>
                                                <p:strVal val="#ppt_h"/>
                                              </p:val>
                                            </p:tav>
                                          </p:tavLst>
                                        </p:anim>
                                        <p:animEffect transition="in" filter="fade">
                                          <p:cBhvr>
                                            <p:cTn id="138" dur="500"/>
                                            <p:tgtEl>
                                              <p:spTgt spid="121"/>
                                            </p:tgtEl>
                                          </p:cBhvr>
                                        </p:animEffect>
                                      </p:childTnLst>
                                    </p:cTn>
                                  </p:par>
                                  <p:par>
                                    <p:cTn id="139" presetID="53" presetClass="entr" presetSubtype="16" fill="hold" nodeType="withEffect">
                                      <p:stCondLst>
                                        <p:cond delay="0"/>
                                      </p:stCondLst>
                                      <p:childTnLst>
                                        <p:set>
                                          <p:cBhvr>
                                            <p:cTn id="140" dur="1" fill="hold">
                                              <p:stCondLst>
                                                <p:cond delay="0"/>
                                              </p:stCondLst>
                                            </p:cTn>
                                            <p:tgtEl>
                                              <p:spTgt spid="124"/>
                                            </p:tgtEl>
                                            <p:attrNameLst>
                                              <p:attrName>style.visibility</p:attrName>
                                            </p:attrNameLst>
                                          </p:cBhvr>
                                          <p:to>
                                            <p:strVal val="visible"/>
                                          </p:to>
                                        </p:set>
                                        <p:anim calcmode="lin" valueType="num">
                                          <p:cBhvr>
                                            <p:cTn id="141" dur="500" fill="hold"/>
                                            <p:tgtEl>
                                              <p:spTgt spid="124"/>
                                            </p:tgtEl>
                                            <p:attrNameLst>
                                              <p:attrName>ppt_w</p:attrName>
                                            </p:attrNameLst>
                                          </p:cBhvr>
                                          <p:tavLst>
                                            <p:tav tm="0">
                                              <p:val>
                                                <p:fltVal val="0"/>
                                              </p:val>
                                            </p:tav>
                                            <p:tav tm="100000">
                                              <p:val>
                                                <p:strVal val="#ppt_w"/>
                                              </p:val>
                                            </p:tav>
                                          </p:tavLst>
                                        </p:anim>
                                        <p:anim calcmode="lin" valueType="num">
                                          <p:cBhvr>
                                            <p:cTn id="142" dur="500" fill="hold"/>
                                            <p:tgtEl>
                                              <p:spTgt spid="124"/>
                                            </p:tgtEl>
                                            <p:attrNameLst>
                                              <p:attrName>ppt_h</p:attrName>
                                            </p:attrNameLst>
                                          </p:cBhvr>
                                          <p:tavLst>
                                            <p:tav tm="0">
                                              <p:val>
                                                <p:fltVal val="0"/>
                                              </p:val>
                                            </p:tav>
                                            <p:tav tm="100000">
                                              <p:val>
                                                <p:strVal val="#ppt_h"/>
                                              </p:val>
                                            </p:tav>
                                          </p:tavLst>
                                        </p:anim>
                                        <p:animEffect transition="in" filter="fade">
                                          <p:cBhvr>
                                            <p:cTn id="143" dur="500"/>
                                            <p:tgtEl>
                                              <p:spTgt spid="124"/>
                                            </p:tgtEl>
                                          </p:cBhvr>
                                        </p:animEffect>
                                      </p:childTnLst>
                                    </p:cTn>
                                  </p:par>
                                  <p:par>
                                    <p:cTn id="144" presetID="53" presetClass="entr" presetSubtype="16" fill="hold" nodeType="withEffect">
                                      <p:stCondLst>
                                        <p:cond delay="0"/>
                                      </p:stCondLst>
                                      <p:childTnLst>
                                        <p:set>
                                          <p:cBhvr>
                                            <p:cTn id="145" dur="1" fill="hold">
                                              <p:stCondLst>
                                                <p:cond delay="0"/>
                                              </p:stCondLst>
                                            </p:cTn>
                                            <p:tgtEl>
                                              <p:spTgt spid="127"/>
                                            </p:tgtEl>
                                            <p:attrNameLst>
                                              <p:attrName>style.visibility</p:attrName>
                                            </p:attrNameLst>
                                          </p:cBhvr>
                                          <p:to>
                                            <p:strVal val="visible"/>
                                          </p:to>
                                        </p:set>
                                        <p:anim calcmode="lin" valueType="num">
                                          <p:cBhvr>
                                            <p:cTn id="146" dur="500" fill="hold"/>
                                            <p:tgtEl>
                                              <p:spTgt spid="127"/>
                                            </p:tgtEl>
                                            <p:attrNameLst>
                                              <p:attrName>ppt_w</p:attrName>
                                            </p:attrNameLst>
                                          </p:cBhvr>
                                          <p:tavLst>
                                            <p:tav tm="0">
                                              <p:val>
                                                <p:fltVal val="0"/>
                                              </p:val>
                                            </p:tav>
                                            <p:tav tm="100000">
                                              <p:val>
                                                <p:strVal val="#ppt_w"/>
                                              </p:val>
                                            </p:tav>
                                          </p:tavLst>
                                        </p:anim>
                                        <p:anim calcmode="lin" valueType="num">
                                          <p:cBhvr>
                                            <p:cTn id="147" dur="500" fill="hold"/>
                                            <p:tgtEl>
                                              <p:spTgt spid="127"/>
                                            </p:tgtEl>
                                            <p:attrNameLst>
                                              <p:attrName>ppt_h</p:attrName>
                                            </p:attrNameLst>
                                          </p:cBhvr>
                                          <p:tavLst>
                                            <p:tav tm="0">
                                              <p:val>
                                                <p:fltVal val="0"/>
                                              </p:val>
                                            </p:tav>
                                            <p:tav tm="100000">
                                              <p:val>
                                                <p:strVal val="#ppt_h"/>
                                              </p:val>
                                            </p:tav>
                                          </p:tavLst>
                                        </p:anim>
                                        <p:animEffect transition="in" filter="fade">
                                          <p:cBhvr>
                                            <p:cTn id="148" dur="500"/>
                                            <p:tgtEl>
                                              <p:spTgt spid="127"/>
                                            </p:tgtEl>
                                          </p:cBhvr>
                                        </p:animEffect>
                                      </p:childTnLst>
                                    </p:cTn>
                                  </p:par>
                                  <p:par>
                                    <p:cTn id="149" presetID="42" presetClass="path" presetSubtype="0" fill="hold" nodeType="withEffect">
                                      <p:stCondLst>
                                        <p:cond delay="0"/>
                                      </p:stCondLst>
                                      <p:childTnLst>
                                        <p:animMotion origin="layout" path="M -2.77778E-7 -1.60494E-6 L 0.16788 0.62624 " pathEditMode="relative" rAng="0" ptsTypes="AA">
                                          <p:cBhvr>
                                            <p:cTn id="150" dur="500" spd="-100000" fill="hold"/>
                                            <p:tgtEl>
                                              <p:spTgt spid="98"/>
                                            </p:tgtEl>
                                            <p:attrNameLst>
                                              <p:attrName>ppt_x</p:attrName>
                                              <p:attrName>ppt_y</p:attrName>
                                            </p:attrNameLst>
                                          </p:cBhvr>
                                          <p:rCtr x="8385" y="31296"/>
                                        </p:animMotion>
                                      </p:childTnLst>
                                    </p:cTn>
                                  </p:par>
                                  <p:par>
                                    <p:cTn id="151" presetID="42" presetClass="path" presetSubtype="0" fill="hold" nodeType="withEffect">
                                      <p:stCondLst>
                                        <p:cond delay="0"/>
                                      </p:stCondLst>
                                      <p:childTnLst>
                                        <p:animMotion origin="layout" path="M 1.38889E-6 -2.96296E-6 L -0.24583 0.48704 " pathEditMode="relative" rAng="0" ptsTypes="AA">
                                          <p:cBhvr>
                                            <p:cTn id="152" dur="500" spd="-100000" fill="hold"/>
                                            <p:tgtEl>
                                              <p:spTgt spid="101"/>
                                            </p:tgtEl>
                                            <p:attrNameLst>
                                              <p:attrName>ppt_x</p:attrName>
                                              <p:attrName>ppt_y</p:attrName>
                                            </p:attrNameLst>
                                          </p:cBhvr>
                                          <p:rCtr x="-12292" y="24352"/>
                                        </p:animMotion>
                                      </p:childTnLst>
                                    </p:cTn>
                                  </p:par>
                                  <p:par>
                                    <p:cTn id="153" presetID="42" presetClass="path" presetSubtype="0" fill="hold" nodeType="withEffect">
                                      <p:stCondLst>
                                        <p:cond delay="0"/>
                                      </p:stCondLst>
                                      <p:childTnLst>
                                        <p:animMotion origin="layout" path="M 3.88889E-6 3.20988E-6 L -0.13125 0.61296 " pathEditMode="relative" rAng="0" ptsTypes="AA">
                                          <p:cBhvr>
                                            <p:cTn id="154" dur="500" spd="-100000" fill="hold"/>
                                            <p:tgtEl>
                                              <p:spTgt spid="105"/>
                                            </p:tgtEl>
                                            <p:attrNameLst>
                                              <p:attrName>ppt_x</p:attrName>
                                              <p:attrName>ppt_y</p:attrName>
                                            </p:attrNameLst>
                                          </p:cBhvr>
                                          <p:rCtr x="-6562" y="30648"/>
                                        </p:animMotion>
                                      </p:childTnLst>
                                    </p:cTn>
                                  </p:par>
                                  <p:par>
                                    <p:cTn id="155" presetID="42" presetClass="path" presetSubtype="0" fill="hold" nodeType="withEffect">
                                      <p:stCondLst>
                                        <p:cond delay="0"/>
                                      </p:stCondLst>
                                      <p:childTnLst>
                                        <p:animMotion origin="layout" path="M 5E-6 4.32099E-6 L 0.27987 0.60648 " pathEditMode="relative" rAng="0" ptsTypes="AA">
                                          <p:cBhvr>
                                            <p:cTn id="156" dur="500" spd="-100000" fill="hold"/>
                                            <p:tgtEl>
                                              <p:spTgt spid="108"/>
                                            </p:tgtEl>
                                            <p:attrNameLst>
                                              <p:attrName>ppt_x</p:attrName>
                                              <p:attrName>ppt_y</p:attrName>
                                            </p:attrNameLst>
                                          </p:cBhvr>
                                          <p:rCtr x="13993" y="30309"/>
                                        </p:animMotion>
                                      </p:childTnLst>
                                    </p:cTn>
                                  </p:par>
                                  <p:par>
                                    <p:cTn id="157" presetID="42" presetClass="path" presetSubtype="0" fill="hold" nodeType="withEffect">
                                      <p:stCondLst>
                                        <p:cond delay="0"/>
                                      </p:stCondLst>
                                      <p:childTnLst>
                                        <p:animMotion origin="layout" path="M -3.61111E-6 -9.87654E-7 L 0.08091 0.58364 " pathEditMode="relative" rAng="0" ptsTypes="AA">
                                          <p:cBhvr>
                                            <p:cTn id="158" dur="500" spd="-100000" fill="hold"/>
                                            <p:tgtEl>
                                              <p:spTgt spid="111"/>
                                            </p:tgtEl>
                                            <p:attrNameLst>
                                              <p:attrName>ppt_x</p:attrName>
                                              <p:attrName>ppt_y</p:attrName>
                                            </p:attrNameLst>
                                          </p:cBhvr>
                                          <p:rCtr x="4045" y="29167"/>
                                        </p:animMotion>
                                      </p:childTnLst>
                                    </p:cTn>
                                  </p:par>
                                  <p:par>
                                    <p:cTn id="159" presetID="42" presetClass="path" presetSubtype="0" fill="hold" nodeType="withEffect">
                                      <p:stCondLst>
                                        <p:cond delay="0"/>
                                      </p:stCondLst>
                                      <p:childTnLst>
                                        <p:animMotion origin="layout" path="M -4.72222E-6 3.33333E-6 L 0.04619 0.57808 " pathEditMode="relative" rAng="0" ptsTypes="AA">
                                          <p:cBhvr>
                                            <p:cTn id="160" dur="500" spd="-100000" fill="hold"/>
                                            <p:tgtEl>
                                              <p:spTgt spid="114"/>
                                            </p:tgtEl>
                                            <p:attrNameLst>
                                              <p:attrName>ppt_x</p:attrName>
                                              <p:attrName>ppt_y</p:attrName>
                                            </p:attrNameLst>
                                          </p:cBhvr>
                                          <p:rCtr x="2309" y="28889"/>
                                        </p:animMotion>
                                      </p:childTnLst>
                                    </p:cTn>
                                  </p:par>
                                  <p:par>
                                    <p:cTn id="161" presetID="42" presetClass="path" presetSubtype="0" fill="hold" nodeType="withEffect">
                                      <p:stCondLst>
                                        <p:cond delay="0"/>
                                      </p:stCondLst>
                                      <p:childTnLst>
                                        <p:animMotion origin="layout" path="M 2.5E-6 -1.11111E-6 L -0.05191 0.61512 " pathEditMode="relative" rAng="0" ptsTypes="AA">
                                          <p:cBhvr>
                                            <p:cTn id="162" dur="500" spd="-100000" fill="hold"/>
                                            <p:tgtEl>
                                              <p:spTgt spid="118"/>
                                            </p:tgtEl>
                                            <p:attrNameLst>
                                              <p:attrName>ppt_x</p:attrName>
                                              <p:attrName>ppt_y</p:attrName>
                                            </p:attrNameLst>
                                          </p:cBhvr>
                                          <p:rCtr x="-2604" y="30741"/>
                                        </p:animMotion>
                                      </p:childTnLst>
                                    </p:cTn>
                                  </p:par>
                                  <p:par>
                                    <p:cTn id="163" presetID="42" presetClass="path" presetSubtype="0" fill="hold" nodeType="withEffect">
                                      <p:stCondLst>
                                        <p:cond delay="0"/>
                                      </p:stCondLst>
                                      <p:childTnLst>
                                        <p:animMotion origin="layout" path="M -3.88889E-6 -3.7037E-6 L -0.1375 0.75 " pathEditMode="relative" rAng="0" ptsTypes="AA">
                                          <p:cBhvr>
                                            <p:cTn id="164" dur="500" spd="-100000" fill="hold"/>
                                            <p:tgtEl>
                                              <p:spTgt spid="121"/>
                                            </p:tgtEl>
                                            <p:attrNameLst>
                                              <p:attrName>ppt_x</p:attrName>
                                              <p:attrName>ppt_y</p:attrName>
                                            </p:attrNameLst>
                                          </p:cBhvr>
                                          <p:rCtr x="-6875" y="37500"/>
                                        </p:animMotion>
                                      </p:childTnLst>
                                    </p:cTn>
                                  </p:par>
                                  <p:par>
                                    <p:cTn id="165" presetID="42" presetClass="path" presetSubtype="0" fill="hold" nodeType="withEffect">
                                      <p:stCondLst>
                                        <p:cond delay="0"/>
                                      </p:stCondLst>
                                      <p:childTnLst>
                                        <p:animMotion origin="layout" path="M -4.44444E-6 -4.07407E-6 L 0.07709 0.69074 " pathEditMode="relative" rAng="0" ptsTypes="AA">
                                          <p:cBhvr>
                                            <p:cTn id="166" dur="500" spd="-100000" fill="hold"/>
                                            <p:tgtEl>
                                              <p:spTgt spid="124"/>
                                            </p:tgtEl>
                                            <p:attrNameLst>
                                              <p:attrName>ppt_x</p:attrName>
                                              <p:attrName>ppt_y</p:attrName>
                                            </p:attrNameLst>
                                          </p:cBhvr>
                                          <p:rCtr x="3854" y="34537"/>
                                        </p:animMotion>
                                      </p:childTnLst>
                                    </p:cTn>
                                  </p:par>
                                  <p:par>
                                    <p:cTn id="167" presetID="42" presetClass="path" presetSubtype="0" fill="hold" nodeType="withEffect">
                                      <p:stCondLst>
                                        <p:cond delay="0"/>
                                      </p:stCondLst>
                                      <p:childTnLst>
                                        <p:animMotion origin="layout" path="M 1.11111E-6 -6.17284E-7 L -0.16389 0.69012 " pathEditMode="relative" rAng="0" ptsTypes="AA">
                                          <p:cBhvr>
                                            <p:cTn id="168" dur="500" spd="-100000" fill="hold"/>
                                            <p:tgtEl>
                                              <p:spTgt spid="127"/>
                                            </p:tgtEl>
                                            <p:attrNameLst>
                                              <p:attrName>ppt_x</p:attrName>
                                              <p:attrName>ppt_y</p:attrName>
                                            </p:attrNameLst>
                                          </p:cBhvr>
                                          <p:rCtr x="-8194" y="34506"/>
                                        </p:animMotion>
                                      </p:childTnLst>
                                    </p:cTn>
                                  </p:par>
                                </p:childTnLst>
                              </p:cTn>
                            </p:par>
                            <p:par>
                              <p:cTn id="169" fill="hold">
                                <p:stCondLst>
                                  <p:cond delay="3000"/>
                                </p:stCondLst>
                                <p:childTnLst>
                                  <p:par>
                                    <p:cTn id="170" presetID="42" presetClass="entr" presetSubtype="0" fill="hold" grpId="0" nodeType="afterEffect">
                                      <p:stCondLst>
                                        <p:cond delay="0"/>
                                      </p:stCondLst>
                                      <p:childTnLst>
                                        <p:set>
                                          <p:cBhvr>
                                            <p:cTn id="171" dur="1" fill="hold">
                                              <p:stCondLst>
                                                <p:cond delay="0"/>
                                              </p:stCondLst>
                                            </p:cTn>
                                            <p:tgtEl>
                                              <p:spTgt spid="130"/>
                                            </p:tgtEl>
                                            <p:attrNameLst>
                                              <p:attrName>style.visibility</p:attrName>
                                            </p:attrNameLst>
                                          </p:cBhvr>
                                          <p:to>
                                            <p:strVal val="visible"/>
                                          </p:to>
                                        </p:set>
                                        <p:animEffect transition="in" filter="fade">
                                          <p:cBhvr>
                                            <p:cTn id="172" dur="500"/>
                                            <p:tgtEl>
                                              <p:spTgt spid="130"/>
                                            </p:tgtEl>
                                          </p:cBhvr>
                                        </p:animEffect>
                                        <p:anim calcmode="lin" valueType="num">
                                          <p:cBhvr>
                                            <p:cTn id="173" dur="500" fill="hold"/>
                                            <p:tgtEl>
                                              <p:spTgt spid="130"/>
                                            </p:tgtEl>
                                            <p:attrNameLst>
                                              <p:attrName>ppt_x</p:attrName>
                                            </p:attrNameLst>
                                          </p:cBhvr>
                                          <p:tavLst>
                                            <p:tav tm="0">
                                              <p:val>
                                                <p:strVal val="#ppt_x"/>
                                              </p:val>
                                            </p:tav>
                                            <p:tav tm="100000">
                                              <p:val>
                                                <p:strVal val="#ppt_x"/>
                                              </p:val>
                                            </p:tav>
                                          </p:tavLst>
                                        </p:anim>
                                        <p:anim calcmode="lin" valueType="num">
                                          <p:cBhvr>
                                            <p:cTn id="174" dur="500" fill="hold"/>
                                            <p:tgtEl>
                                              <p:spTgt spid="130"/>
                                            </p:tgtEl>
                                            <p:attrNameLst>
                                              <p:attrName>ppt_y</p:attrName>
                                            </p:attrNameLst>
                                          </p:cBhvr>
                                          <p:tavLst>
                                            <p:tav tm="0">
                                              <p:val>
                                                <p:strVal val="#ppt_y+.1"/>
                                              </p:val>
                                            </p:tav>
                                            <p:tav tm="100000">
                                              <p:val>
                                                <p:strVal val="#ppt_y"/>
                                              </p:val>
                                            </p:tav>
                                          </p:tavLst>
                                        </p:anim>
                                      </p:childTnLst>
                                    </p:cTn>
                                  </p:par>
                                </p:childTnLst>
                              </p:cTn>
                            </p:par>
                            <p:par>
                              <p:cTn id="175" fill="hold">
                                <p:stCondLst>
                                  <p:cond delay="3500"/>
                                </p:stCondLst>
                                <p:childTnLst>
                                  <p:par>
                                    <p:cTn id="176" presetID="53" presetClass="entr" presetSubtype="16" fill="hold" nodeType="afterEffect">
                                      <p:stCondLst>
                                        <p:cond delay="0"/>
                                      </p:stCondLst>
                                      <p:childTnLst>
                                        <p:set>
                                          <p:cBhvr>
                                            <p:cTn id="177" dur="1" fill="hold">
                                              <p:stCondLst>
                                                <p:cond delay="0"/>
                                              </p:stCondLst>
                                            </p:cTn>
                                            <p:tgtEl>
                                              <p:spTgt spid="131"/>
                                            </p:tgtEl>
                                            <p:attrNameLst>
                                              <p:attrName>style.visibility</p:attrName>
                                            </p:attrNameLst>
                                          </p:cBhvr>
                                          <p:to>
                                            <p:strVal val="visible"/>
                                          </p:to>
                                        </p:set>
                                        <p:anim calcmode="lin" valueType="num">
                                          <p:cBhvr>
                                            <p:cTn id="178" dur="500" fill="hold"/>
                                            <p:tgtEl>
                                              <p:spTgt spid="131"/>
                                            </p:tgtEl>
                                            <p:attrNameLst>
                                              <p:attrName>ppt_w</p:attrName>
                                            </p:attrNameLst>
                                          </p:cBhvr>
                                          <p:tavLst>
                                            <p:tav tm="0">
                                              <p:val>
                                                <p:fltVal val="0"/>
                                              </p:val>
                                            </p:tav>
                                            <p:tav tm="100000">
                                              <p:val>
                                                <p:strVal val="#ppt_w"/>
                                              </p:val>
                                            </p:tav>
                                          </p:tavLst>
                                        </p:anim>
                                        <p:anim calcmode="lin" valueType="num">
                                          <p:cBhvr>
                                            <p:cTn id="179" dur="500" fill="hold"/>
                                            <p:tgtEl>
                                              <p:spTgt spid="131"/>
                                            </p:tgtEl>
                                            <p:attrNameLst>
                                              <p:attrName>ppt_h</p:attrName>
                                            </p:attrNameLst>
                                          </p:cBhvr>
                                          <p:tavLst>
                                            <p:tav tm="0">
                                              <p:val>
                                                <p:fltVal val="0"/>
                                              </p:val>
                                            </p:tav>
                                            <p:tav tm="100000">
                                              <p:val>
                                                <p:strVal val="#ppt_h"/>
                                              </p:val>
                                            </p:tav>
                                          </p:tavLst>
                                        </p:anim>
                                        <p:animEffect transition="in" filter="fade">
                                          <p:cBhvr>
                                            <p:cTn id="180" dur="500"/>
                                            <p:tgtEl>
                                              <p:spTgt spid="131"/>
                                            </p:tgtEl>
                                          </p:cBhvr>
                                        </p:animEffect>
                                      </p:childTnLst>
                                    </p:cTn>
                                  </p:par>
                                  <p:par>
                                    <p:cTn id="181" presetID="53" presetClass="entr" presetSubtype="16" fill="hold" nodeType="withEffect">
                                      <p:stCondLst>
                                        <p:cond delay="0"/>
                                      </p:stCondLst>
                                      <p:childTnLst>
                                        <p:set>
                                          <p:cBhvr>
                                            <p:cTn id="182" dur="1" fill="hold">
                                              <p:stCondLst>
                                                <p:cond delay="0"/>
                                              </p:stCondLst>
                                            </p:cTn>
                                            <p:tgtEl>
                                              <p:spTgt spid="134"/>
                                            </p:tgtEl>
                                            <p:attrNameLst>
                                              <p:attrName>style.visibility</p:attrName>
                                            </p:attrNameLst>
                                          </p:cBhvr>
                                          <p:to>
                                            <p:strVal val="visible"/>
                                          </p:to>
                                        </p:set>
                                        <p:anim calcmode="lin" valueType="num">
                                          <p:cBhvr>
                                            <p:cTn id="183" dur="500" fill="hold"/>
                                            <p:tgtEl>
                                              <p:spTgt spid="134"/>
                                            </p:tgtEl>
                                            <p:attrNameLst>
                                              <p:attrName>ppt_w</p:attrName>
                                            </p:attrNameLst>
                                          </p:cBhvr>
                                          <p:tavLst>
                                            <p:tav tm="0">
                                              <p:val>
                                                <p:fltVal val="0"/>
                                              </p:val>
                                            </p:tav>
                                            <p:tav tm="100000">
                                              <p:val>
                                                <p:strVal val="#ppt_w"/>
                                              </p:val>
                                            </p:tav>
                                          </p:tavLst>
                                        </p:anim>
                                        <p:anim calcmode="lin" valueType="num">
                                          <p:cBhvr>
                                            <p:cTn id="184" dur="500" fill="hold"/>
                                            <p:tgtEl>
                                              <p:spTgt spid="134"/>
                                            </p:tgtEl>
                                            <p:attrNameLst>
                                              <p:attrName>ppt_h</p:attrName>
                                            </p:attrNameLst>
                                          </p:cBhvr>
                                          <p:tavLst>
                                            <p:tav tm="0">
                                              <p:val>
                                                <p:fltVal val="0"/>
                                              </p:val>
                                            </p:tav>
                                            <p:tav tm="100000">
                                              <p:val>
                                                <p:strVal val="#ppt_h"/>
                                              </p:val>
                                            </p:tav>
                                          </p:tavLst>
                                        </p:anim>
                                        <p:animEffect transition="in" filter="fade">
                                          <p:cBhvr>
                                            <p:cTn id="185" dur="500"/>
                                            <p:tgtEl>
                                              <p:spTgt spid="134"/>
                                            </p:tgtEl>
                                          </p:cBhvr>
                                        </p:animEffect>
                                      </p:childTnLst>
                                    </p:cTn>
                                  </p:par>
                                  <p:par>
                                    <p:cTn id="186" presetID="53" presetClass="entr" presetSubtype="16" fill="hold" nodeType="withEffect">
                                      <p:stCondLst>
                                        <p:cond delay="0"/>
                                      </p:stCondLst>
                                      <p:childTnLst>
                                        <p:set>
                                          <p:cBhvr>
                                            <p:cTn id="187" dur="1" fill="hold">
                                              <p:stCondLst>
                                                <p:cond delay="0"/>
                                              </p:stCondLst>
                                            </p:cTn>
                                            <p:tgtEl>
                                              <p:spTgt spid="137"/>
                                            </p:tgtEl>
                                            <p:attrNameLst>
                                              <p:attrName>style.visibility</p:attrName>
                                            </p:attrNameLst>
                                          </p:cBhvr>
                                          <p:to>
                                            <p:strVal val="visible"/>
                                          </p:to>
                                        </p:set>
                                        <p:anim calcmode="lin" valueType="num">
                                          <p:cBhvr>
                                            <p:cTn id="188" dur="500" fill="hold"/>
                                            <p:tgtEl>
                                              <p:spTgt spid="137"/>
                                            </p:tgtEl>
                                            <p:attrNameLst>
                                              <p:attrName>ppt_w</p:attrName>
                                            </p:attrNameLst>
                                          </p:cBhvr>
                                          <p:tavLst>
                                            <p:tav tm="0">
                                              <p:val>
                                                <p:fltVal val="0"/>
                                              </p:val>
                                            </p:tav>
                                            <p:tav tm="100000">
                                              <p:val>
                                                <p:strVal val="#ppt_w"/>
                                              </p:val>
                                            </p:tav>
                                          </p:tavLst>
                                        </p:anim>
                                        <p:anim calcmode="lin" valueType="num">
                                          <p:cBhvr>
                                            <p:cTn id="189" dur="500" fill="hold"/>
                                            <p:tgtEl>
                                              <p:spTgt spid="137"/>
                                            </p:tgtEl>
                                            <p:attrNameLst>
                                              <p:attrName>ppt_h</p:attrName>
                                            </p:attrNameLst>
                                          </p:cBhvr>
                                          <p:tavLst>
                                            <p:tav tm="0">
                                              <p:val>
                                                <p:fltVal val="0"/>
                                              </p:val>
                                            </p:tav>
                                            <p:tav tm="100000">
                                              <p:val>
                                                <p:strVal val="#ppt_h"/>
                                              </p:val>
                                            </p:tav>
                                          </p:tavLst>
                                        </p:anim>
                                        <p:animEffect transition="in" filter="fade">
                                          <p:cBhvr>
                                            <p:cTn id="190" dur="500"/>
                                            <p:tgtEl>
                                              <p:spTgt spid="137"/>
                                            </p:tgtEl>
                                          </p:cBhvr>
                                        </p:animEffect>
                                      </p:childTnLst>
                                    </p:cTn>
                                  </p:par>
                                  <p:par>
                                    <p:cTn id="191" presetID="53" presetClass="entr" presetSubtype="16" fill="hold" nodeType="withEffect">
                                      <p:stCondLst>
                                        <p:cond delay="0"/>
                                      </p:stCondLst>
                                      <p:childTnLst>
                                        <p:set>
                                          <p:cBhvr>
                                            <p:cTn id="192" dur="1" fill="hold">
                                              <p:stCondLst>
                                                <p:cond delay="0"/>
                                              </p:stCondLst>
                                            </p:cTn>
                                            <p:tgtEl>
                                              <p:spTgt spid="140"/>
                                            </p:tgtEl>
                                            <p:attrNameLst>
                                              <p:attrName>style.visibility</p:attrName>
                                            </p:attrNameLst>
                                          </p:cBhvr>
                                          <p:to>
                                            <p:strVal val="visible"/>
                                          </p:to>
                                        </p:set>
                                        <p:anim calcmode="lin" valueType="num">
                                          <p:cBhvr>
                                            <p:cTn id="193" dur="500" fill="hold"/>
                                            <p:tgtEl>
                                              <p:spTgt spid="140"/>
                                            </p:tgtEl>
                                            <p:attrNameLst>
                                              <p:attrName>ppt_w</p:attrName>
                                            </p:attrNameLst>
                                          </p:cBhvr>
                                          <p:tavLst>
                                            <p:tav tm="0">
                                              <p:val>
                                                <p:fltVal val="0"/>
                                              </p:val>
                                            </p:tav>
                                            <p:tav tm="100000">
                                              <p:val>
                                                <p:strVal val="#ppt_w"/>
                                              </p:val>
                                            </p:tav>
                                          </p:tavLst>
                                        </p:anim>
                                        <p:anim calcmode="lin" valueType="num">
                                          <p:cBhvr>
                                            <p:cTn id="194" dur="500" fill="hold"/>
                                            <p:tgtEl>
                                              <p:spTgt spid="140"/>
                                            </p:tgtEl>
                                            <p:attrNameLst>
                                              <p:attrName>ppt_h</p:attrName>
                                            </p:attrNameLst>
                                          </p:cBhvr>
                                          <p:tavLst>
                                            <p:tav tm="0">
                                              <p:val>
                                                <p:fltVal val="0"/>
                                              </p:val>
                                            </p:tav>
                                            <p:tav tm="100000">
                                              <p:val>
                                                <p:strVal val="#ppt_h"/>
                                              </p:val>
                                            </p:tav>
                                          </p:tavLst>
                                        </p:anim>
                                        <p:animEffect transition="in" filter="fade">
                                          <p:cBhvr>
                                            <p:cTn id="195" dur="500"/>
                                            <p:tgtEl>
                                              <p:spTgt spid="140"/>
                                            </p:tgtEl>
                                          </p:cBhvr>
                                        </p:animEffect>
                                      </p:childTnLst>
                                    </p:cTn>
                                  </p:par>
                                  <p:par>
                                    <p:cTn id="196" presetID="53" presetClass="entr" presetSubtype="16" fill="hold" nodeType="withEffect">
                                      <p:stCondLst>
                                        <p:cond delay="0"/>
                                      </p:stCondLst>
                                      <p:childTnLst>
                                        <p:set>
                                          <p:cBhvr>
                                            <p:cTn id="197" dur="1" fill="hold">
                                              <p:stCondLst>
                                                <p:cond delay="0"/>
                                              </p:stCondLst>
                                            </p:cTn>
                                            <p:tgtEl>
                                              <p:spTgt spid="143"/>
                                            </p:tgtEl>
                                            <p:attrNameLst>
                                              <p:attrName>style.visibility</p:attrName>
                                            </p:attrNameLst>
                                          </p:cBhvr>
                                          <p:to>
                                            <p:strVal val="visible"/>
                                          </p:to>
                                        </p:set>
                                        <p:anim calcmode="lin" valueType="num">
                                          <p:cBhvr>
                                            <p:cTn id="198" dur="500" fill="hold"/>
                                            <p:tgtEl>
                                              <p:spTgt spid="143"/>
                                            </p:tgtEl>
                                            <p:attrNameLst>
                                              <p:attrName>ppt_w</p:attrName>
                                            </p:attrNameLst>
                                          </p:cBhvr>
                                          <p:tavLst>
                                            <p:tav tm="0">
                                              <p:val>
                                                <p:fltVal val="0"/>
                                              </p:val>
                                            </p:tav>
                                            <p:tav tm="100000">
                                              <p:val>
                                                <p:strVal val="#ppt_w"/>
                                              </p:val>
                                            </p:tav>
                                          </p:tavLst>
                                        </p:anim>
                                        <p:anim calcmode="lin" valueType="num">
                                          <p:cBhvr>
                                            <p:cTn id="199" dur="500" fill="hold"/>
                                            <p:tgtEl>
                                              <p:spTgt spid="143"/>
                                            </p:tgtEl>
                                            <p:attrNameLst>
                                              <p:attrName>ppt_h</p:attrName>
                                            </p:attrNameLst>
                                          </p:cBhvr>
                                          <p:tavLst>
                                            <p:tav tm="0">
                                              <p:val>
                                                <p:fltVal val="0"/>
                                              </p:val>
                                            </p:tav>
                                            <p:tav tm="100000">
                                              <p:val>
                                                <p:strVal val="#ppt_h"/>
                                              </p:val>
                                            </p:tav>
                                          </p:tavLst>
                                        </p:anim>
                                        <p:animEffect transition="in" filter="fade">
                                          <p:cBhvr>
                                            <p:cTn id="200" dur="500"/>
                                            <p:tgtEl>
                                              <p:spTgt spid="143"/>
                                            </p:tgtEl>
                                          </p:cBhvr>
                                        </p:animEffect>
                                      </p:childTnLst>
                                    </p:cTn>
                                  </p:par>
                                  <p:par>
                                    <p:cTn id="201" presetID="53" presetClass="entr" presetSubtype="16" fill="hold" nodeType="withEffect">
                                      <p:stCondLst>
                                        <p:cond delay="0"/>
                                      </p:stCondLst>
                                      <p:childTnLst>
                                        <p:set>
                                          <p:cBhvr>
                                            <p:cTn id="202" dur="1" fill="hold">
                                              <p:stCondLst>
                                                <p:cond delay="0"/>
                                              </p:stCondLst>
                                            </p:cTn>
                                            <p:tgtEl>
                                              <p:spTgt spid="146"/>
                                            </p:tgtEl>
                                            <p:attrNameLst>
                                              <p:attrName>style.visibility</p:attrName>
                                            </p:attrNameLst>
                                          </p:cBhvr>
                                          <p:to>
                                            <p:strVal val="visible"/>
                                          </p:to>
                                        </p:set>
                                        <p:anim calcmode="lin" valueType="num">
                                          <p:cBhvr>
                                            <p:cTn id="203" dur="500" fill="hold"/>
                                            <p:tgtEl>
                                              <p:spTgt spid="146"/>
                                            </p:tgtEl>
                                            <p:attrNameLst>
                                              <p:attrName>ppt_w</p:attrName>
                                            </p:attrNameLst>
                                          </p:cBhvr>
                                          <p:tavLst>
                                            <p:tav tm="0">
                                              <p:val>
                                                <p:fltVal val="0"/>
                                              </p:val>
                                            </p:tav>
                                            <p:tav tm="100000">
                                              <p:val>
                                                <p:strVal val="#ppt_w"/>
                                              </p:val>
                                            </p:tav>
                                          </p:tavLst>
                                        </p:anim>
                                        <p:anim calcmode="lin" valueType="num">
                                          <p:cBhvr>
                                            <p:cTn id="204" dur="500" fill="hold"/>
                                            <p:tgtEl>
                                              <p:spTgt spid="146"/>
                                            </p:tgtEl>
                                            <p:attrNameLst>
                                              <p:attrName>ppt_h</p:attrName>
                                            </p:attrNameLst>
                                          </p:cBhvr>
                                          <p:tavLst>
                                            <p:tav tm="0">
                                              <p:val>
                                                <p:fltVal val="0"/>
                                              </p:val>
                                            </p:tav>
                                            <p:tav tm="100000">
                                              <p:val>
                                                <p:strVal val="#ppt_h"/>
                                              </p:val>
                                            </p:tav>
                                          </p:tavLst>
                                        </p:anim>
                                        <p:animEffect transition="in" filter="fade">
                                          <p:cBhvr>
                                            <p:cTn id="205" dur="500"/>
                                            <p:tgtEl>
                                              <p:spTgt spid="146"/>
                                            </p:tgtEl>
                                          </p:cBhvr>
                                        </p:animEffect>
                                      </p:childTnLst>
                                    </p:cTn>
                                  </p:par>
                                  <p:par>
                                    <p:cTn id="206" presetID="53" presetClass="entr" presetSubtype="16" fill="hold" nodeType="withEffect">
                                      <p:stCondLst>
                                        <p:cond delay="0"/>
                                      </p:stCondLst>
                                      <p:childTnLst>
                                        <p:set>
                                          <p:cBhvr>
                                            <p:cTn id="207" dur="1" fill="hold">
                                              <p:stCondLst>
                                                <p:cond delay="0"/>
                                              </p:stCondLst>
                                            </p:cTn>
                                            <p:tgtEl>
                                              <p:spTgt spid="149"/>
                                            </p:tgtEl>
                                            <p:attrNameLst>
                                              <p:attrName>style.visibility</p:attrName>
                                            </p:attrNameLst>
                                          </p:cBhvr>
                                          <p:to>
                                            <p:strVal val="visible"/>
                                          </p:to>
                                        </p:set>
                                        <p:anim calcmode="lin" valueType="num">
                                          <p:cBhvr>
                                            <p:cTn id="208" dur="500" fill="hold"/>
                                            <p:tgtEl>
                                              <p:spTgt spid="149"/>
                                            </p:tgtEl>
                                            <p:attrNameLst>
                                              <p:attrName>ppt_w</p:attrName>
                                            </p:attrNameLst>
                                          </p:cBhvr>
                                          <p:tavLst>
                                            <p:tav tm="0">
                                              <p:val>
                                                <p:fltVal val="0"/>
                                              </p:val>
                                            </p:tav>
                                            <p:tav tm="100000">
                                              <p:val>
                                                <p:strVal val="#ppt_w"/>
                                              </p:val>
                                            </p:tav>
                                          </p:tavLst>
                                        </p:anim>
                                        <p:anim calcmode="lin" valueType="num">
                                          <p:cBhvr>
                                            <p:cTn id="209" dur="500" fill="hold"/>
                                            <p:tgtEl>
                                              <p:spTgt spid="149"/>
                                            </p:tgtEl>
                                            <p:attrNameLst>
                                              <p:attrName>ppt_h</p:attrName>
                                            </p:attrNameLst>
                                          </p:cBhvr>
                                          <p:tavLst>
                                            <p:tav tm="0">
                                              <p:val>
                                                <p:fltVal val="0"/>
                                              </p:val>
                                            </p:tav>
                                            <p:tav tm="100000">
                                              <p:val>
                                                <p:strVal val="#ppt_h"/>
                                              </p:val>
                                            </p:tav>
                                          </p:tavLst>
                                        </p:anim>
                                        <p:animEffect transition="in" filter="fade">
                                          <p:cBhvr>
                                            <p:cTn id="210" dur="500"/>
                                            <p:tgtEl>
                                              <p:spTgt spid="149"/>
                                            </p:tgtEl>
                                          </p:cBhvr>
                                        </p:animEffect>
                                      </p:childTnLst>
                                    </p:cTn>
                                  </p:par>
                                  <p:par>
                                    <p:cTn id="211" presetID="53" presetClass="entr" presetSubtype="16" fill="hold" nodeType="withEffect">
                                      <p:stCondLst>
                                        <p:cond delay="0"/>
                                      </p:stCondLst>
                                      <p:childTnLst>
                                        <p:set>
                                          <p:cBhvr>
                                            <p:cTn id="212" dur="1" fill="hold">
                                              <p:stCondLst>
                                                <p:cond delay="0"/>
                                              </p:stCondLst>
                                            </p:cTn>
                                            <p:tgtEl>
                                              <p:spTgt spid="152"/>
                                            </p:tgtEl>
                                            <p:attrNameLst>
                                              <p:attrName>style.visibility</p:attrName>
                                            </p:attrNameLst>
                                          </p:cBhvr>
                                          <p:to>
                                            <p:strVal val="visible"/>
                                          </p:to>
                                        </p:set>
                                        <p:anim calcmode="lin" valueType="num">
                                          <p:cBhvr>
                                            <p:cTn id="213" dur="500" fill="hold"/>
                                            <p:tgtEl>
                                              <p:spTgt spid="152"/>
                                            </p:tgtEl>
                                            <p:attrNameLst>
                                              <p:attrName>ppt_w</p:attrName>
                                            </p:attrNameLst>
                                          </p:cBhvr>
                                          <p:tavLst>
                                            <p:tav tm="0">
                                              <p:val>
                                                <p:fltVal val="0"/>
                                              </p:val>
                                            </p:tav>
                                            <p:tav tm="100000">
                                              <p:val>
                                                <p:strVal val="#ppt_w"/>
                                              </p:val>
                                            </p:tav>
                                          </p:tavLst>
                                        </p:anim>
                                        <p:anim calcmode="lin" valueType="num">
                                          <p:cBhvr>
                                            <p:cTn id="214" dur="500" fill="hold"/>
                                            <p:tgtEl>
                                              <p:spTgt spid="152"/>
                                            </p:tgtEl>
                                            <p:attrNameLst>
                                              <p:attrName>ppt_h</p:attrName>
                                            </p:attrNameLst>
                                          </p:cBhvr>
                                          <p:tavLst>
                                            <p:tav tm="0">
                                              <p:val>
                                                <p:fltVal val="0"/>
                                              </p:val>
                                            </p:tav>
                                            <p:tav tm="100000">
                                              <p:val>
                                                <p:strVal val="#ppt_h"/>
                                              </p:val>
                                            </p:tav>
                                          </p:tavLst>
                                        </p:anim>
                                        <p:animEffect transition="in" filter="fade">
                                          <p:cBhvr>
                                            <p:cTn id="215" dur="500"/>
                                            <p:tgtEl>
                                              <p:spTgt spid="152"/>
                                            </p:tgtEl>
                                          </p:cBhvr>
                                        </p:animEffect>
                                      </p:childTnLst>
                                    </p:cTn>
                                  </p:par>
                                  <p:par>
                                    <p:cTn id="216" presetID="53" presetClass="entr" presetSubtype="16" fill="hold" nodeType="withEffect">
                                      <p:stCondLst>
                                        <p:cond delay="0"/>
                                      </p:stCondLst>
                                      <p:childTnLst>
                                        <p:set>
                                          <p:cBhvr>
                                            <p:cTn id="217" dur="1" fill="hold">
                                              <p:stCondLst>
                                                <p:cond delay="0"/>
                                              </p:stCondLst>
                                            </p:cTn>
                                            <p:tgtEl>
                                              <p:spTgt spid="155"/>
                                            </p:tgtEl>
                                            <p:attrNameLst>
                                              <p:attrName>style.visibility</p:attrName>
                                            </p:attrNameLst>
                                          </p:cBhvr>
                                          <p:to>
                                            <p:strVal val="visible"/>
                                          </p:to>
                                        </p:set>
                                        <p:anim calcmode="lin" valueType="num">
                                          <p:cBhvr>
                                            <p:cTn id="218" dur="500" fill="hold"/>
                                            <p:tgtEl>
                                              <p:spTgt spid="155"/>
                                            </p:tgtEl>
                                            <p:attrNameLst>
                                              <p:attrName>ppt_w</p:attrName>
                                            </p:attrNameLst>
                                          </p:cBhvr>
                                          <p:tavLst>
                                            <p:tav tm="0">
                                              <p:val>
                                                <p:fltVal val="0"/>
                                              </p:val>
                                            </p:tav>
                                            <p:tav tm="100000">
                                              <p:val>
                                                <p:strVal val="#ppt_w"/>
                                              </p:val>
                                            </p:tav>
                                          </p:tavLst>
                                        </p:anim>
                                        <p:anim calcmode="lin" valueType="num">
                                          <p:cBhvr>
                                            <p:cTn id="219" dur="500" fill="hold"/>
                                            <p:tgtEl>
                                              <p:spTgt spid="155"/>
                                            </p:tgtEl>
                                            <p:attrNameLst>
                                              <p:attrName>ppt_h</p:attrName>
                                            </p:attrNameLst>
                                          </p:cBhvr>
                                          <p:tavLst>
                                            <p:tav tm="0">
                                              <p:val>
                                                <p:fltVal val="0"/>
                                              </p:val>
                                            </p:tav>
                                            <p:tav tm="100000">
                                              <p:val>
                                                <p:strVal val="#ppt_h"/>
                                              </p:val>
                                            </p:tav>
                                          </p:tavLst>
                                        </p:anim>
                                        <p:animEffect transition="in" filter="fade">
                                          <p:cBhvr>
                                            <p:cTn id="220" dur="500"/>
                                            <p:tgtEl>
                                              <p:spTgt spid="155"/>
                                            </p:tgtEl>
                                          </p:cBhvr>
                                        </p:animEffect>
                                      </p:childTnLst>
                                    </p:cTn>
                                  </p:par>
                                  <p:par>
                                    <p:cTn id="221" presetID="53" presetClass="entr" presetSubtype="16" fill="hold" nodeType="withEffect">
                                      <p:stCondLst>
                                        <p:cond delay="0"/>
                                      </p:stCondLst>
                                      <p:childTnLst>
                                        <p:set>
                                          <p:cBhvr>
                                            <p:cTn id="222" dur="1" fill="hold">
                                              <p:stCondLst>
                                                <p:cond delay="0"/>
                                              </p:stCondLst>
                                            </p:cTn>
                                            <p:tgtEl>
                                              <p:spTgt spid="158"/>
                                            </p:tgtEl>
                                            <p:attrNameLst>
                                              <p:attrName>style.visibility</p:attrName>
                                            </p:attrNameLst>
                                          </p:cBhvr>
                                          <p:to>
                                            <p:strVal val="visible"/>
                                          </p:to>
                                        </p:set>
                                        <p:anim calcmode="lin" valueType="num">
                                          <p:cBhvr>
                                            <p:cTn id="223" dur="500" fill="hold"/>
                                            <p:tgtEl>
                                              <p:spTgt spid="158"/>
                                            </p:tgtEl>
                                            <p:attrNameLst>
                                              <p:attrName>ppt_w</p:attrName>
                                            </p:attrNameLst>
                                          </p:cBhvr>
                                          <p:tavLst>
                                            <p:tav tm="0">
                                              <p:val>
                                                <p:fltVal val="0"/>
                                              </p:val>
                                            </p:tav>
                                            <p:tav tm="100000">
                                              <p:val>
                                                <p:strVal val="#ppt_w"/>
                                              </p:val>
                                            </p:tav>
                                          </p:tavLst>
                                        </p:anim>
                                        <p:anim calcmode="lin" valueType="num">
                                          <p:cBhvr>
                                            <p:cTn id="224" dur="500" fill="hold"/>
                                            <p:tgtEl>
                                              <p:spTgt spid="158"/>
                                            </p:tgtEl>
                                            <p:attrNameLst>
                                              <p:attrName>ppt_h</p:attrName>
                                            </p:attrNameLst>
                                          </p:cBhvr>
                                          <p:tavLst>
                                            <p:tav tm="0">
                                              <p:val>
                                                <p:fltVal val="0"/>
                                              </p:val>
                                            </p:tav>
                                            <p:tav tm="100000">
                                              <p:val>
                                                <p:strVal val="#ppt_h"/>
                                              </p:val>
                                            </p:tav>
                                          </p:tavLst>
                                        </p:anim>
                                        <p:animEffect transition="in" filter="fade">
                                          <p:cBhvr>
                                            <p:cTn id="225" dur="500"/>
                                            <p:tgtEl>
                                              <p:spTgt spid="158"/>
                                            </p:tgtEl>
                                          </p:cBhvr>
                                        </p:animEffect>
                                      </p:childTnLst>
                                    </p:cTn>
                                  </p:par>
                                  <p:par>
                                    <p:cTn id="226" presetID="42" presetClass="path" presetSubtype="0" fill="hold" nodeType="withEffect">
                                      <p:stCondLst>
                                        <p:cond delay="0"/>
                                      </p:stCondLst>
                                      <p:childTnLst>
                                        <p:animMotion origin="layout" path="M -2.77778E-7 -1.60494E-6 L 0.16788 0.62624 " pathEditMode="relative" rAng="0" ptsTypes="AA">
                                          <p:cBhvr>
                                            <p:cTn id="227" dur="500" spd="-100000" fill="hold"/>
                                            <p:tgtEl>
                                              <p:spTgt spid="131"/>
                                            </p:tgtEl>
                                            <p:attrNameLst>
                                              <p:attrName>ppt_x</p:attrName>
                                              <p:attrName>ppt_y</p:attrName>
                                            </p:attrNameLst>
                                          </p:cBhvr>
                                          <p:rCtr x="8385" y="31296"/>
                                        </p:animMotion>
                                      </p:childTnLst>
                                    </p:cTn>
                                  </p:par>
                                  <p:par>
                                    <p:cTn id="228" presetID="42" presetClass="path" presetSubtype="0" fill="hold" nodeType="withEffect">
                                      <p:stCondLst>
                                        <p:cond delay="0"/>
                                      </p:stCondLst>
                                      <p:childTnLst>
                                        <p:animMotion origin="layout" path="M 1.38889E-6 -2.96296E-6 L -0.24583 0.48704 " pathEditMode="relative" rAng="0" ptsTypes="AA">
                                          <p:cBhvr>
                                            <p:cTn id="229" dur="500" spd="-100000" fill="hold"/>
                                            <p:tgtEl>
                                              <p:spTgt spid="134"/>
                                            </p:tgtEl>
                                            <p:attrNameLst>
                                              <p:attrName>ppt_x</p:attrName>
                                              <p:attrName>ppt_y</p:attrName>
                                            </p:attrNameLst>
                                          </p:cBhvr>
                                          <p:rCtr x="-12292" y="24352"/>
                                        </p:animMotion>
                                      </p:childTnLst>
                                    </p:cTn>
                                  </p:par>
                                  <p:par>
                                    <p:cTn id="230" presetID="42" presetClass="path" presetSubtype="0" fill="hold" nodeType="withEffect">
                                      <p:stCondLst>
                                        <p:cond delay="0"/>
                                      </p:stCondLst>
                                      <p:childTnLst>
                                        <p:animMotion origin="layout" path="M 3.88889E-6 3.20988E-6 L -0.13125 0.61296 " pathEditMode="relative" rAng="0" ptsTypes="AA">
                                          <p:cBhvr>
                                            <p:cTn id="231" dur="500" spd="-100000" fill="hold"/>
                                            <p:tgtEl>
                                              <p:spTgt spid="137"/>
                                            </p:tgtEl>
                                            <p:attrNameLst>
                                              <p:attrName>ppt_x</p:attrName>
                                              <p:attrName>ppt_y</p:attrName>
                                            </p:attrNameLst>
                                          </p:cBhvr>
                                          <p:rCtr x="-6562" y="30648"/>
                                        </p:animMotion>
                                      </p:childTnLst>
                                    </p:cTn>
                                  </p:par>
                                  <p:par>
                                    <p:cTn id="232" presetID="42" presetClass="path" presetSubtype="0" fill="hold" nodeType="withEffect">
                                      <p:stCondLst>
                                        <p:cond delay="0"/>
                                      </p:stCondLst>
                                      <p:childTnLst>
                                        <p:animMotion origin="layout" path="M 5E-6 4.32099E-6 L 0.27987 0.60648 " pathEditMode="relative" rAng="0" ptsTypes="AA">
                                          <p:cBhvr>
                                            <p:cTn id="233" dur="500" spd="-100000" fill="hold"/>
                                            <p:tgtEl>
                                              <p:spTgt spid="140"/>
                                            </p:tgtEl>
                                            <p:attrNameLst>
                                              <p:attrName>ppt_x</p:attrName>
                                              <p:attrName>ppt_y</p:attrName>
                                            </p:attrNameLst>
                                          </p:cBhvr>
                                          <p:rCtr x="13993" y="30309"/>
                                        </p:animMotion>
                                      </p:childTnLst>
                                    </p:cTn>
                                  </p:par>
                                  <p:par>
                                    <p:cTn id="234" presetID="42" presetClass="path" presetSubtype="0" fill="hold" nodeType="withEffect">
                                      <p:stCondLst>
                                        <p:cond delay="0"/>
                                      </p:stCondLst>
                                      <p:childTnLst>
                                        <p:animMotion origin="layout" path="M -3.61111E-6 -9.87654E-7 L 0.08091 0.58364 " pathEditMode="relative" rAng="0" ptsTypes="AA">
                                          <p:cBhvr>
                                            <p:cTn id="235" dur="500" spd="-100000" fill="hold"/>
                                            <p:tgtEl>
                                              <p:spTgt spid="143"/>
                                            </p:tgtEl>
                                            <p:attrNameLst>
                                              <p:attrName>ppt_x</p:attrName>
                                              <p:attrName>ppt_y</p:attrName>
                                            </p:attrNameLst>
                                          </p:cBhvr>
                                          <p:rCtr x="4045" y="29167"/>
                                        </p:animMotion>
                                      </p:childTnLst>
                                    </p:cTn>
                                  </p:par>
                                  <p:par>
                                    <p:cTn id="236" presetID="42" presetClass="path" presetSubtype="0" fill="hold" nodeType="withEffect">
                                      <p:stCondLst>
                                        <p:cond delay="0"/>
                                      </p:stCondLst>
                                      <p:childTnLst>
                                        <p:animMotion origin="layout" path="M -4.72222E-6 3.33333E-6 L 0.04619 0.57808 " pathEditMode="relative" rAng="0" ptsTypes="AA">
                                          <p:cBhvr>
                                            <p:cTn id="237" dur="500" spd="-100000" fill="hold"/>
                                            <p:tgtEl>
                                              <p:spTgt spid="146"/>
                                            </p:tgtEl>
                                            <p:attrNameLst>
                                              <p:attrName>ppt_x</p:attrName>
                                              <p:attrName>ppt_y</p:attrName>
                                            </p:attrNameLst>
                                          </p:cBhvr>
                                          <p:rCtr x="2309" y="28889"/>
                                        </p:animMotion>
                                      </p:childTnLst>
                                    </p:cTn>
                                  </p:par>
                                  <p:par>
                                    <p:cTn id="238" presetID="42" presetClass="path" presetSubtype="0" fill="hold" nodeType="withEffect">
                                      <p:stCondLst>
                                        <p:cond delay="0"/>
                                      </p:stCondLst>
                                      <p:childTnLst>
                                        <p:animMotion origin="layout" path="M 2.5E-6 -1.11111E-6 L -0.05191 0.61512 " pathEditMode="relative" rAng="0" ptsTypes="AA">
                                          <p:cBhvr>
                                            <p:cTn id="239" dur="500" spd="-100000" fill="hold"/>
                                            <p:tgtEl>
                                              <p:spTgt spid="149"/>
                                            </p:tgtEl>
                                            <p:attrNameLst>
                                              <p:attrName>ppt_x</p:attrName>
                                              <p:attrName>ppt_y</p:attrName>
                                            </p:attrNameLst>
                                          </p:cBhvr>
                                          <p:rCtr x="-2604" y="30741"/>
                                        </p:animMotion>
                                      </p:childTnLst>
                                    </p:cTn>
                                  </p:par>
                                  <p:par>
                                    <p:cTn id="240" presetID="42" presetClass="path" presetSubtype="0" fill="hold" nodeType="withEffect">
                                      <p:stCondLst>
                                        <p:cond delay="0"/>
                                      </p:stCondLst>
                                      <p:childTnLst>
                                        <p:animMotion origin="layout" path="M -3.88889E-6 -3.7037E-6 L -0.1375 0.75 " pathEditMode="relative" rAng="0" ptsTypes="AA">
                                          <p:cBhvr>
                                            <p:cTn id="241" dur="500" spd="-100000" fill="hold"/>
                                            <p:tgtEl>
                                              <p:spTgt spid="152"/>
                                            </p:tgtEl>
                                            <p:attrNameLst>
                                              <p:attrName>ppt_x</p:attrName>
                                              <p:attrName>ppt_y</p:attrName>
                                            </p:attrNameLst>
                                          </p:cBhvr>
                                          <p:rCtr x="-6875" y="37500"/>
                                        </p:animMotion>
                                      </p:childTnLst>
                                    </p:cTn>
                                  </p:par>
                                  <p:par>
                                    <p:cTn id="242" presetID="42" presetClass="path" presetSubtype="0" fill="hold" nodeType="withEffect">
                                      <p:stCondLst>
                                        <p:cond delay="0"/>
                                      </p:stCondLst>
                                      <p:childTnLst>
                                        <p:animMotion origin="layout" path="M -4.44444E-6 -4.07407E-6 L 0.07709 0.69074 " pathEditMode="relative" rAng="0" ptsTypes="AA">
                                          <p:cBhvr>
                                            <p:cTn id="243" dur="500" spd="-100000" fill="hold"/>
                                            <p:tgtEl>
                                              <p:spTgt spid="155"/>
                                            </p:tgtEl>
                                            <p:attrNameLst>
                                              <p:attrName>ppt_x</p:attrName>
                                              <p:attrName>ppt_y</p:attrName>
                                            </p:attrNameLst>
                                          </p:cBhvr>
                                          <p:rCtr x="3854" y="34537"/>
                                        </p:animMotion>
                                      </p:childTnLst>
                                    </p:cTn>
                                  </p:par>
                                  <p:par>
                                    <p:cTn id="244" presetID="42" presetClass="path" presetSubtype="0" fill="hold" nodeType="withEffect">
                                      <p:stCondLst>
                                        <p:cond delay="0"/>
                                      </p:stCondLst>
                                      <p:childTnLst>
                                        <p:animMotion origin="layout" path="M 1.11111E-6 -6.17284E-7 L -0.16389 0.69012 " pathEditMode="relative" rAng="0" ptsTypes="AA">
                                          <p:cBhvr>
                                            <p:cTn id="245" dur="500" spd="-100000" fill="hold"/>
                                            <p:tgtEl>
                                              <p:spTgt spid="158"/>
                                            </p:tgtEl>
                                            <p:attrNameLst>
                                              <p:attrName>ppt_x</p:attrName>
                                              <p:attrName>ppt_y</p:attrName>
                                            </p:attrNameLst>
                                          </p:cBhvr>
                                          <p:rCtr x="-8194" y="34506"/>
                                        </p:animMotion>
                                      </p:childTnLst>
                                    </p:cTn>
                                  </p:par>
                                </p:childTnLst>
                              </p:cTn>
                            </p:par>
                            <p:par>
                              <p:cTn id="246" fill="hold">
                                <p:stCondLst>
                                  <p:cond delay="4000"/>
                                </p:stCondLst>
                                <p:childTnLst>
                                  <p:par>
                                    <p:cTn id="247" presetID="42" presetClass="entr" presetSubtype="0" fill="hold" grpId="0" nodeType="afterEffect">
                                      <p:stCondLst>
                                        <p:cond delay="0"/>
                                      </p:stCondLst>
                                      <p:childTnLst>
                                        <p:set>
                                          <p:cBhvr>
                                            <p:cTn id="248" dur="1" fill="hold">
                                              <p:stCondLst>
                                                <p:cond delay="0"/>
                                              </p:stCondLst>
                                            </p:cTn>
                                            <p:tgtEl>
                                              <p:spTgt spid="161"/>
                                            </p:tgtEl>
                                            <p:attrNameLst>
                                              <p:attrName>style.visibility</p:attrName>
                                            </p:attrNameLst>
                                          </p:cBhvr>
                                          <p:to>
                                            <p:strVal val="visible"/>
                                          </p:to>
                                        </p:set>
                                        <p:animEffect transition="in" filter="fade">
                                          <p:cBhvr>
                                            <p:cTn id="249" dur="500"/>
                                            <p:tgtEl>
                                              <p:spTgt spid="161"/>
                                            </p:tgtEl>
                                          </p:cBhvr>
                                        </p:animEffect>
                                        <p:anim calcmode="lin" valueType="num">
                                          <p:cBhvr>
                                            <p:cTn id="250" dur="500" fill="hold"/>
                                            <p:tgtEl>
                                              <p:spTgt spid="161"/>
                                            </p:tgtEl>
                                            <p:attrNameLst>
                                              <p:attrName>ppt_x</p:attrName>
                                            </p:attrNameLst>
                                          </p:cBhvr>
                                          <p:tavLst>
                                            <p:tav tm="0">
                                              <p:val>
                                                <p:strVal val="#ppt_x"/>
                                              </p:val>
                                            </p:tav>
                                            <p:tav tm="100000">
                                              <p:val>
                                                <p:strVal val="#ppt_x"/>
                                              </p:val>
                                            </p:tav>
                                          </p:tavLst>
                                        </p:anim>
                                        <p:anim calcmode="lin" valueType="num">
                                          <p:cBhvr>
                                            <p:cTn id="251" dur="500" fill="hold"/>
                                            <p:tgtEl>
                                              <p:spTgt spid="161"/>
                                            </p:tgtEl>
                                            <p:attrNameLst>
                                              <p:attrName>ppt_y</p:attrName>
                                            </p:attrNameLst>
                                          </p:cBhvr>
                                          <p:tavLst>
                                            <p:tav tm="0">
                                              <p:val>
                                                <p:strVal val="#ppt_y+.1"/>
                                              </p:val>
                                            </p:tav>
                                            <p:tav tm="100000">
                                              <p:val>
                                                <p:strVal val="#ppt_y"/>
                                              </p:val>
                                            </p:tav>
                                          </p:tavLst>
                                        </p:anim>
                                      </p:childTnLst>
                                    </p:cTn>
                                  </p:par>
                                </p:childTnLst>
                              </p:cTn>
                            </p:par>
                            <p:par>
                              <p:cTn id="252" fill="hold">
                                <p:stCondLst>
                                  <p:cond delay="4500"/>
                                </p:stCondLst>
                                <p:childTnLst>
                                  <p:par>
                                    <p:cTn id="253" presetID="53" presetClass="entr" presetSubtype="16" fill="hold" nodeType="afterEffect">
                                      <p:stCondLst>
                                        <p:cond delay="0"/>
                                      </p:stCondLst>
                                      <p:childTnLst>
                                        <p:set>
                                          <p:cBhvr>
                                            <p:cTn id="254" dur="1" fill="hold">
                                              <p:stCondLst>
                                                <p:cond delay="0"/>
                                              </p:stCondLst>
                                            </p:cTn>
                                            <p:tgtEl>
                                              <p:spTgt spid="162"/>
                                            </p:tgtEl>
                                            <p:attrNameLst>
                                              <p:attrName>style.visibility</p:attrName>
                                            </p:attrNameLst>
                                          </p:cBhvr>
                                          <p:to>
                                            <p:strVal val="visible"/>
                                          </p:to>
                                        </p:set>
                                        <p:anim calcmode="lin" valueType="num">
                                          <p:cBhvr>
                                            <p:cTn id="255" dur="500" fill="hold"/>
                                            <p:tgtEl>
                                              <p:spTgt spid="162"/>
                                            </p:tgtEl>
                                            <p:attrNameLst>
                                              <p:attrName>ppt_w</p:attrName>
                                            </p:attrNameLst>
                                          </p:cBhvr>
                                          <p:tavLst>
                                            <p:tav tm="0">
                                              <p:val>
                                                <p:fltVal val="0"/>
                                              </p:val>
                                            </p:tav>
                                            <p:tav tm="100000">
                                              <p:val>
                                                <p:strVal val="#ppt_w"/>
                                              </p:val>
                                            </p:tav>
                                          </p:tavLst>
                                        </p:anim>
                                        <p:anim calcmode="lin" valueType="num">
                                          <p:cBhvr>
                                            <p:cTn id="256" dur="500" fill="hold"/>
                                            <p:tgtEl>
                                              <p:spTgt spid="162"/>
                                            </p:tgtEl>
                                            <p:attrNameLst>
                                              <p:attrName>ppt_h</p:attrName>
                                            </p:attrNameLst>
                                          </p:cBhvr>
                                          <p:tavLst>
                                            <p:tav tm="0">
                                              <p:val>
                                                <p:fltVal val="0"/>
                                              </p:val>
                                            </p:tav>
                                            <p:tav tm="100000">
                                              <p:val>
                                                <p:strVal val="#ppt_h"/>
                                              </p:val>
                                            </p:tav>
                                          </p:tavLst>
                                        </p:anim>
                                        <p:animEffect transition="in" filter="fade">
                                          <p:cBhvr>
                                            <p:cTn id="257" dur="500"/>
                                            <p:tgtEl>
                                              <p:spTgt spid="162"/>
                                            </p:tgtEl>
                                          </p:cBhvr>
                                        </p:animEffect>
                                      </p:childTnLst>
                                    </p:cTn>
                                  </p:par>
                                  <p:par>
                                    <p:cTn id="258" presetID="53" presetClass="entr" presetSubtype="16" fill="hold" nodeType="withEffect">
                                      <p:stCondLst>
                                        <p:cond delay="0"/>
                                      </p:stCondLst>
                                      <p:childTnLst>
                                        <p:set>
                                          <p:cBhvr>
                                            <p:cTn id="259" dur="1" fill="hold">
                                              <p:stCondLst>
                                                <p:cond delay="0"/>
                                              </p:stCondLst>
                                            </p:cTn>
                                            <p:tgtEl>
                                              <p:spTgt spid="165"/>
                                            </p:tgtEl>
                                            <p:attrNameLst>
                                              <p:attrName>style.visibility</p:attrName>
                                            </p:attrNameLst>
                                          </p:cBhvr>
                                          <p:to>
                                            <p:strVal val="visible"/>
                                          </p:to>
                                        </p:set>
                                        <p:anim calcmode="lin" valueType="num">
                                          <p:cBhvr>
                                            <p:cTn id="260" dur="500" fill="hold"/>
                                            <p:tgtEl>
                                              <p:spTgt spid="165"/>
                                            </p:tgtEl>
                                            <p:attrNameLst>
                                              <p:attrName>ppt_w</p:attrName>
                                            </p:attrNameLst>
                                          </p:cBhvr>
                                          <p:tavLst>
                                            <p:tav tm="0">
                                              <p:val>
                                                <p:fltVal val="0"/>
                                              </p:val>
                                            </p:tav>
                                            <p:tav tm="100000">
                                              <p:val>
                                                <p:strVal val="#ppt_w"/>
                                              </p:val>
                                            </p:tav>
                                          </p:tavLst>
                                        </p:anim>
                                        <p:anim calcmode="lin" valueType="num">
                                          <p:cBhvr>
                                            <p:cTn id="261" dur="500" fill="hold"/>
                                            <p:tgtEl>
                                              <p:spTgt spid="165"/>
                                            </p:tgtEl>
                                            <p:attrNameLst>
                                              <p:attrName>ppt_h</p:attrName>
                                            </p:attrNameLst>
                                          </p:cBhvr>
                                          <p:tavLst>
                                            <p:tav tm="0">
                                              <p:val>
                                                <p:fltVal val="0"/>
                                              </p:val>
                                            </p:tav>
                                            <p:tav tm="100000">
                                              <p:val>
                                                <p:strVal val="#ppt_h"/>
                                              </p:val>
                                            </p:tav>
                                          </p:tavLst>
                                        </p:anim>
                                        <p:animEffect transition="in" filter="fade">
                                          <p:cBhvr>
                                            <p:cTn id="262" dur="500"/>
                                            <p:tgtEl>
                                              <p:spTgt spid="165"/>
                                            </p:tgtEl>
                                          </p:cBhvr>
                                        </p:animEffect>
                                      </p:childTnLst>
                                    </p:cTn>
                                  </p:par>
                                  <p:par>
                                    <p:cTn id="263" presetID="53" presetClass="entr" presetSubtype="16" fill="hold" nodeType="withEffect">
                                      <p:stCondLst>
                                        <p:cond delay="0"/>
                                      </p:stCondLst>
                                      <p:childTnLst>
                                        <p:set>
                                          <p:cBhvr>
                                            <p:cTn id="264" dur="1" fill="hold">
                                              <p:stCondLst>
                                                <p:cond delay="0"/>
                                              </p:stCondLst>
                                            </p:cTn>
                                            <p:tgtEl>
                                              <p:spTgt spid="168"/>
                                            </p:tgtEl>
                                            <p:attrNameLst>
                                              <p:attrName>style.visibility</p:attrName>
                                            </p:attrNameLst>
                                          </p:cBhvr>
                                          <p:to>
                                            <p:strVal val="visible"/>
                                          </p:to>
                                        </p:set>
                                        <p:anim calcmode="lin" valueType="num">
                                          <p:cBhvr>
                                            <p:cTn id="265" dur="500" fill="hold"/>
                                            <p:tgtEl>
                                              <p:spTgt spid="168"/>
                                            </p:tgtEl>
                                            <p:attrNameLst>
                                              <p:attrName>ppt_w</p:attrName>
                                            </p:attrNameLst>
                                          </p:cBhvr>
                                          <p:tavLst>
                                            <p:tav tm="0">
                                              <p:val>
                                                <p:fltVal val="0"/>
                                              </p:val>
                                            </p:tav>
                                            <p:tav tm="100000">
                                              <p:val>
                                                <p:strVal val="#ppt_w"/>
                                              </p:val>
                                            </p:tav>
                                          </p:tavLst>
                                        </p:anim>
                                        <p:anim calcmode="lin" valueType="num">
                                          <p:cBhvr>
                                            <p:cTn id="266" dur="500" fill="hold"/>
                                            <p:tgtEl>
                                              <p:spTgt spid="168"/>
                                            </p:tgtEl>
                                            <p:attrNameLst>
                                              <p:attrName>ppt_h</p:attrName>
                                            </p:attrNameLst>
                                          </p:cBhvr>
                                          <p:tavLst>
                                            <p:tav tm="0">
                                              <p:val>
                                                <p:fltVal val="0"/>
                                              </p:val>
                                            </p:tav>
                                            <p:tav tm="100000">
                                              <p:val>
                                                <p:strVal val="#ppt_h"/>
                                              </p:val>
                                            </p:tav>
                                          </p:tavLst>
                                        </p:anim>
                                        <p:animEffect transition="in" filter="fade">
                                          <p:cBhvr>
                                            <p:cTn id="267" dur="500"/>
                                            <p:tgtEl>
                                              <p:spTgt spid="168"/>
                                            </p:tgtEl>
                                          </p:cBhvr>
                                        </p:animEffect>
                                      </p:childTnLst>
                                    </p:cTn>
                                  </p:par>
                                  <p:par>
                                    <p:cTn id="268" presetID="53" presetClass="entr" presetSubtype="16" fill="hold" nodeType="withEffect">
                                      <p:stCondLst>
                                        <p:cond delay="0"/>
                                      </p:stCondLst>
                                      <p:childTnLst>
                                        <p:set>
                                          <p:cBhvr>
                                            <p:cTn id="269" dur="1" fill="hold">
                                              <p:stCondLst>
                                                <p:cond delay="0"/>
                                              </p:stCondLst>
                                            </p:cTn>
                                            <p:tgtEl>
                                              <p:spTgt spid="171"/>
                                            </p:tgtEl>
                                            <p:attrNameLst>
                                              <p:attrName>style.visibility</p:attrName>
                                            </p:attrNameLst>
                                          </p:cBhvr>
                                          <p:to>
                                            <p:strVal val="visible"/>
                                          </p:to>
                                        </p:set>
                                        <p:anim calcmode="lin" valueType="num">
                                          <p:cBhvr>
                                            <p:cTn id="270" dur="500" fill="hold"/>
                                            <p:tgtEl>
                                              <p:spTgt spid="171"/>
                                            </p:tgtEl>
                                            <p:attrNameLst>
                                              <p:attrName>ppt_w</p:attrName>
                                            </p:attrNameLst>
                                          </p:cBhvr>
                                          <p:tavLst>
                                            <p:tav tm="0">
                                              <p:val>
                                                <p:fltVal val="0"/>
                                              </p:val>
                                            </p:tav>
                                            <p:tav tm="100000">
                                              <p:val>
                                                <p:strVal val="#ppt_w"/>
                                              </p:val>
                                            </p:tav>
                                          </p:tavLst>
                                        </p:anim>
                                        <p:anim calcmode="lin" valueType="num">
                                          <p:cBhvr>
                                            <p:cTn id="271" dur="500" fill="hold"/>
                                            <p:tgtEl>
                                              <p:spTgt spid="171"/>
                                            </p:tgtEl>
                                            <p:attrNameLst>
                                              <p:attrName>ppt_h</p:attrName>
                                            </p:attrNameLst>
                                          </p:cBhvr>
                                          <p:tavLst>
                                            <p:tav tm="0">
                                              <p:val>
                                                <p:fltVal val="0"/>
                                              </p:val>
                                            </p:tav>
                                            <p:tav tm="100000">
                                              <p:val>
                                                <p:strVal val="#ppt_h"/>
                                              </p:val>
                                            </p:tav>
                                          </p:tavLst>
                                        </p:anim>
                                        <p:animEffect transition="in" filter="fade">
                                          <p:cBhvr>
                                            <p:cTn id="272" dur="500"/>
                                            <p:tgtEl>
                                              <p:spTgt spid="171"/>
                                            </p:tgtEl>
                                          </p:cBhvr>
                                        </p:animEffect>
                                      </p:childTnLst>
                                    </p:cTn>
                                  </p:par>
                                  <p:par>
                                    <p:cTn id="273" presetID="53" presetClass="entr" presetSubtype="16" fill="hold" nodeType="withEffect">
                                      <p:stCondLst>
                                        <p:cond delay="0"/>
                                      </p:stCondLst>
                                      <p:childTnLst>
                                        <p:set>
                                          <p:cBhvr>
                                            <p:cTn id="274" dur="1" fill="hold">
                                              <p:stCondLst>
                                                <p:cond delay="0"/>
                                              </p:stCondLst>
                                            </p:cTn>
                                            <p:tgtEl>
                                              <p:spTgt spid="174"/>
                                            </p:tgtEl>
                                            <p:attrNameLst>
                                              <p:attrName>style.visibility</p:attrName>
                                            </p:attrNameLst>
                                          </p:cBhvr>
                                          <p:to>
                                            <p:strVal val="visible"/>
                                          </p:to>
                                        </p:set>
                                        <p:anim calcmode="lin" valueType="num">
                                          <p:cBhvr>
                                            <p:cTn id="275" dur="500" fill="hold"/>
                                            <p:tgtEl>
                                              <p:spTgt spid="174"/>
                                            </p:tgtEl>
                                            <p:attrNameLst>
                                              <p:attrName>ppt_w</p:attrName>
                                            </p:attrNameLst>
                                          </p:cBhvr>
                                          <p:tavLst>
                                            <p:tav tm="0">
                                              <p:val>
                                                <p:fltVal val="0"/>
                                              </p:val>
                                            </p:tav>
                                            <p:tav tm="100000">
                                              <p:val>
                                                <p:strVal val="#ppt_w"/>
                                              </p:val>
                                            </p:tav>
                                          </p:tavLst>
                                        </p:anim>
                                        <p:anim calcmode="lin" valueType="num">
                                          <p:cBhvr>
                                            <p:cTn id="276" dur="500" fill="hold"/>
                                            <p:tgtEl>
                                              <p:spTgt spid="174"/>
                                            </p:tgtEl>
                                            <p:attrNameLst>
                                              <p:attrName>ppt_h</p:attrName>
                                            </p:attrNameLst>
                                          </p:cBhvr>
                                          <p:tavLst>
                                            <p:tav tm="0">
                                              <p:val>
                                                <p:fltVal val="0"/>
                                              </p:val>
                                            </p:tav>
                                            <p:tav tm="100000">
                                              <p:val>
                                                <p:strVal val="#ppt_h"/>
                                              </p:val>
                                            </p:tav>
                                          </p:tavLst>
                                        </p:anim>
                                        <p:animEffect transition="in" filter="fade">
                                          <p:cBhvr>
                                            <p:cTn id="277" dur="500"/>
                                            <p:tgtEl>
                                              <p:spTgt spid="174"/>
                                            </p:tgtEl>
                                          </p:cBhvr>
                                        </p:animEffect>
                                      </p:childTnLst>
                                    </p:cTn>
                                  </p:par>
                                  <p:par>
                                    <p:cTn id="278" presetID="53" presetClass="entr" presetSubtype="16" fill="hold" nodeType="withEffect">
                                      <p:stCondLst>
                                        <p:cond delay="0"/>
                                      </p:stCondLst>
                                      <p:childTnLst>
                                        <p:set>
                                          <p:cBhvr>
                                            <p:cTn id="279" dur="1" fill="hold">
                                              <p:stCondLst>
                                                <p:cond delay="0"/>
                                              </p:stCondLst>
                                            </p:cTn>
                                            <p:tgtEl>
                                              <p:spTgt spid="177"/>
                                            </p:tgtEl>
                                            <p:attrNameLst>
                                              <p:attrName>style.visibility</p:attrName>
                                            </p:attrNameLst>
                                          </p:cBhvr>
                                          <p:to>
                                            <p:strVal val="visible"/>
                                          </p:to>
                                        </p:set>
                                        <p:anim calcmode="lin" valueType="num">
                                          <p:cBhvr>
                                            <p:cTn id="280" dur="500" fill="hold"/>
                                            <p:tgtEl>
                                              <p:spTgt spid="177"/>
                                            </p:tgtEl>
                                            <p:attrNameLst>
                                              <p:attrName>ppt_w</p:attrName>
                                            </p:attrNameLst>
                                          </p:cBhvr>
                                          <p:tavLst>
                                            <p:tav tm="0">
                                              <p:val>
                                                <p:fltVal val="0"/>
                                              </p:val>
                                            </p:tav>
                                            <p:tav tm="100000">
                                              <p:val>
                                                <p:strVal val="#ppt_w"/>
                                              </p:val>
                                            </p:tav>
                                          </p:tavLst>
                                        </p:anim>
                                        <p:anim calcmode="lin" valueType="num">
                                          <p:cBhvr>
                                            <p:cTn id="281" dur="500" fill="hold"/>
                                            <p:tgtEl>
                                              <p:spTgt spid="177"/>
                                            </p:tgtEl>
                                            <p:attrNameLst>
                                              <p:attrName>ppt_h</p:attrName>
                                            </p:attrNameLst>
                                          </p:cBhvr>
                                          <p:tavLst>
                                            <p:tav tm="0">
                                              <p:val>
                                                <p:fltVal val="0"/>
                                              </p:val>
                                            </p:tav>
                                            <p:tav tm="100000">
                                              <p:val>
                                                <p:strVal val="#ppt_h"/>
                                              </p:val>
                                            </p:tav>
                                          </p:tavLst>
                                        </p:anim>
                                        <p:animEffect transition="in" filter="fade">
                                          <p:cBhvr>
                                            <p:cTn id="282" dur="500"/>
                                            <p:tgtEl>
                                              <p:spTgt spid="177"/>
                                            </p:tgtEl>
                                          </p:cBhvr>
                                        </p:animEffect>
                                      </p:childTnLst>
                                    </p:cTn>
                                  </p:par>
                                  <p:par>
                                    <p:cTn id="283" presetID="53" presetClass="entr" presetSubtype="16" fill="hold" nodeType="withEffect">
                                      <p:stCondLst>
                                        <p:cond delay="0"/>
                                      </p:stCondLst>
                                      <p:childTnLst>
                                        <p:set>
                                          <p:cBhvr>
                                            <p:cTn id="284" dur="1" fill="hold">
                                              <p:stCondLst>
                                                <p:cond delay="0"/>
                                              </p:stCondLst>
                                            </p:cTn>
                                            <p:tgtEl>
                                              <p:spTgt spid="180"/>
                                            </p:tgtEl>
                                            <p:attrNameLst>
                                              <p:attrName>style.visibility</p:attrName>
                                            </p:attrNameLst>
                                          </p:cBhvr>
                                          <p:to>
                                            <p:strVal val="visible"/>
                                          </p:to>
                                        </p:set>
                                        <p:anim calcmode="lin" valueType="num">
                                          <p:cBhvr>
                                            <p:cTn id="285" dur="500" fill="hold"/>
                                            <p:tgtEl>
                                              <p:spTgt spid="180"/>
                                            </p:tgtEl>
                                            <p:attrNameLst>
                                              <p:attrName>ppt_w</p:attrName>
                                            </p:attrNameLst>
                                          </p:cBhvr>
                                          <p:tavLst>
                                            <p:tav tm="0">
                                              <p:val>
                                                <p:fltVal val="0"/>
                                              </p:val>
                                            </p:tav>
                                            <p:tav tm="100000">
                                              <p:val>
                                                <p:strVal val="#ppt_w"/>
                                              </p:val>
                                            </p:tav>
                                          </p:tavLst>
                                        </p:anim>
                                        <p:anim calcmode="lin" valueType="num">
                                          <p:cBhvr>
                                            <p:cTn id="286" dur="500" fill="hold"/>
                                            <p:tgtEl>
                                              <p:spTgt spid="180"/>
                                            </p:tgtEl>
                                            <p:attrNameLst>
                                              <p:attrName>ppt_h</p:attrName>
                                            </p:attrNameLst>
                                          </p:cBhvr>
                                          <p:tavLst>
                                            <p:tav tm="0">
                                              <p:val>
                                                <p:fltVal val="0"/>
                                              </p:val>
                                            </p:tav>
                                            <p:tav tm="100000">
                                              <p:val>
                                                <p:strVal val="#ppt_h"/>
                                              </p:val>
                                            </p:tav>
                                          </p:tavLst>
                                        </p:anim>
                                        <p:animEffect transition="in" filter="fade">
                                          <p:cBhvr>
                                            <p:cTn id="287" dur="500"/>
                                            <p:tgtEl>
                                              <p:spTgt spid="180"/>
                                            </p:tgtEl>
                                          </p:cBhvr>
                                        </p:animEffect>
                                      </p:childTnLst>
                                    </p:cTn>
                                  </p:par>
                                  <p:par>
                                    <p:cTn id="288" presetID="53" presetClass="entr" presetSubtype="16" fill="hold" nodeType="withEffect">
                                      <p:stCondLst>
                                        <p:cond delay="0"/>
                                      </p:stCondLst>
                                      <p:childTnLst>
                                        <p:set>
                                          <p:cBhvr>
                                            <p:cTn id="289" dur="1" fill="hold">
                                              <p:stCondLst>
                                                <p:cond delay="0"/>
                                              </p:stCondLst>
                                            </p:cTn>
                                            <p:tgtEl>
                                              <p:spTgt spid="183"/>
                                            </p:tgtEl>
                                            <p:attrNameLst>
                                              <p:attrName>style.visibility</p:attrName>
                                            </p:attrNameLst>
                                          </p:cBhvr>
                                          <p:to>
                                            <p:strVal val="visible"/>
                                          </p:to>
                                        </p:set>
                                        <p:anim calcmode="lin" valueType="num">
                                          <p:cBhvr>
                                            <p:cTn id="290" dur="500" fill="hold"/>
                                            <p:tgtEl>
                                              <p:spTgt spid="183"/>
                                            </p:tgtEl>
                                            <p:attrNameLst>
                                              <p:attrName>ppt_w</p:attrName>
                                            </p:attrNameLst>
                                          </p:cBhvr>
                                          <p:tavLst>
                                            <p:tav tm="0">
                                              <p:val>
                                                <p:fltVal val="0"/>
                                              </p:val>
                                            </p:tav>
                                            <p:tav tm="100000">
                                              <p:val>
                                                <p:strVal val="#ppt_w"/>
                                              </p:val>
                                            </p:tav>
                                          </p:tavLst>
                                        </p:anim>
                                        <p:anim calcmode="lin" valueType="num">
                                          <p:cBhvr>
                                            <p:cTn id="291" dur="500" fill="hold"/>
                                            <p:tgtEl>
                                              <p:spTgt spid="183"/>
                                            </p:tgtEl>
                                            <p:attrNameLst>
                                              <p:attrName>ppt_h</p:attrName>
                                            </p:attrNameLst>
                                          </p:cBhvr>
                                          <p:tavLst>
                                            <p:tav tm="0">
                                              <p:val>
                                                <p:fltVal val="0"/>
                                              </p:val>
                                            </p:tav>
                                            <p:tav tm="100000">
                                              <p:val>
                                                <p:strVal val="#ppt_h"/>
                                              </p:val>
                                            </p:tav>
                                          </p:tavLst>
                                        </p:anim>
                                        <p:animEffect transition="in" filter="fade">
                                          <p:cBhvr>
                                            <p:cTn id="292" dur="500"/>
                                            <p:tgtEl>
                                              <p:spTgt spid="183"/>
                                            </p:tgtEl>
                                          </p:cBhvr>
                                        </p:animEffect>
                                      </p:childTnLst>
                                    </p:cTn>
                                  </p:par>
                                  <p:par>
                                    <p:cTn id="293" presetID="53" presetClass="entr" presetSubtype="16" fill="hold" nodeType="withEffect">
                                      <p:stCondLst>
                                        <p:cond delay="0"/>
                                      </p:stCondLst>
                                      <p:childTnLst>
                                        <p:set>
                                          <p:cBhvr>
                                            <p:cTn id="294" dur="1" fill="hold">
                                              <p:stCondLst>
                                                <p:cond delay="0"/>
                                              </p:stCondLst>
                                            </p:cTn>
                                            <p:tgtEl>
                                              <p:spTgt spid="186"/>
                                            </p:tgtEl>
                                            <p:attrNameLst>
                                              <p:attrName>style.visibility</p:attrName>
                                            </p:attrNameLst>
                                          </p:cBhvr>
                                          <p:to>
                                            <p:strVal val="visible"/>
                                          </p:to>
                                        </p:set>
                                        <p:anim calcmode="lin" valueType="num">
                                          <p:cBhvr>
                                            <p:cTn id="295" dur="500" fill="hold"/>
                                            <p:tgtEl>
                                              <p:spTgt spid="186"/>
                                            </p:tgtEl>
                                            <p:attrNameLst>
                                              <p:attrName>ppt_w</p:attrName>
                                            </p:attrNameLst>
                                          </p:cBhvr>
                                          <p:tavLst>
                                            <p:tav tm="0">
                                              <p:val>
                                                <p:fltVal val="0"/>
                                              </p:val>
                                            </p:tav>
                                            <p:tav tm="100000">
                                              <p:val>
                                                <p:strVal val="#ppt_w"/>
                                              </p:val>
                                            </p:tav>
                                          </p:tavLst>
                                        </p:anim>
                                        <p:anim calcmode="lin" valueType="num">
                                          <p:cBhvr>
                                            <p:cTn id="296" dur="500" fill="hold"/>
                                            <p:tgtEl>
                                              <p:spTgt spid="186"/>
                                            </p:tgtEl>
                                            <p:attrNameLst>
                                              <p:attrName>ppt_h</p:attrName>
                                            </p:attrNameLst>
                                          </p:cBhvr>
                                          <p:tavLst>
                                            <p:tav tm="0">
                                              <p:val>
                                                <p:fltVal val="0"/>
                                              </p:val>
                                            </p:tav>
                                            <p:tav tm="100000">
                                              <p:val>
                                                <p:strVal val="#ppt_h"/>
                                              </p:val>
                                            </p:tav>
                                          </p:tavLst>
                                        </p:anim>
                                        <p:animEffect transition="in" filter="fade">
                                          <p:cBhvr>
                                            <p:cTn id="297" dur="500"/>
                                            <p:tgtEl>
                                              <p:spTgt spid="186"/>
                                            </p:tgtEl>
                                          </p:cBhvr>
                                        </p:animEffect>
                                      </p:childTnLst>
                                    </p:cTn>
                                  </p:par>
                                  <p:par>
                                    <p:cTn id="298" presetID="53" presetClass="entr" presetSubtype="16" fill="hold" nodeType="withEffect">
                                      <p:stCondLst>
                                        <p:cond delay="0"/>
                                      </p:stCondLst>
                                      <p:childTnLst>
                                        <p:set>
                                          <p:cBhvr>
                                            <p:cTn id="299" dur="1" fill="hold">
                                              <p:stCondLst>
                                                <p:cond delay="0"/>
                                              </p:stCondLst>
                                            </p:cTn>
                                            <p:tgtEl>
                                              <p:spTgt spid="189"/>
                                            </p:tgtEl>
                                            <p:attrNameLst>
                                              <p:attrName>style.visibility</p:attrName>
                                            </p:attrNameLst>
                                          </p:cBhvr>
                                          <p:to>
                                            <p:strVal val="visible"/>
                                          </p:to>
                                        </p:set>
                                        <p:anim calcmode="lin" valueType="num">
                                          <p:cBhvr>
                                            <p:cTn id="300" dur="500" fill="hold"/>
                                            <p:tgtEl>
                                              <p:spTgt spid="189"/>
                                            </p:tgtEl>
                                            <p:attrNameLst>
                                              <p:attrName>ppt_w</p:attrName>
                                            </p:attrNameLst>
                                          </p:cBhvr>
                                          <p:tavLst>
                                            <p:tav tm="0">
                                              <p:val>
                                                <p:fltVal val="0"/>
                                              </p:val>
                                            </p:tav>
                                            <p:tav tm="100000">
                                              <p:val>
                                                <p:strVal val="#ppt_w"/>
                                              </p:val>
                                            </p:tav>
                                          </p:tavLst>
                                        </p:anim>
                                        <p:anim calcmode="lin" valueType="num">
                                          <p:cBhvr>
                                            <p:cTn id="301" dur="500" fill="hold"/>
                                            <p:tgtEl>
                                              <p:spTgt spid="189"/>
                                            </p:tgtEl>
                                            <p:attrNameLst>
                                              <p:attrName>ppt_h</p:attrName>
                                            </p:attrNameLst>
                                          </p:cBhvr>
                                          <p:tavLst>
                                            <p:tav tm="0">
                                              <p:val>
                                                <p:fltVal val="0"/>
                                              </p:val>
                                            </p:tav>
                                            <p:tav tm="100000">
                                              <p:val>
                                                <p:strVal val="#ppt_h"/>
                                              </p:val>
                                            </p:tav>
                                          </p:tavLst>
                                        </p:anim>
                                        <p:animEffect transition="in" filter="fade">
                                          <p:cBhvr>
                                            <p:cTn id="302" dur="500"/>
                                            <p:tgtEl>
                                              <p:spTgt spid="189"/>
                                            </p:tgtEl>
                                          </p:cBhvr>
                                        </p:animEffect>
                                      </p:childTnLst>
                                    </p:cTn>
                                  </p:par>
                                  <p:par>
                                    <p:cTn id="303" presetID="42" presetClass="path" presetSubtype="0" fill="hold" nodeType="withEffect">
                                      <p:stCondLst>
                                        <p:cond delay="0"/>
                                      </p:stCondLst>
                                      <p:childTnLst>
                                        <p:animMotion origin="layout" path="M -2.77778E-7 -1.60494E-6 L 0.16788 0.62624 " pathEditMode="relative" rAng="0" ptsTypes="AA">
                                          <p:cBhvr>
                                            <p:cTn id="304" dur="500" spd="-100000" fill="hold"/>
                                            <p:tgtEl>
                                              <p:spTgt spid="162"/>
                                            </p:tgtEl>
                                            <p:attrNameLst>
                                              <p:attrName>ppt_x</p:attrName>
                                              <p:attrName>ppt_y</p:attrName>
                                            </p:attrNameLst>
                                          </p:cBhvr>
                                          <p:rCtr x="8385" y="31296"/>
                                        </p:animMotion>
                                      </p:childTnLst>
                                    </p:cTn>
                                  </p:par>
                                  <p:par>
                                    <p:cTn id="305" presetID="42" presetClass="path" presetSubtype="0" fill="hold" nodeType="withEffect">
                                      <p:stCondLst>
                                        <p:cond delay="0"/>
                                      </p:stCondLst>
                                      <p:childTnLst>
                                        <p:animMotion origin="layout" path="M 1.38889E-6 -2.96296E-6 L -0.24583 0.48704 " pathEditMode="relative" rAng="0" ptsTypes="AA">
                                          <p:cBhvr>
                                            <p:cTn id="306" dur="500" spd="-100000" fill="hold"/>
                                            <p:tgtEl>
                                              <p:spTgt spid="165"/>
                                            </p:tgtEl>
                                            <p:attrNameLst>
                                              <p:attrName>ppt_x</p:attrName>
                                              <p:attrName>ppt_y</p:attrName>
                                            </p:attrNameLst>
                                          </p:cBhvr>
                                          <p:rCtr x="-12292" y="24352"/>
                                        </p:animMotion>
                                      </p:childTnLst>
                                    </p:cTn>
                                  </p:par>
                                  <p:par>
                                    <p:cTn id="307" presetID="42" presetClass="path" presetSubtype="0" fill="hold" nodeType="withEffect">
                                      <p:stCondLst>
                                        <p:cond delay="0"/>
                                      </p:stCondLst>
                                      <p:childTnLst>
                                        <p:animMotion origin="layout" path="M 3.88889E-6 3.20988E-6 L -0.13125 0.61296 " pathEditMode="relative" rAng="0" ptsTypes="AA">
                                          <p:cBhvr>
                                            <p:cTn id="308" dur="500" spd="-100000" fill="hold"/>
                                            <p:tgtEl>
                                              <p:spTgt spid="168"/>
                                            </p:tgtEl>
                                            <p:attrNameLst>
                                              <p:attrName>ppt_x</p:attrName>
                                              <p:attrName>ppt_y</p:attrName>
                                            </p:attrNameLst>
                                          </p:cBhvr>
                                          <p:rCtr x="-6562" y="30648"/>
                                        </p:animMotion>
                                      </p:childTnLst>
                                    </p:cTn>
                                  </p:par>
                                  <p:par>
                                    <p:cTn id="309" presetID="42" presetClass="path" presetSubtype="0" fill="hold" nodeType="withEffect">
                                      <p:stCondLst>
                                        <p:cond delay="0"/>
                                      </p:stCondLst>
                                      <p:childTnLst>
                                        <p:animMotion origin="layout" path="M 5E-6 4.32099E-6 L 0.27987 0.60648 " pathEditMode="relative" rAng="0" ptsTypes="AA">
                                          <p:cBhvr>
                                            <p:cTn id="310" dur="500" spd="-100000" fill="hold"/>
                                            <p:tgtEl>
                                              <p:spTgt spid="171"/>
                                            </p:tgtEl>
                                            <p:attrNameLst>
                                              <p:attrName>ppt_x</p:attrName>
                                              <p:attrName>ppt_y</p:attrName>
                                            </p:attrNameLst>
                                          </p:cBhvr>
                                          <p:rCtr x="13993" y="30309"/>
                                        </p:animMotion>
                                      </p:childTnLst>
                                    </p:cTn>
                                  </p:par>
                                  <p:par>
                                    <p:cTn id="311" presetID="42" presetClass="path" presetSubtype="0" fill="hold" nodeType="withEffect">
                                      <p:stCondLst>
                                        <p:cond delay="0"/>
                                      </p:stCondLst>
                                      <p:childTnLst>
                                        <p:animMotion origin="layout" path="M -3.61111E-6 -9.87654E-7 L 0.08091 0.58364 " pathEditMode="relative" rAng="0" ptsTypes="AA">
                                          <p:cBhvr>
                                            <p:cTn id="312" dur="500" spd="-100000" fill="hold"/>
                                            <p:tgtEl>
                                              <p:spTgt spid="174"/>
                                            </p:tgtEl>
                                            <p:attrNameLst>
                                              <p:attrName>ppt_x</p:attrName>
                                              <p:attrName>ppt_y</p:attrName>
                                            </p:attrNameLst>
                                          </p:cBhvr>
                                          <p:rCtr x="4045" y="29167"/>
                                        </p:animMotion>
                                      </p:childTnLst>
                                    </p:cTn>
                                  </p:par>
                                  <p:par>
                                    <p:cTn id="313" presetID="42" presetClass="path" presetSubtype="0" fill="hold" nodeType="withEffect">
                                      <p:stCondLst>
                                        <p:cond delay="0"/>
                                      </p:stCondLst>
                                      <p:childTnLst>
                                        <p:animMotion origin="layout" path="M -4.72222E-6 3.33333E-6 L 0.04619 0.57808 " pathEditMode="relative" rAng="0" ptsTypes="AA">
                                          <p:cBhvr>
                                            <p:cTn id="314" dur="500" spd="-100000" fill="hold"/>
                                            <p:tgtEl>
                                              <p:spTgt spid="177"/>
                                            </p:tgtEl>
                                            <p:attrNameLst>
                                              <p:attrName>ppt_x</p:attrName>
                                              <p:attrName>ppt_y</p:attrName>
                                            </p:attrNameLst>
                                          </p:cBhvr>
                                          <p:rCtr x="2309" y="28889"/>
                                        </p:animMotion>
                                      </p:childTnLst>
                                    </p:cTn>
                                  </p:par>
                                  <p:par>
                                    <p:cTn id="315" presetID="42" presetClass="path" presetSubtype="0" fill="hold" nodeType="withEffect">
                                      <p:stCondLst>
                                        <p:cond delay="0"/>
                                      </p:stCondLst>
                                      <p:childTnLst>
                                        <p:animMotion origin="layout" path="M 2.5E-6 -1.11111E-6 L -0.05191 0.61512 " pathEditMode="relative" rAng="0" ptsTypes="AA">
                                          <p:cBhvr>
                                            <p:cTn id="316" dur="500" spd="-100000" fill="hold"/>
                                            <p:tgtEl>
                                              <p:spTgt spid="180"/>
                                            </p:tgtEl>
                                            <p:attrNameLst>
                                              <p:attrName>ppt_x</p:attrName>
                                              <p:attrName>ppt_y</p:attrName>
                                            </p:attrNameLst>
                                          </p:cBhvr>
                                          <p:rCtr x="-2604" y="30741"/>
                                        </p:animMotion>
                                      </p:childTnLst>
                                    </p:cTn>
                                  </p:par>
                                  <p:par>
                                    <p:cTn id="317" presetID="42" presetClass="path" presetSubtype="0" fill="hold" nodeType="withEffect">
                                      <p:stCondLst>
                                        <p:cond delay="0"/>
                                      </p:stCondLst>
                                      <p:childTnLst>
                                        <p:animMotion origin="layout" path="M -3.88889E-6 -3.7037E-6 L -0.1375 0.75 " pathEditMode="relative" rAng="0" ptsTypes="AA">
                                          <p:cBhvr>
                                            <p:cTn id="318" dur="500" spd="-100000" fill="hold"/>
                                            <p:tgtEl>
                                              <p:spTgt spid="183"/>
                                            </p:tgtEl>
                                            <p:attrNameLst>
                                              <p:attrName>ppt_x</p:attrName>
                                              <p:attrName>ppt_y</p:attrName>
                                            </p:attrNameLst>
                                          </p:cBhvr>
                                          <p:rCtr x="-6875" y="37500"/>
                                        </p:animMotion>
                                      </p:childTnLst>
                                    </p:cTn>
                                  </p:par>
                                  <p:par>
                                    <p:cTn id="319" presetID="42" presetClass="path" presetSubtype="0" fill="hold" nodeType="withEffect">
                                      <p:stCondLst>
                                        <p:cond delay="0"/>
                                      </p:stCondLst>
                                      <p:childTnLst>
                                        <p:animMotion origin="layout" path="M -4.44444E-6 -4.07407E-6 L 0.07709 0.69074 " pathEditMode="relative" rAng="0" ptsTypes="AA">
                                          <p:cBhvr>
                                            <p:cTn id="320" dur="500" spd="-100000" fill="hold"/>
                                            <p:tgtEl>
                                              <p:spTgt spid="186"/>
                                            </p:tgtEl>
                                            <p:attrNameLst>
                                              <p:attrName>ppt_x</p:attrName>
                                              <p:attrName>ppt_y</p:attrName>
                                            </p:attrNameLst>
                                          </p:cBhvr>
                                          <p:rCtr x="3854" y="34537"/>
                                        </p:animMotion>
                                      </p:childTnLst>
                                    </p:cTn>
                                  </p:par>
                                  <p:par>
                                    <p:cTn id="321" presetID="42" presetClass="path" presetSubtype="0" fill="hold" nodeType="withEffect">
                                      <p:stCondLst>
                                        <p:cond delay="0"/>
                                      </p:stCondLst>
                                      <p:childTnLst>
                                        <p:animMotion origin="layout" path="M 1.11111E-6 -6.17284E-7 L -0.16389 0.69012 " pathEditMode="relative" rAng="0" ptsTypes="AA">
                                          <p:cBhvr>
                                            <p:cTn id="322" dur="500" spd="-100000" fill="hold"/>
                                            <p:tgtEl>
                                              <p:spTgt spid="189"/>
                                            </p:tgtEl>
                                            <p:attrNameLst>
                                              <p:attrName>ppt_x</p:attrName>
                                              <p:attrName>ppt_y</p:attrName>
                                            </p:attrNameLst>
                                          </p:cBhvr>
                                          <p:rCtr x="-8194" y="34506"/>
                                        </p:animMotion>
                                      </p:childTnLst>
                                    </p:cTn>
                                  </p:par>
                                </p:childTnLst>
                              </p:cTn>
                            </p:par>
                            <p:par>
                              <p:cTn id="323" fill="hold">
                                <p:stCondLst>
                                  <p:cond delay="5000"/>
                                </p:stCondLst>
                                <p:childTnLst>
                                  <p:par>
                                    <p:cTn id="324" presetID="10" presetClass="entr" presetSubtype="0" fill="hold" grpId="0" nodeType="afterEffect">
                                      <p:stCondLst>
                                        <p:cond delay="0"/>
                                      </p:stCondLst>
                                      <p:childTnLst>
                                        <p:set>
                                          <p:cBhvr>
                                            <p:cTn id="325" dur="1" fill="hold">
                                              <p:stCondLst>
                                                <p:cond delay="0"/>
                                              </p:stCondLst>
                                            </p:cTn>
                                            <p:tgtEl>
                                              <p:spTgt spid="192"/>
                                            </p:tgtEl>
                                            <p:attrNameLst>
                                              <p:attrName>style.visibility</p:attrName>
                                            </p:attrNameLst>
                                          </p:cBhvr>
                                          <p:to>
                                            <p:strVal val="visible"/>
                                          </p:to>
                                        </p:set>
                                        <p:animEffect transition="in" filter="fade">
                                          <p:cBhvr>
                                            <p:cTn id="326" dur="2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54" grpId="0"/>
          <p:bldP spid="97" grpId="0"/>
          <p:bldP spid="130" grpId="0"/>
          <p:bldP spid="161" grpId="0"/>
          <p:bldP spid="192" grpId="0"/>
          <p:bldP spid="4"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p:cNvSpPr txBox="1"/>
          <p:nvPr/>
        </p:nvSpPr>
        <p:spPr>
          <a:xfrm>
            <a:off x="1094105" y="951230"/>
            <a:ext cx="7442835" cy="829945"/>
          </a:xfrm>
          <a:prstGeom prst="rect">
            <a:avLst/>
          </a:prstGeom>
          <a:noFill/>
        </p:spPr>
        <p:txBody>
          <a:bodyPr wrap="square" rtlCol="0">
            <a:spAutoFit/>
          </a:bodyPr>
          <a:lstStyle/>
          <a:p>
            <a:pPr algn="l"/>
            <a:r>
              <a:rPr lang="zh-CN" sz="1200" dirty="0">
                <a:latin typeface="微软雅黑" panose="020B0503020204020204" charset="-122"/>
                <a:ea typeface="微软雅黑" panose="020B0503020204020204" charset="-122"/>
                <a:cs typeface="方正兰亭细黑_GBK_M" panose="02010600010101010101" pitchFamily="2" charset="2"/>
                <a:sym typeface="+mn-ea"/>
              </a:rPr>
              <a:t>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输入您的文本内容</a:t>
            </a:r>
            <a:endPar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grpSp>
        <p:nvGrpSpPr>
          <p:cNvPr id="12" name="组合 11"/>
          <p:cNvGrpSpPr/>
          <p:nvPr/>
        </p:nvGrpSpPr>
        <p:grpSpPr>
          <a:xfrm>
            <a:off x="6709236" y="1851208"/>
            <a:ext cx="1200324" cy="1200324"/>
            <a:chOff x="6709236" y="1850758"/>
            <a:chExt cx="1200324" cy="1200324"/>
          </a:xfrm>
        </p:grpSpPr>
        <p:grpSp>
          <p:nvGrpSpPr>
            <p:cNvPr id="229" name="组合 228"/>
            <p:cNvGrpSpPr/>
            <p:nvPr/>
          </p:nvGrpSpPr>
          <p:grpSpPr>
            <a:xfrm>
              <a:off x="6709236" y="1850758"/>
              <a:ext cx="1200324" cy="1200324"/>
              <a:chOff x="304800" y="673100"/>
              <a:chExt cx="4000500" cy="4000500"/>
            </a:xfrm>
            <a:effectLst>
              <a:outerShdw blurRad="444500" dist="254000" dir="8100000" algn="tr" rotWithShape="0">
                <a:prstClr val="black">
                  <a:alpha val="50000"/>
                </a:prstClr>
              </a:outerShdw>
            </a:effectLst>
          </p:grpSpPr>
          <p:sp>
            <p:nvSpPr>
              <p:cNvPr id="230" name="同心圆 2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1" name="椭圆 230"/>
              <p:cNvSpPr/>
              <p:nvPr/>
            </p:nvSpPr>
            <p:spPr>
              <a:xfrm>
                <a:off x="392112" y="760412"/>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9" name="TextBox 198"/>
            <p:cNvSpPr txBox="1"/>
            <p:nvPr/>
          </p:nvSpPr>
          <p:spPr>
            <a:xfrm>
              <a:off x="6871656" y="2340794"/>
              <a:ext cx="894080" cy="306705"/>
            </a:xfrm>
            <a:prstGeom prst="rect">
              <a:avLst/>
            </a:prstGeom>
            <a:noFill/>
          </p:spPr>
          <p:txBody>
            <a:bodyPr wrap="none" rtlCol="0">
              <a:spAutoFit/>
            </a:bodyPr>
            <a:lstStyle/>
            <a:p>
              <a:pPr algn="l"/>
              <a:r>
                <a:rPr lang="zh-CN" altLang="en-US" sz="1400" b="1" dirty="0">
                  <a:solidFill>
                    <a:srgbClr val="C00000"/>
                  </a:solidFill>
                  <a:latin typeface="微软雅黑" panose="020B0503020204020204" charset="-122"/>
                  <a:ea typeface="微软雅黑" panose="020B0503020204020204" charset="-122"/>
                </a:rPr>
                <a:t>成果评估</a:t>
              </a:r>
            </a:p>
          </p:txBody>
        </p:sp>
      </p:grpSp>
      <p:grpSp>
        <p:nvGrpSpPr>
          <p:cNvPr id="13" name="组合 12"/>
          <p:cNvGrpSpPr/>
          <p:nvPr/>
        </p:nvGrpSpPr>
        <p:grpSpPr>
          <a:xfrm>
            <a:off x="1225509" y="1836740"/>
            <a:ext cx="1200324" cy="1200324"/>
            <a:chOff x="1225509" y="1836290"/>
            <a:chExt cx="1200324" cy="1200324"/>
          </a:xfrm>
        </p:grpSpPr>
        <p:grpSp>
          <p:nvGrpSpPr>
            <p:cNvPr id="232" name="组合 231"/>
            <p:cNvGrpSpPr/>
            <p:nvPr/>
          </p:nvGrpSpPr>
          <p:grpSpPr>
            <a:xfrm>
              <a:off x="1225509" y="1836290"/>
              <a:ext cx="1200324" cy="1200324"/>
              <a:chOff x="304800" y="673100"/>
              <a:chExt cx="4000500" cy="4000500"/>
            </a:xfrm>
            <a:effectLst>
              <a:outerShdw blurRad="444500" dist="254000" dir="8100000" algn="tr" rotWithShape="0">
                <a:prstClr val="black">
                  <a:alpha val="50000"/>
                </a:prstClr>
              </a:outerShdw>
            </a:effectLst>
          </p:grpSpPr>
          <p:sp>
            <p:nvSpPr>
              <p:cNvPr id="233" name="同心圆 2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4" name="椭圆 233"/>
              <p:cNvSpPr/>
              <p:nvPr/>
            </p:nvSpPr>
            <p:spPr>
              <a:xfrm>
                <a:off x="392112" y="760412"/>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4" name="TextBox 193"/>
            <p:cNvSpPr txBox="1"/>
            <p:nvPr/>
          </p:nvSpPr>
          <p:spPr>
            <a:xfrm>
              <a:off x="1340393" y="2298249"/>
              <a:ext cx="894080" cy="306705"/>
            </a:xfrm>
            <a:prstGeom prst="rect">
              <a:avLst/>
            </a:prstGeom>
            <a:noFill/>
          </p:spPr>
          <p:txBody>
            <a:bodyPr wrap="none" rtlCol="0">
              <a:spAutoFit/>
            </a:bodyPr>
            <a:lstStyle/>
            <a:p>
              <a:r>
                <a:rPr lang="zh-CN" altLang="en-US" sz="1400" b="1" dirty="0">
                  <a:solidFill>
                    <a:srgbClr val="C00000"/>
                  </a:solidFill>
                  <a:latin typeface="微软雅黑" panose="020B0503020204020204" charset="-122"/>
                  <a:ea typeface="微软雅黑" panose="020B0503020204020204" charset="-122"/>
                </a:rPr>
                <a:t>重视成果</a:t>
              </a:r>
            </a:p>
          </p:txBody>
        </p:sp>
      </p:grpSp>
      <p:grpSp>
        <p:nvGrpSpPr>
          <p:cNvPr id="11" name="组合 10"/>
          <p:cNvGrpSpPr/>
          <p:nvPr/>
        </p:nvGrpSpPr>
        <p:grpSpPr>
          <a:xfrm>
            <a:off x="5234214" y="2053770"/>
            <a:ext cx="1668414" cy="1668414"/>
            <a:chOff x="5234214" y="2053320"/>
            <a:chExt cx="1668414" cy="1668414"/>
          </a:xfrm>
        </p:grpSpPr>
        <p:grpSp>
          <p:nvGrpSpPr>
            <p:cNvPr id="226" name="组合 225"/>
            <p:cNvGrpSpPr/>
            <p:nvPr/>
          </p:nvGrpSpPr>
          <p:grpSpPr>
            <a:xfrm>
              <a:off x="5234214" y="2053320"/>
              <a:ext cx="1668414" cy="1668414"/>
              <a:chOff x="304800" y="673100"/>
              <a:chExt cx="4000500" cy="4000500"/>
            </a:xfrm>
            <a:effectLst>
              <a:outerShdw blurRad="444500" dist="254000" dir="8100000" algn="tr" rotWithShape="0">
                <a:prstClr val="black">
                  <a:alpha val="50000"/>
                </a:prstClr>
              </a:outerShdw>
            </a:effectLst>
          </p:grpSpPr>
          <p:sp>
            <p:nvSpPr>
              <p:cNvPr id="227" name="同心圆 2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8" name="椭圆 227"/>
              <p:cNvSpPr/>
              <p:nvPr/>
            </p:nvSpPr>
            <p:spPr>
              <a:xfrm>
                <a:off x="392112" y="760412"/>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9" name="TextBox 208"/>
            <p:cNvSpPr txBox="1"/>
            <p:nvPr/>
          </p:nvSpPr>
          <p:spPr>
            <a:xfrm>
              <a:off x="5519949" y="2737617"/>
              <a:ext cx="1097280" cy="368300"/>
            </a:xfrm>
            <a:prstGeom prst="rect">
              <a:avLst/>
            </a:prstGeom>
            <a:noFill/>
          </p:spPr>
          <p:txBody>
            <a:bodyPr wrap="none" rtlCol="0">
              <a:spAutoFit/>
            </a:bodyPr>
            <a:lstStyle/>
            <a:p>
              <a:pPr algn="l"/>
              <a:r>
                <a:rPr lang="zh-CN" altLang="en-US" sz="1800" b="1" dirty="0">
                  <a:solidFill>
                    <a:srgbClr val="376092"/>
                  </a:solidFill>
                  <a:latin typeface="微软雅黑" panose="020B0503020204020204" charset="-122"/>
                  <a:ea typeface="微软雅黑" panose="020B0503020204020204" charset="-122"/>
                </a:rPr>
                <a:t>目标体系</a:t>
              </a:r>
            </a:p>
          </p:txBody>
        </p:sp>
      </p:grpSp>
      <p:grpSp>
        <p:nvGrpSpPr>
          <p:cNvPr id="10" name="组合 9"/>
          <p:cNvGrpSpPr/>
          <p:nvPr/>
        </p:nvGrpSpPr>
        <p:grpSpPr>
          <a:xfrm>
            <a:off x="2198327" y="2047021"/>
            <a:ext cx="1668414" cy="1668414"/>
            <a:chOff x="2198327" y="2046571"/>
            <a:chExt cx="1668414" cy="1668414"/>
          </a:xfrm>
        </p:grpSpPr>
        <p:grpSp>
          <p:nvGrpSpPr>
            <p:cNvPr id="223" name="组合 222"/>
            <p:cNvGrpSpPr/>
            <p:nvPr/>
          </p:nvGrpSpPr>
          <p:grpSpPr>
            <a:xfrm>
              <a:off x="2198327" y="2046571"/>
              <a:ext cx="1668414" cy="1668414"/>
              <a:chOff x="304800" y="673100"/>
              <a:chExt cx="4000500" cy="4000500"/>
            </a:xfrm>
            <a:effectLst>
              <a:outerShdw blurRad="444500" dist="254000" dir="8100000" algn="tr" rotWithShape="0">
                <a:prstClr val="black">
                  <a:alpha val="50000"/>
                </a:prstClr>
              </a:outerShdw>
            </a:effectLst>
          </p:grpSpPr>
          <p:sp>
            <p:nvSpPr>
              <p:cNvPr id="224" name="同心圆 2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5" name="椭圆 224"/>
              <p:cNvSpPr/>
              <p:nvPr/>
            </p:nvSpPr>
            <p:spPr>
              <a:xfrm>
                <a:off x="392112" y="760412"/>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4" name="TextBox 203"/>
            <p:cNvSpPr txBox="1"/>
            <p:nvPr/>
          </p:nvSpPr>
          <p:spPr>
            <a:xfrm>
              <a:off x="2409775" y="2737617"/>
              <a:ext cx="1097280" cy="368300"/>
            </a:xfrm>
            <a:prstGeom prst="rect">
              <a:avLst/>
            </a:prstGeom>
            <a:noFill/>
          </p:spPr>
          <p:txBody>
            <a:bodyPr wrap="none" rtlCol="0">
              <a:spAutoFit/>
            </a:bodyPr>
            <a:lstStyle/>
            <a:p>
              <a:r>
                <a:rPr lang="zh-CN" altLang="en-US" b="1" dirty="0">
                  <a:solidFill>
                    <a:srgbClr val="376092"/>
                  </a:solidFill>
                  <a:latin typeface="微软雅黑" panose="020B0503020204020204" charset="-122"/>
                  <a:ea typeface="微软雅黑" panose="020B0503020204020204" charset="-122"/>
                </a:rPr>
                <a:t>目标锁链</a:t>
              </a:r>
            </a:p>
          </p:txBody>
        </p:sp>
      </p:grpSp>
      <p:grpSp>
        <p:nvGrpSpPr>
          <p:cNvPr id="9" name="组合 8"/>
          <p:cNvGrpSpPr/>
          <p:nvPr/>
        </p:nvGrpSpPr>
        <p:grpSpPr>
          <a:xfrm>
            <a:off x="3481448" y="2338499"/>
            <a:ext cx="2181104" cy="2181104"/>
            <a:chOff x="3481448" y="2338049"/>
            <a:chExt cx="2181104" cy="2181104"/>
          </a:xfrm>
        </p:grpSpPr>
        <p:grpSp>
          <p:nvGrpSpPr>
            <p:cNvPr id="217" name="组合 216"/>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218" name="同心圆 2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9" name="椭圆 218"/>
              <p:cNvSpPr/>
              <p:nvPr/>
            </p:nvSpPr>
            <p:spPr>
              <a:xfrm>
                <a:off x="392112" y="760412"/>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4" name="TextBox 213"/>
            <p:cNvSpPr txBox="1"/>
            <p:nvPr/>
          </p:nvSpPr>
          <p:spPr>
            <a:xfrm>
              <a:off x="3644045" y="3137853"/>
              <a:ext cx="1808480" cy="583565"/>
            </a:xfrm>
            <a:prstGeom prst="rect">
              <a:avLst/>
            </a:prstGeom>
            <a:noFill/>
          </p:spPr>
          <p:txBody>
            <a:bodyPr wrap="none" rtlCol="0">
              <a:spAutoFit/>
            </a:bodyPr>
            <a:lstStyle/>
            <a:p>
              <a:r>
                <a:rPr lang="zh-CN" altLang="en-US" sz="3200" b="1" dirty="0">
                  <a:solidFill>
                    <a:srgbClr val="C00000"/>
                  </a:solidFill>
                  <a:latin typeface="微软雅黑" panose="020B0503020204020204" charset="-122"/>
                  <a:ea typeface="微软雅黑" panose="020B0503020204020204" charset="-122"/>
                </a:rPr>
                <a:t>人的因素</a:t>
              </a:r>
            </a:p>
          </p:txBody>
        </p:sp>
      </p:grpSp>
      <p:sp>
        <p:nvSpPr>
          <p:cNvPr id="34" name="TextBox 33"/>
          <p:cNvSpPr txBox="1"/>
          <p:nvPr/>
        </p:nvSpPr>
        <p:spPr>
          <a:xfrm>
            <a:off x="10609990" y="6383039"/>
            <a:ext cx="868680" cy="368300"/>
          </a:xfrm>
          <a:prstGeom prst="rect">
            <a:avLst/>
          </a:prstGeom>
          <a:noFill/>
        </p:spPr>
        <p:txBody>
          <a:bodyPr wrap="none" rtlCol="0">
            <a:spAutoFit/>
          </a:bodyPr>
          <a:lstStyle/>
          <a:p>
            <a:r>
              <a:rPr lang="zh-CN" altLang="en-US" dirty="0"/>
              <a:t>延时符</a:t>
            </a:r>
          </a:p>
        </p:txBody>
      </p:sp>
      <p:grpSp>
        <p:nvGrpSpPr>
          <p:cNvPr id="7" name="Group 17"/>
          <p:cNvGrpSpPr>
            <a:grpSpLocks noChangeAspect="1"/>
          </p:cNvGrpSpPr>
          <p:nvPr/>
        </p:nvGrpSpPr>
        <p:grpSpPr bwMode="auto">
          <a:xfrm>
            <a:off x="428347" y="303744"/>
            <a:ext cx="259260" cy="278303"/>
            <a:chOff x="231" y="1205"/>
            <a:chExt cx="640" cy="687"/>
          </a:xfrm>
          <a:solidFill>
            <a:schemeClr val="bg1"/>
          </a:solidFill>
          <a:effectLst/>
        </p:grpSpPr>
        <p:sp>
          <p:nvSpPr>
            <p:cNvPr id="14"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sp>
          <p:nvSpPr>
            <p:cNvPr id="18"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grpSp>
      <p:sp>
        <p:nvSpPr>
          <p:cNvPr id="19" name="文本框 2"/>
          <p:cNvSpPr txBox="1"/>
          <p:nvPr/>
        </p:nvSpPr>
        <p:spPr>
          <a:xfrm>
            <a:off x="182880" y="243205"/>
            <a:ext cx="3357880" cy="398780"/>
          </a:xfrm>
          <a:prstGeom prst="rect">
            <a:avLst/>
          </a:prstGeom>
          <a:noFill/>
          <a:ln w="9525">
            <a:noFill/>
          </a:ln>
        </p:spPr>
        <p:txBody>
          <a:bodyPr wrap="square">
            <a:spAutoFit/>
          </a:bodyPr>
          <a:lstStyle/>
          <a:p>
            <a:pPr marL="609600" lvl="2" indent="0" algn="l">
              <a:buNone/>
            </a:pPr>
            <a:r>
              <a:rPr lang="zh-CN" altLang="en-US" sz="2000" b="1" dirty="0">
                <a:solidFill>
                  <a:schemeClr val="tx2"/>
                </a:solidFill>
                <a:latin typeface="微软雅黑" panose="020B0503020204020204" charset="-122"/>
                <a:ea typeface="微软雅黑" panose="020B0503020204020204" charset="-122"/>
                <a:cs typeface="+mn-ea"/>
                <a:sym typeface="+mn-ea"/>
              </a:rPr>
              <a:t>公司财务报销规定</a:t>
            </a:r>
            <a:endParaRPr lang="zh-CN" altLang="en-US" sz="2000" dirty="0">
              <a:solidFill>
                <a:schemeClr val="tx2"/>
              </a:solidFill>
              <a:latin typeface="微软雅黑" panose="020B0503020204020204" charset="-122"/>
              <a:ea typeface="微软雅黑" panose="020B0503020204020204" charset="-122"/>
              <a:cs typeface="+mn-ea"/>
              <a:sym typeface="+mn-ea"/>
            </a:endParaRPr>
          </a:p>
        </p:txBody>
      </p:sp>
    </p:spTree>
    <p:custDataLst>
      <p:tags r:id="rId1"/>
    </p:custDataLst>
  </p:cSld>
  <p:clrMapOvr>
    <a:masterClrMapping/>
  </p:clrMapOvr>
  <p:transition spd="slow" advClick="0" advTm="3000">
    <p:circl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par>
                              <p:cTn id="11" fill="hold">
                                <p:stCondLst>
                                  <p:cond delay="500"/>
                                </p:stCondLst>
                                <p:childTnLst>
                                  <p:par>
                                    <p:cTn id="12" presetID="18" presetClass="entr" presetSubtype="3" fill="hold" grpId="0" nodeType="after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strips(upRight)">
                                          <p:cBhvr>
                                            <p:cTn id="14" dur="500"/>
                                            <p:tgtEl>
                                              <p:spTgt spid="67"/>
                                            </p:tgtEl>
                                          </p:cBhvr>
                                        </p:animEffect>
                                      </p:childTnLst>
                                    </p:cTn>
                                  </p:par>
                                </p:childTnLst>
                              </p:cTn>
                            </p:par>
                            <p:par>
                              <p:cTn id="15" fill="hold">
                                <p:stCondLst>
                                  <p:cond delay="1000"/>
                                </p:stCondLst>
                                <p:childTnLst>
                                  <p:par>
                                    <p:cTn id="16" presetID="2" presetClass="entr" presetSubtype="1" fill="hold" nodeType="afterEffect" p14:presetBounceEnd="40000">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14:bounceEnd="40000">
                                          <p:cBhvr additive="base">
                                            <p:cTn id="18"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19" dur="500" fill="hold"/>
                                            <p:tgtEl>
                                              <p:spTgt spid="9"/>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1" fill="hold" nodeType="afterEffect" p14:presetBounceEnd="40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40000">
                                          <p:cBhvr additive="base">
                                            <p:cTn id="23"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24" dur="50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14:presetBounceEnd="40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40000">
                                          <p:cBhvr additive="base">
                                            <p:cTn id="27" dur="5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28" dur="500" fill="hold"/>
                                            <p:tgtEl>
                                              <p:spTgt spid="11"/>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1" fill="hold" nodeType="afterEffect" p14:presetBounceEnd="40000">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14:bounceEnd="40000">
                                          <p:cBhvr additive="base">
                                            <p:cTn id="32" dur="5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33" dur="500" fill="hold"/>
                                            <p:tgtEl>
                                              <p:spTgt spid="1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14:presetBounceEnd="40000">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14:bounceEnd="40000">
                                          <p:cBhvr additive="base">
                                            <p:cTn id="36" dur="5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37" dur="500" fill="hold"/>
                                            <p:tgtEl>
                                              <p:spTgt spid="13"/>
                                            </p:tgtEl>
                                            <p:attrNameLst>
                                              <p:attrName>ppt_y</p:attrName>
                                            </p:attrNameLst>
                                          </p:cBhvr>
                                          <p:tavLst>
                                            <p:tav tm="0">
                                              <p:val>
                                                <p:strVal val="0-#ppt_h/2"/>
                                              </p:val>
                                            </p:tav>
                                            <p:tav tm="100000">
                                              <p:val>
                                                <p:strVal val="#ppt_y"/>
                                              </p:val>
                                            </p:tav>
                                          </p:tavLst>
                                        </p:anim>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34"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par>
                              <p:cTn id="11" fill="hold">
                                <p:stCondLst>
                                  <p:cond delay="500"/>
                                </p:stCondLst>
                                <p:childTnLst>
                                  <p:par>
                                    <p:cTn id="12" presetID="18" presetClass="entr" presetSubtype="3" fill="hold" grpId="0" nodeType="after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strips(upRight)">
                                          <p:cBhvr>
                                            <p:cTn id="14" dur="500"/>
                                            <p:tgtEl>
                                              <p:spTgt spid="67"/>
                                            </p:tgtEl>
                                          </p:cBhvr>
                                        </p:animEffect>
                                      </p:childTnLst>
                                    </p:cTn>
                                  </p:par>
                                </p:childTnLst>
                              </p:cTn>
                            </p:par>
                            <p:par>
                              <p:cTn id="15" fill="hold">
                                <p:stCondLst>
                                  <p:cond delay="1000"/>
                                </p:stCondLst>
                                <p:childTnLst>
                                  <p:par>
                                    <p:cTn id="16" presetID="2" presetClass="entr" presetSubtype="1"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1"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0-#ppt_h/2"/>
                                              </p:val>
                                            </p:tav>
                                            <p:tav tm="100000">
                                              <p:val>
                                                <p:strVal val="#ppt_y"/>
                                              </p:val>
                                            </p:tav>
                                          </p:tavLst>
                                        </p:anim>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34" grpId="0"/>
          <p:bldP spid="19"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2778125" y="891223"/>
            <a:ext cx="3479800" cy="3478213"/>
            <a:chOff x="3704682" y="1203419"/>
            <a:chExt cx="4637668" cy="4637668"/>
          </a:xfrm>
        </p:grpSpPr>
        <p:sp>
          <p:nvSpPr>
            <p:cNvPr id="32" name="椭圆 31"/>
            <p:cNvSpPr/>
            <p:nvPr/>
          </p:nvSpPr>
          <p:spPr>
            <a:xfrm>
              <a:off x="3704682" y="1203419"/>
              <a:ext cx="4637668" cy="4637668"/>
            </a:xfrm>
            <a:prstGeom prst="ellipse">
              <a:avLst/>
            </a:prstGeom>
            <a:gradFill>
              <a:gsLst>
                <a:gs pos="0">
                  <a:schemeClr val="bg1"/>
                </a:gs>
                <a:gs pos="100000">
                  <a:srgbClr val="B2B2B2"/>
                </a:gs>
              </a:gsLst>
              <a:lin ang="2700000" scaled="1"/>
            </a:gradFill>
            <a:ln>
              <a:noFill/>
            </a:ln>
            <a:effectLst>
              <a:outerShdw blurRad="635000" dist="215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prstClr val="white"/>
                </a:solidFill>
                <a:effectLst/>
                <a:uLnTx/>
                <a:uFillTx/>
                <a:latin typeface="+mn-lt"/>
                <a:ea typeface="+mn-ea"/>
                <a:cs typeface="+mn-cs"/>
              </a:endParaRPr>
            </a:p>
          </p:txBody>
        </p:sp>
        <p:sp>
          <p:nvSpPr>
            <p:cNvPr id="33" name="椭圆 32"/>
            <p:cNvSpPr/>
            <p:nvPr/>
          </p:nvSpPr>
          <p:spPr>
            <a:xfrm>
              <a:off x="3750795" y="1249532"/>
              <a:ext cx="4545442" cy="4545442"/>
            </a:xfrm>
            <a:prstGeom prst="ellipse">
              <a:avLst/>
            </a:prstGeom>
            <a:gradFill>
              <a:gsLst>
                <a:gs pos="100000">
                  <a:schemeClr val="bg1"/>
                </a:gs>
                <a:gs pos="0">
                  <a:srgbClr val="BCBCBC"/>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prstClr val="white"/>
                </a:solidFill>
                <a:effectLst/>
                <a:uLnTx/>
                <a:uFillTx/>
                <a:latin typeface="+mn-lt"/>
                <a:ea typeface="+mn-ea"/>
                <a:cs typeface="+mn-cs"/>
              </a:endParaRPr>
            </a:p>
          </p:txBody>
        </p:sp>
      </p:grpSp>
      <p:grpSp>
        <p:nvGrpSpPr>
          <p:cNvPr id="34" name="组合 33"/>
          <p:cNvGrpSpPr/>
          <p:nvPr/>
        </p:nvGrpSpPr>
        <p:grpSpPr>
          <a:xfrm>
            <a:off x="3128963" y="1252855"/>
            <a:ext cx="2778125" cy="2778758"/>
            <a:chOff x="4171460" y="1669843"/>
            <a:chExt cx="3704111" cy="3705667"/>
          </a:xfrm>
        </p:grpSpPr>
        <p:sp>
          <p:nvSpPr>
            <p:cNvPr id="35" name="任意多边形 34"/>
            <p:cNvSpPr/>
            <p:nvPr/>
          </p:nvSpPr>
          <p:spPr>
            <a:xfrm>
              <a:off x="4171460" y="1669843"/>
              <a:ext cx="3704111" cy="3704823"/>
            </a:xfrm>
            <a:custGeom>
              <a:avLst/>
              <a:gdLst>
                <a:gd name="connsiteX0" fmla="*/ 2030648 w 4326152"/>
                <a:gd name="connsiteY0" fmla="*/ 0 h 4326984"/>
                <a:gd name="connsiteX1" fmla="*/ 2030648 w 4326152"/>
                <a:gd name="connsiteY1" fmla="*/ 111254 h 4326984"/>
                <a:gd name="connsiteX2" fmla="*/ 2163076 w 4326152"/>
                <a:gd name="connsiteY2" fmla="*/ 243682 h 4326984"/>
                <a:gd name="connsiteX3" fmla="*/ 2163076 w 4326152"/>
                <a:gd name="connsiteY3" fmla="*/ 243683 h 4326984"/>
                <a:gd name="connsiteX4" fmla="*/ 2295504 w 4326152"/>
                <a:gd name="connsiteY4" fmla="*/ 111255 h 4326984"/>
                <a:gd name="connsiteX5" fmla="*/ 2295504 w 4326152"/>
                <a:gd name="connsiteY5" fmla="*/ 0 h 4326984"/>
                <a:gd name="connsiteX6" fmla="*/ 2371233 w 4326152"/>
                <a:gd name="connsiteY6" fmla="*/ 3586 h 4326984"/>
                <a:gd name="connsiteX7" fmla="*/ 2549612 w 4326152"/>
                <a:gd name="connsiteY7" fmla="*/ 28059 h 4326984"/>
                <a:gd name="connsiteX8" fmla="*/ 2595431 w 4326152"/>
                <a:gd name="connsiteY8" fmla="*/ 38261 h 4326984"/>
                <a:gd name="connsiteX9" fmla="*/ 2566319 w 4326152"/>
                <a:gd name="connsiteY9" fmla="*/ 146906 h 4326984"/>
                <a:gd name="connsiteX10" fmla="*/ 2659960 w 4326152"/>
                <a:gd name="connsiteY10" fmla="*/ 309097 h 4326984"/>
                <a:gd name="connsiteX11" fmla="*/ 2659960 w 4326152"/>
                <a:gd name="connsiteY11" fmla="*/ 309098 h 4326984"/>
                <a:gd name="connsiteX12" fmla="*/ 2822150 w 4326152"/>
                <a:gd name="connsiteY12" fmla="*/ 215457 h 4326984"/>
                <a:gd name="connsiteX13" fmla="*/ 2851337 w 4326152"/>
                <a:gd name="connsiteY13" fmla="*/ 106529 h 4326984"/>
                <a:gd name="connsiteX14" fmla="*/ 2891016 w 4326152"/>
                <a:gd name="connsiteY14" fmla="*/ 118856 h 4326984"/>
                <a:gd name="connsiteX15" fmla="*/ 3052820 w 4326152"/>
                <a:gd name="connsiteY15" fmla="*/ 183959 h 4326984"/>
                <a:gd name="connsiteX16" fmla="*/ 3130038 w 4326152"/>
                <a:gd name="connsiteY16" fmla="*/ 223810 h 4326984"/>
                <a:gd name="connsiteX17" fmla="*/ 3074510 w 4326152"/>
                <a:gd name="connsiteY17" fmla="*/ 319987 h 4326984"/>
                <a:gd name="connsiteX18" fmla="*/ 3122982 w 4326152"/>
                <a:gd name="connsiteY18" fmla="*/ 500887 h 4326984"/>
                <a:gd name="connsiteX19" fmla="*/ 3122982 w 4326152"/>
                <a:gd name="connsiteY19" fmla="*/ 500886 h 4326984"/>
                <a:gd name="connsiteX20" fmla="*/ 3303882 w 4326152"/>
                <a:gd name="connsiteY20" fmla="*/ 452415 h 4326984"/>
                <a:gd name="connsiteX21" fmla="*/ 3359224 w 4326152"/>
                <a:gd name="connsiteY21" fmla="*/ 356559 h 4326984"/>
                <a:gd name="connsiteX22" fmla="*/ 3449666 w 4326152"/>
                <a:gd name="connsiteY22" fmla="*/ 416159 h 4326984"/>
                <a:gd name="connsiteX23" fmla="*/ 3583755 w 4326152"/>
                <a:gd name="connsiteY23" fmla="*/ 523465 h 4326984"/>
                <a:gd name="connsiteX24" fmla="*/ 3600299 w 4326152"/>
                <a:gd name="connsiteY24" fmla="*/ 538988 h 4326984"/>
                <a:gd name="connsiteX25" fmla="*/ 3520588 w 4326152"/>
                <a:gd name="connsiteY25" fmla="*/ 618698 h 4326984"/>
                <a:gd name="connsiteX26" fmla="*/ 3520588 w 4326152"/>
                <a:gd name="connsiteY26" fmla="*/ 805980 h 4326984"/>
                <a:gd name="connsiteX27" fmla="*/ 3520589 w 4326152"/>
                <a:gd name="connsiteY27" fmla="*/ 805979 h 4326984"/>
                <a:gd name="connsiteX28" fmla="*/ 3707871 w 4326152"/>
                <a:gd name="connsiteY28" fmla="*/ 805979 h 4326984"/>
                <a:gd name="connsiteX29" fmla="*/ 3787084 w 4326152"/>
                <a:gd name="connsiteY29" fmla="*/ 726766 h 4326984"/>
                <a:gd name="connsiteX30" fmla="*/ 3824377 w 4326152"/>
                <a:gd name="connsiteY30" fmla="*/ 767725 h 4326984"/>
                <a:gd name="connsiteX31" fmla="*/ 3929689 w 4326152"/>
                <a:gd name="connsiteY31" fmla="*/ 903458 h 4326984"/>
                <a:gd name="connsiteX32" fmla="*/ 3971001 w 4326152"/>
                <a:gd name="connsiteY32" fmla="*/ 966771 h 4326984"/>
                <a:gd name="connsiteX33" fmla="*/ 3874154 w 4326152"/>
                <a:gd name="connsiteY33" fmla="*/ 1022685 h 4326984"/>
                <a:gd name="connsiteX34" fmla="*/ 3825682 w 4326152"/>
                <a:gd name="connsiteY34" fmla="*/ 1203585 h 4326984"/>
                <a:gd name="connsiteX35" fmla="*/ 3825683 w 4326152"/>
                <a:gd name="connsiteY35" fmla="*/ 1203585 h 4326984"/>
                <a:gd name="connsiteX36" fmla="*/ 4006583 w 4326152"/>
                <a:gd name="connsiteY36" fmla="*/ 1252057 h 4326984"/>
                <a:gd name="connsiteX37" fmla="*/ 4104403 w 4326152"/>
                <a:gd name="connsiteY37" fmla="*/ 1195580 h 4326984"/>
                <a:gd name="connsiteX38" fmla="*/ 4117447 w 4326152"/>
                <a:gd name="connsiteY38" fmla="*/ 1219846 h 4326984"/>
                <a:gd name="connsiteX39" fmla="*/ 4191020 w 4326152"/>
                <a:gd name="connsiteY39" fmla="*/ 1390279 h 4326984"/>
                <a:gd name="connsiteX40" fmla="*/ 4219328 w 4326152"/>
                <a:gd name="connsiteY40" fmla="*/ 1475421 h 4326984"/>
                <a:gd name="connsiteX41" fmla="*/ 4111112 w 4326152"/>
                <a:gd name="connsiteY41" fmla="*/ 1504417 h 4326984"/>
                <a:gd name="connsiteX42" fmla="*/ 4017472 w 4326152"/>
                <a:gd name="connsiteY42" fmla="*/ 1666608 h 4326984"/>
                <a:gd name="connsiteX43" fmla="*/ 4017472 w 4326152"/>
                <a:gd name="connsiteY43" fmla="*/ 1666607 h 4326984"/>
                <a:gd name="connsiteX44" fmla="*/ 4179663 w 4326152"/>
                <a:gd name="connsiteY44" fmla="*/ 1760248 h 4326984"/>
                <a:gd name="connsiteX45" fmla="*/ 4288875 w 4326152"/>
                <a:gd name="connsiteY45" fmla="*/ 1730985 h 4326984"/>
                <a:gd name="connsiteX46" fmla="*/ 4293856 w 4326152"/>
                <a:gd name="connsiteY46" fmla="*/ 1751919 h 4326984"/>
                <a:gd name="connsiteX47" fmla="*/ 4321637 w 4326152"/>
                <a:gd name="connsiteY47" fmla="*/ 1941645 h 4326984"/>
                <a:gd name="connsiteX48" fmla="*/ 4326152 w 4326152"/>
                <a:gd name="connsiteY48" fmla="*/ 2031064 h 4326984"/>
                <a:gd name="connsiteX49" fmla="*/ 4215316 w 4326152"/>
                <a:gd name="connsiteY49" fmla="*/ 2031064 h 4326984"/>
                <a:gd name="connsiteX50" fmla="*/ 4093295 w 4326152"/>
                <a:gd name="connsiteY50" fmla="*/ 2111945 h 4326984"/>
                <a:gd name="connsiteX51" fmla="*/ 4082888 w 4326152"/>
                <a:gd name="connsiteY51" fmla="*/ 2163492 h 4326984"/>
                <a:gd name="connsiteX52" fmla="*/ 4093295 w 4326152"/>
                <a:gd name="connsiteY52" fmla="*/ 2215038 h 4326984"/>
                <a:gd name="connsiteX53" fmla="*/ 4215316 w 4326152"/>
                <a:gd name="connsiteY53" fmla="*/ 2295919 h 4326984"/>
                <a:gd name="connsiteX54" fmla="*/ 4326152 w 4326152"/>
                <a:gd name="connsiteY54" fmla="*/ 2295919 h 4326984"/>
                <a:gd name="connsiteX55" fmla="*/ 4321637 w 4326152"/>
                <a:gd name="connsiteY55" fmla="*/ 2385337 h 4326984"/>
                <a:gd name="connsiteX56" fmla="*/ 4293856 w 4326152"/>
                <a:gd name="connsiteY56" fmla="*/ 2575063 h 4326984"/>
                <a:gd name="connsiteX57" fmla="*/ 4288875 w 4326152"/>
                <a:gd name="connsiteY57" fmla="*/ 2595998 h 4326984"/>
                <a:gd name="connsiteX58" fmla="*/ 4179663 w 4326152"/>
                <a:gd name="connsiteY58" fmla="*/ 2566735 h 4326984"/>
                <a:gd name="connsiteX59" fmla="*/ 4017472 w 4326152"/>
                <a:gd name="connsiteY59" fmla="*/ 2660376 h 4326984"/>
                <a:gd name="connsiteX60" fmla="*/ 4017472 w 4326152"/>
                <a:gd name="connsiteY60" fmla="*/ 2660375 h 4326984"/>
                <a:gd name="connsiteX61" fmla="*/ 4111113 w 4326152"/>
                <a:gd name="connsiteY61" fmla="*/ 2822565 h 4326984"/>
                <a:gd name="connsiteX62" fmla="*/ 4219329 w 4326152"/>
                <a:gd name="connsiteY62" fmla="*/ 2851562 h 4326984"/>
                <a:gd name="connsiteX63" fmla="*/ 4191021 w 4326152"/>
                <a:gd name="connsiteY63" fmla="*/ 2936704 h 4326984"/>
                <a:gd name="connsiteX64" fmla="*/ 4117447 w 4326152"/>
                <a:gd name="connsiteY64" fmla="*/ 3107136 h 4326984"/>
                <a:gd name="connsiteX65" fmla="*/ 4104403 w 4326152"/>
                <a:gd name="connsiteY65" fmla="*/ 3131403 h 4326984"/>
                <a:gd name="connsiteX66" fmla="*/ 4006582 w 4326152"/>
                <a:gd name="connsiteY66" fmla="*/ 3074926 h 4326984"/>
                <a:gd name="connsiteX67" fmla="*/ 3825682 w 4326152"/>
                <a:gd name="connsiteY67" fmla="*/ 3123398 h 4326984"/>
                <a:gd name="connsiteX68" fmla="*/ 3825683 w 4326152"/>
                <a:gd name="connsiteY68" fmla="*/ 3123398 h 4326984"/>
                <a:gd name="connsiteX69" fmla="*/ 3874155 w 4326152"/>
                <a:gd name="connsiteY69" fmla="*/ 3304298 h 4326984"/>
                <a:gd name="connsiteX70" fmla="*/ 3971001 w 4326152"/>
                <a:gd name="connsiteY70" fmla="*/ 3360212 h 4326984"/>
                <a:gd name="connsiteX71" fmla="*/ 3929689 w 4326152"/>
                <a:gd name="connsiteY71" fmla="*/ 3423525 h 4326984"/>
                <a:gd name="connsiteX72" fmla="*/ 3824377 w 4326152"/>
                <a:gd name="connsiteY72" fmla="*/ 3559259 h 4326984"/>
                <a:gd name="connsiteX73" fmla="*/ 3787083 w 4326152"/>
                <a:gd name="connsiteY73" fmla="*/ 3600218 h 4326984"/>
                <a:gd name="connsiteX74" fmla="*/ 3707870 w 4326152"/>
                <a:gd name="connsiteY74" fmla="*/ 3521004 h 4326984"/>
                <a:gd name="connsiteX75" fmla="*/ 3564396 w 4326152"/>
                <a:gd name="connsiteY75" fmla="*/ 3491914 h 4326984"/>
                <a:gd name="connsiteX76" fmla="*/ 3520589 w 4326152"/>
                <a:gd name="connsiteY76" fmla="*/ 3521004 h 4326984"/>
                <a:gd name="connsiteX77" fmla="*/ 3491499 w 4326152"/>
                <a:gd name="connsiteY77" fmla="*/ 3564811 h 4326984"/>
                <a:gd name="connsiteX78" fmla="*/ 3520589 w 4326152"/>
                <a:gd name="connsiteY78" fmla="*/ 3708285 h 4326984"/>
                <a:gd name="connsiteX79" fmla="*/ 3600299 w 4326152"/>
                <a:gd name="connsiteY79" fmla="*/ 3787995 h 4326984"/>
                <a:gd name="connsiteX80" fmla="*/ 3583755 w 4326152"/>
                <a:gd name="connsiteY80" fmla="*/ 3803519 h 4326984"/>
                <a:gd name="connsiteX81" fmla="*/ 3449666 w 4326152"/>
                <a:gd name="connsiteY81" fmla="*/ 3910825 h 4326984"/>
                <a:gd name="connsiteX82" fmla="*/ 3359224 w 4326152"/>
                <a:gd name="connsiteY82" fmla="*/ 3970425 h 4326984"/>
                <a:gd name="connsiteX83" fmla="*/ 3303882 w 4326152"/>
                <a:gd name="connsiteY83" fmla="*/ 3874570 h 4326984"/>
                <a:gd name="connsiteX84" fmla="*/ 3122982 w 4326152"/>
                <a:gd name="connsiteY84" fmla="*/ 3826098 h 4326984"/>
                <a:gd name="connsiteX85" fmla="*/ 3122982 w 4326152"/>
                <a:gd name="connsiteY85" fmla="*/ 3826097 h 4326984"/>
                <a:gd name="connsiteX86" fmla="*/ 3074510 w 4326152"/>
                <a:gd name="connsiteY86" fmla="*/ 4006997 h 4326984"/>
                <a:gd name="connsiteX87" fmla="*/ 3130038 w 4326152"/>
                <a:gd name="connsiteY87" fmla="*/ 4103174 h 4326984"/>
                <a:gd name="connsiteX88" fmla="*/ 3052820 w 4326152"/>
                <a:gd name="connsiteY88" fmla="*/ 4143025 h 4326984"/>
                <a:gd name="connsiteX89" fmla="*/ 2891016 w 4326152"/>
                <a:gd name="connsiteY89" fmla="*/ 4208128 h 4326984"/>
                <a:gd name="connsiteX90" fmla="*/ 2851337 w 4326152"/>
                <a:gd name="connsiteY90" fmla="*/ 4220455 h 4326984"/>
                <a:gd name="connsiteX91" fmla="*/ 2822150 w 4326152"/>
                <a:gd name="connsiteY91" fmla="*/ 4111528 h 4326984"/>
                <a:gd name="connsiteX92" fmla="*/ 2659960 w 4326152"/>
                <a:gd name="connsiteY92" fmla="*/ 4017887 h 4326984"/>
                <a:gd name="connsiteX93" fmla="*/ 2659961 w 4326152"/>
                <a:gd name="connsiteY93" fmla="*/ 4017887 h 4326984"/>
                <a:gd name="connsiteX94" fmla="*/ 2566320 w 4326152"/>
                <a:gd name="connsiteY94" fmla="*/ 4180078 h 4326984"/>
                <a:gd name="connsiteX95" fmla="*/ 2595431 w 4326152"/>
                <a:gd name="connsiteY95" fmla="*/ 4288723 h 4326984"/>
                <a:gd name="connsiteX96" fmla="*/ 2549612 w 4326152"/>
                <a:gd name="connsiteY96" fmla="*/ 4298926 h 4326984"/>
                <a:gd name="connsiteX97" fmla="*/ 2371233 w 4326152"/>
                <a:gd name="connsiteY97" fmla="*/ 4323399 h 4326984"/>
                <a:gd name="connsiteX98" fmla="*/ 2295504 w 4326152"/>
                <a:gd name="connsiteY98" fmla="*/ 4326984 h 4326984"/>
                <a:gd name="connsiteX99" fmla="*/ 2295504 w 4326152"/>
                <a:gd name="connsiteY99" fmla="*/ 4215732 h 4326984"/>
                <a:gd name="connsiteX100" fmla="*/ 2214623 w 4326152"/>
                <a:gd name="connsiteY100" fmla="*/ 4093711 h 4326984"/>
                <a:gd name="connsiteX101" fmla="*/ 2163077 w 4326152"/>
                <a:gd name="connsiteY101" fmla="*/ 4083304 h 4326984"/>
                <a:gd name="connsiteX102" fmla="*/ 2111530 w 4326152"/>
                <a:gd name="connsiteY102" fmla="*/ 4093711 h 4326984"/>
                <a:gd name="connsiteX103" fmla="*/ 2030649 w 4326152"/>
                <a:gd name="connsiteY103" fmla="*/ 4215732 h 4326984"/>
                <a:gd name="connsiteX104" fmla="*/ 2030649 w 4326152"/>
                <a:gd name="connsiteY104" fmla="*/ 4326984 h 4326984"/>
                <a:gd name="connsiteX105" fmla="*/ 1954919 w 4326152"/>
                <a:gd name="connsiteY105" fmla="*/ 4323399 h 4326984"/>
                <a:gd name="connsiteX106" fmla="*/ 1776540 w 4326152"/>
                <a:gd name="connsiteY106" fmla="*/ 4298926 h 4326984"/>
                <a:gd name="connsiteX107" fmla="*/ 1730721 w 4326152"/>
                <a:gd name="connsiteY107" fmla="*/ 4288723 h 4326984"/>
                <a:gd name="connsiteX108" fmla="*/ 1759832 w 4326152"/>
                <a:gd name="connsiteY108" fmla="*/ 4180078 h 4326984"/>
                <a:gd name="connsiteX109" fmla="*/ 1666192 w 4326152"/>
                <a:gd name="connsiteY109" fmla="*/ 4017887 h 4326984"/>
                <a:gd name="connsiteX110" fmla="*/ 1666193 w 4326152"/>
                <a:gd name="connsiteY110" fmla="*/ 4017887 h 4326984"/>
                <a:gd name="connsiteX111" fmla="*/ 1504002 w 4326152"/>
                <a:gd name="connsiteY111" fmla="*/ 4111528 h 4326984"/>
                <a:gd name="connsiteX112" fmla="*/ 1474816 w 4326152"/>
                <a:gd name="connsiteY112" fmla="*/ 4220455 h 4326984"/>
                <a:gd name="connsiteX113" fmla="*/ 1435137 w 4326152"/>
                <a:gd name="connsiteY113" fmla="*/ 4208128 h 4326984"/>
                <a:gd name="connsiteX114" fmla="*/ 1273332 w 4326152"/>
                <a:gd name="connsiteY114" fmla="*/ 4143025 h 4326984"/>
                <a:gd name="connsiteX115" fmla="*/ 1196114 w 4326152"/>
                <a:gd name="connsiteY115" fmla="*/ 4103174 h 4326984"/>
                <a:gd name="connsiteX116" fmla="*/ 1251642 w 4326152"/>
                <a:gd name="connsiteY116" fmla="*/ 4006996 h 4326984"/>
                <a:gd name="connsiteX117" fmla="*/ 1203170 w 4326152"/>
                <a:gd name="connsiteY117" fmla="*/ 3826096 h 4326984"/>
                <a:gd name="connsiteX118" fmla="*/ 1203171 w 4326152"/>
                <a:gd name="connsiteY118" fmla="*/ 3826097 h 4326984"/>
                <a:gd name="connsiteX119" fmla="*/ 1022271 w 4326152"/>
                <a:gd name="connsiteY119" fmla="*/ 3874569 h 4326984"/>
                <a:gd name="connsiteX120" fmla="*/ 966928 w 4326152"/>
                <a:gd name="connsiteY120" fmla="*/ 3970425 h 4326984"/>
                <a:gd name="connsiteX121" fmla="*/ 876487 w 4326152"/>
                <a:gd name="connsiteY121" fmla="*/ 3910825 h 4326984"/>
                <a:gd name="connsiteX122" fmla="*/ 742398 w 4326152"/>
                <a:gd name="connsiteY122" fmla="*/ 3803519 h 4326984"/>
                <a:gd name="connsiteX123" fmla="*/ 725853 w 4326152"/>
                <a:gd name="connsiteY123" fmla="*/ 3787994 h 4326984"/>
                <a:gd name="connsiteX124" fmla="*/ 805563 w 4326152"/>
                <a:gd name="connsiteY124" fmla="*/ 3708284 h 4326984"/>
                <a:gd name="connsiteX125" fmla="*/ 834654 w 4326152"/>
                <a:gd name="connsiteY125" fmla="*/ 3564810 h 4326984"/>
                <a:gd name="connsiteX126" fmla="*/ 805564 w 4326152"/>
                <a:gd name="connsiteY126" fmla="*/ 3521003 h 4326984"/>
                <a:gd name="connsiteX127" fmla="*/ 805564 w 4326152"/>
                <a:gd name="connsiteY127" fmla="*/ 3521003 h 4326984"/>
                <a:gd name="connsiteX128" fmla="*/ 805563 w 4326152"/>
                <a:gd name="connsiteY128" fmla="*/ 3521002 h 4326984"/>
                <a:gd name="connsiteX129" fmla="*/ 805564 w 4326152"/>
                <a:gd name="connsiteY129" fmla="*/ 3521003 h 4326984"/>
                <a:gd name="connsiteX130" fmla="*/ 761756 w 4326152"/>
                <a:gd name="connsiteY130" fmla="*/ 3491913 h 4326984"/>
                <a:gd name="connsiteX131" fmla="*/ 618283 w 4326152"/>
                <a:gd name="connsiteY131" fmla="*/ 3521003 h 4326984"/>
                <a:gd name="connsiteX132" fmla="*/ 539069 w 4326152"/>
                <a:gd name="connsiteY132" fmla="*/ 3600217 h 4326984"/>
                <a:gd name="connsiteX133" fmla="*/ 501776 w 4326152"/>
                <a:gd name="connsiteY133" fmla="*/ 3559259 h 4326984"/>
                <a:gd name="connsiteX134" fmla="*/ 396463 w 4326152"/>
                <a:gd name="connsiteY134" fmla="*/ 3423525 h 4326984"/>
                <a:gd name="connsiteX135" fmla="*/ 355151 w 4326152"/>
                <a:gd name="connsiteY135" fmla="*/ 3360211 h 4326984"/>
                <a:gd name="connsiteX136" fmla="*/ 451998 w 4326152"/>
                <a:gd name="connsiteY136" fmla="*/ 3304297 h 4326984"/>
                <a:gd name="connsiteX137" fmla="*/ 500470 w 4326152"/>
                <a:gd name="connsiteY137" fmla="*/ 3123397 h 4326984"/>
                <a:gd name="connsiteX138" fmla="*/ 500470 w 4326152"/>
                <a:gd name="connsiteY138" fmla="*/ 3123397 h 4326984"/>
                <a:gd name="connsiteX139" fmla="*/ 319570 w 4326152"/>
                <a:gd name="connsiteY139" fmla="*/ 3074925 h 4326984"/>
                <a:gd name="connsiteX140" fmla="*/ 221749 w 4326152"/>
                <a:gd name="connsiteY140" fmla="*/ 3131402 h 4326984"/>
                <a:gd name="connsiteX141" fmla="*/ 208706 w 4326152"/>
                <a:gd name="connsiteY141" fmla="*/ 3107136 h 4326984"/>
                <a:gd name="connsiteX142" fmla="*/ 135132 w 4326152"/>
                <a:gd name="connsiteY142" fmla="*/ 2936704 h 4326984"/>
                <a:gd name="connsiteX143" fmla="*/ 106824 w 4326152"/>
                <a:gd name="connsiteY143" fmla="*/ 2851561 h 4326984"/>
                <a:gd name="connsiteX144" fmla="*/ 215039 w 4326152"/>
                <a:gd name="connsiteY144" fmla="*/ 2822564 h 4326984"/>
                <a:gd name="connsiteX145" fmla="*/ 308680 w 4326152"/>
                <a:gd name="connsiteY145" fmla="*/ 2660374 h 4326984"/>
                <a:gd name="connsiteX146" fmla="*/ 308680 w 4326152"/>
                <a:gd name="connsiteY146" fmla="*/ 2660375 h 4326984"/>
                <a:gd name="connsiteX147" fmla="*/ 146490 w 4326152"/>
                <a:gd name="connsiteY147" fmla="*/ 2566734 h 4326984"/>
                <a:gd name="connsiteX148" fmla="*/ 37277 w 4326152"/>
                <a:gd name="connsiteY148" fmla="*/ 2595997 h 4326984"/>
                <a:gd name="connsiteX149" fmla="*/ 32296 w 4326152"/>
                <a:gd name="connsiteY149" fmla="*/ 2575063 h 4326984"/>
                <a:gd name="connsiteX150" fmla="*/ 4516 w 4326152"/>
                <a:gd name="connsiteY150" fmla="*/ 2385337 h 4326984"/>
                <a:gd name="connsiteX151" fmla="*/ 0 w 4326152"/>
                <a:gd name="connsiteY151" fmla="*/ 2295920 h 4326984"/>
                <a:gd name="connsiteX152" fmla="*/ 110836 w 4326152"/>
                <a:gd name="connsiteY152" fmla="*/ 2295920 h 4326984"/>
                <a:gd name="connsiteX153" fmla="*/ 243264 w 4326152"/>
                <a:gd name="connsiteY153" fmla="*/ 2163492 h 4326984"/>
                <a:gd name="connsiteX154" fmla="*/ 243265 w 4326152"/>
                <a:gd name="connsiteY154" fmla="*/ 2163492 h 4326984"/>
                <a:gd name="connsiteX155" fmla="*/ 110837 w 4326152"/>
                <a:gd name="connsiteY155" fmla="*/ 2031064 h 4326984"/>
                <a:gd name="connsiteX156" fmla="*/ 0 w 4326152"/>
                <a:gd name="connsiteY156" fmla="*/ 2031064 h 4326984"/>
                <a:gd name="connsiteX157" fmla="*/ 4516 w 4326152"/>
                <a:gd name="connsiteY157" fmla="*/ 1941645 h 4326984"/>
                <a:gd name="connsiteX158" fmla="*/ 32296 w 4326152"/>
                <a:gd name="connsiteY158" fmla="*/ 1751919 h 4326984"/>
                <a:gd name="connsiteX159" fmla="*/ 37277 w 4326152"/>
                <a:gd name="connsiteY159" fmla="*/ 1730986 h 4326984"/>
                <a:gd name="connsiteX160" fmla="*/ 146489 w 4326152"/>
                <a:gd name="connsiteY160" fmla="*/ 1760249 h 4326984"/>
                <a:gd name="connsiteX161" fmla="*/ 308680 w 4326152"/>
                <a:gd name="connsiteY161" fmla="*/ 1666608 h 4326984"/>
                <a:gd name="connsiteX162" fmla="*/ 308681 w 4326152"/>
                <a:gd name="connsiteY162" fmla="*/ 1666609 h 4326984"/>
                <a:gd name="connsiteX163" fmla="*/ 215040 w 4326152"/>
                <a:gd name="connsiteY163" fmla="*/ 1504418 h 4326984"/>
                <a:gd name="connsiteX164" fmla="*/ 106824 w 4326152"/>
                <a:gd name="connsiteY164" fmla="*/ 1475422 h 4326984"/>
                <a:gd name="connsiteX165" fmla="*/ 135132 w 4326152"/>
                <a:gd name="connsiteY165" fmla="*/ 1390279 h 4326984"/>
                <a:gd name="connsiteX166" fmla="*/ 208706 w 4326152"/>
                <a:gd name="connsiteY166" fmla="*/ 1219846 h 4326984"/>
                <a:gd name="connsiteX167" fmla="*/ 221749 w 4326152"/>
                <a:gd name="connsiteY167" fmla="*/ 1195581 h 4326984"/>
                <a:gd name="connsiteX168" fmla="*/ 319570 w 4326152"/>
                <a:gd name="connsiteY168" fmla="*/ 1252058 h 4326984"/>
                <a:gd name="connsiteX169" fmla="*/ 500470 w 4326152"/>
                <a:gd name="connsiteY169" fmla="*/ 1203586 h 4326984"/>
                <a:gd name="connsiteX170" fmla="*/ 500471 w 4326152"/>
                <a:gd name="connsiteY170" fmla="*/ 1203586 h 4326984"/>
                <a:gd name="connsiteX171" fmla="*/ 451999 w 4326152"/>
                <a:gd name="connsiteY171" fmla="*/ 1022686 h 4326984"/>
                <a:gd name="connsiteX172" fmla="*/ 355151 w 4326152"/>
                <a:gd name="connsiteY172" fmla="*/ 966771 h 4326984"/>
                <a:gd name="connsiteX173" fmla="*/ 396463 w 4326152"/>
                <a:gd name="connsiteY173" fmla="*/ 903458 h 4326984"/>
                <a:gd name="connsiteX174" fmla="*/ 501776 w 4326152"/>
                <a:gd name="connsiteY174" fmla="*/ 767725 h 4326984"/>
                <a:gd name="connsiteX175" fmla="*/ 539068 w 4326152"/>
                <a:gd name="connsiteY175" fmla="*/ 726767 h 4326984"/>
                <a:gd name="connsiteX176" fmla="*/ 618282 w 4326152"/>
                <a:gd name="connsiteY176" fmla="*/ 805980 h 4326984"/>
                <a:gd name="connsiteX177" fmla="*/ 805563 w 4326152"/>
                <a:gd name="connsiteY177" fmla="*/ 805980 h 4326984"/>
                <a:gd name="connsiteX178" fmla="*/ 805564 w 4326152"/>
                <a:gd name="connsiteY178" fmla="*/ 805981 h 4326984"/>
                <a:gd name="connsiteX179" fmla="*/ 805564 w 4326152"/>
                <a:gd name="connsiteY179" fmla="*/ 618700 h 4326984"/>
                <a:gd name="connsiteX180" fmla="*/ 725853 w 4326152"/>
                <a:gd name="connsiteY180" fmla="*/ 538989 h 4326984"/>
                <a:gd name="connsiteX181" fmla="*/ 742398 w 4326152"/>
                <a:gd name="connsiteY181" fmla="*/ 523465 h 4326984"/>
                <a:gd name="connsiteX182" fmla="*/ 876487 w 4326152"/>
                <a:gd name="connsiteY182" fmla="*/ 416159 h 4326984"/>
                <a:gd name="connsiteX183" fmla="*/ 966928 w 4326152"/>
                <a:gd name="connsiteY183" fmla="*/ 356559 h 4326984"/>
                <a:gd name="connsiteX184" fmla="*/ 1022270 w 4326152"/>
                <a:gd name="connsiteY184" fmla="*/ 452415 h 4326984"/>
                <a:gd name="connsiteX185" fmla="*/ 1203170 w 4326152"/>
                <a:gd name="connsiteY185" fmla="*/ 500888 h 4326984"/>
                <a:gd name="connsiteX186" fmla="*/ 1203171 w 4326152"/>
                <a:gd name="connsiteY186" fmla="*/ 500888 h 4326984"/>
                <a:gd name="connsiteX187" fmla="*/ 1251643 w 4326152"/>
                <a:gd name="connsiteY187" fmla="*/ 319988 h 4326984"/>
                <a:gd name="connsiteX188" fmla="*/ 1196114 w 4326152"/>
                <a:gd name="connsiteY188" fmla="*/ 223810 h 4326984"/>
                <a:gd name="connsiteX189" fmla="*/ 1273332 w 4326152"/>
                <a:gd name="connsiteY189" fmla="*/ 183959 h 4326984"/>
                <a:gd name="connsiteX190" fmla="*/ 1435137 w 4326152"/>
                <a:gd name="connsiteY190" fmla="*/ 118856 h 4326984"/>
                <a:gd name="connsiteX191" fmla="*/ 1474815 w 4326152"/>
                <a:gd name="connsiteY191" fmla="*/ 106529 h 4326984"/>
                <a:gd name="connsiteX192" fmla="*/ 1504001 w 4326152"/>
                <a:gd name="connsiteY192" fmla="*/ 215456 h 4326984"/>
                <a:gd name="connsiteX193" fmla="*/ 1666192 w 4326152"/>
                <a:gd name="connsiteY193" fmla="*/ 309096 h 4326984"/>
                <a:gd name="connsiteX194" fmla="*/ 1666192 w 4326152"/>
                <a:gd name="connsiteY194" fmla="*/ 309098 h 4326984"/>
                <a:gd name="connsiteX195" fmla="*/ 1759833 w 4326152"/>
                <a:gd name="connsiteY195" fmla="*/ 146907 h 4326984"/>
                <a:gd name="connsiteX196" fmla="*/ 1730721 w 4326152"/>
                <a:gd name="connsiteY196" fmla="*/ 38261 h 4326984"/>
                <a:gd name="connsiteX197" fmla="*/ 1776540 w 4326152"/>
                <a:gd name="connsiteY197" fmla="*/ 28059 h 4326984"/>
                <a:gd name="connsiteX198" fmla="*/ 1954919 w 4326152"/>
                <a:gd name="connsiteY198" fmla="*/ 3586 h 4326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4326152" h="4326984">
                  <a:moveTo>
                    <a:pt x="2030648" y="0"/>
                  </a:moveTo>
                  <a:lnTo>
                    <a:pt x="2030648" y="111254"/>
                  </a:lnTo>
                  <a:cubicBezTo>
                    <a:pt x="2030648" y="184392"/>
                    <a:pt x="2089938" y="243682"/>
                    <a:pt x="2163076" y="243682"/>
                  </a:cubicBezTo>
                  <a:lnTo>
                    <a:pt x="2163076" y="243683"/>
                  </a:lnTo>
                  <a:cubicBezTo>
                    <a:pt x="2236214" y="243683"/>
                    <a:pt x="2295504" y="184393"/>
                    <a:pt x="2295504" y="111255"/>
                  </a:cubicBezTo>
                  <a:lnTo>
                    <a:pt x="2295504" y="0"/>
                  </a:lnTo>
                  <a:lnTo>
                    <a:pt x="2371233" y="3586"/>
                  </a:lnTo>
                  <a:cubicBezTo>
                    <a:pt x="2431444" y="9316"/>
                    <a:pt x="2490937" y="17508"/>
                    <a:pt x="2549612" y="28059"/>
                  </a:cubicBezTo>
                  <a:lnTo>
                    <a:pt x="2595431" y="38261"/>
                  </a:lnTo>
                  <a:lnTo>
                    <a:pt x="2566319" y="146906"/>
                  </a:lnTo>
                  <a:cubicBezTo>
                    <a:pt x="2547390" y="217552"/>
                    <a:pt x="2589314" y="290167"/>
                    <a:pt x="2659960" y="309097"/>
                  </a:cubicBezTo>
                  <a:lnTo>
                    <a:pt x="2659960" y="309098"/>
                  </a:lnTo>
                  <a:cubicBezTo>
                    <a:pt x="2730606" y="328027"/>
                    <a:pt x="2803221" y="286103"/>
                    <a:pt x="2822150" y="215457"/>
                  </a:cubicBezTo>
                  <a:lnTo>
                    <a:pt x="2851337" y="106529"/>
                  </a:lnTo>
                  <a:lnTo>
                    <a:pt x="2891016" y="118856"/>
                  </a:lnTo>
                  <a:cubicBezTo>
                    <a:pt x="2946007" y="138435"/>
                    <a:pt x="2999976" y="160170"/>
                    <a:pt x="3052820" y="183959"/>
                  </a:cubicBezTo>
                  <a:lnTo>
                    <a:pt x="3130038" y="223810"/>
                  </a:lnTo>
                  <a:lnTo>
                    <a:pt x="3074510" y="319987"/>
                  </a:lnTo>
                  <a:cubicBezTo>
                    <a:pt x="3037941" y="383327"/>
                    <a:pt x="3059643" y="464318"/>
                    <a:pt x="3122982" y="500887"/>
                  </a:cubicBezTo>
                  <a:lnTo>
                    <a:pt x="3122982" y="500886"/>
                  </a:lnTo>
                  <a:cubicBezTo>
                    <a:pt x="3186322" y="537455"/>
                    <a:pt x="3267313" y="515753"/>
                    <a:pt x="3303882" y="452415"/>
                  </a:cubicBezTo>
                  <a:lnTo>
                    <a:pt x="3359224" y="356559"/>
                  </a:lnTo>
                  <a:lnTo>
                    <a:pt x="3449666" y="416159"/>
                  </a:lnTo>
                  <a:cubicBezTo>
                    <a:pt x="3495792" y="450178"/>
                    <a:pt x="3540522" y="485981"/>
                    <a:pt x="3583755" y="523465"/>
                  </a:cubicBezTo>
                  <a:lnTo>
                    <a:pt x="3600299" y="538988"/>
                  </a:lnTo>
                  <a:lnTo>
                    <a:pt x="3520588" y="618698"/>
                  </a:lnTo>
                  <a:cubicBezTo>
                    <a:pt x="3468872" y="670415"/>
                    <a:pt x="3468872" y="754263"/>
                    <a:pt x="3520588" y="805980"/>
                  </a:cubicBezTo>
                  <a:lnTo>
                    <a:pt x="3520589" y="805979"/>
                  </a:lnTo>
                  <a:cubicBezTo>
                    <a:pt x="3572305" y="857695"/>
                    <a:pt x="3656154" y="857695"/>
                    <a:pt x="3707871" y="805979"/>
                  </a:cubicBezTo>
                  <a:lnTo>
                    <a:pt x="3787084" y="726766"/>
                  </a:lnTo>
                  <a:lnTo>
                    <a:pt x="3824377" y="767725"/>
                  </a:lnTo>
                  <a:cubicBezTo>
                    <a:pt x="3861215" y="811526"/>
                    <a:pt x="3896353" y="856804"/>
                    <a:pt x="3929689" y="903458"/>
                  </a:cubicBezTo>
                  <a:lnTo>
                    <a:pt x="3971001" y="966771"/>
                  </a:lnTo>
                  <a:lnTo>
                    <a:pt x="3874154" y="1022685"/>
                  </a:lnTo>
                  <a:cubicBezTo>
                    <a:pt x="3810815" y="1059254"/>
                    <a:pt x="3789113" y="1140246"/>
                    <a:pt x="3825682" y="1203585"/>
                  </a:cubicBezTo>
                  <a:lnTo>
                    <a:pt x="3825683" y="1203585"/>
                  </a:lnTo>
                  <a:cubicBezTo>
                    <a:pt x="3862252" y="1266924"/>
                    <a:pt x="3943243" y="1288626"/>
                    <a:pt x="4006583" y="1252057"/>
                  </a:cubicBezTo>
                  <a:lnTo>
                    <a:pt x="4104403" y="1195580"/>
                  </a:lnTo>
                  <a:lnTo>
                    <a:pt x="4117447" y="1219846"/>
                  </a:lnTo>
                  <a:cubicBezTo>
                    <a:pt x="4144310" y="1275380"/>
                    <a:pt x="4168875" y="1332232"/>
                    <a:pt x="4191020" y="1390279"/>
                  </a:cubicBezTo>
                  <a:lnTo>
                    <a:pt x="4219328" y="1475421"/>
                  </a:lnTo>
                  <a:lnTo>
                    <a:pt x="4111112" y="1504417"/>
                  </a:lnTo>
                  <a:cubicBezTo>
                    <a:pt x="4040466" y="1523347"/>
                    <a:pt x="3998542" y="1595962"/>
                    <a:pt x="4017472" y="1666608"/>
                  </a:cubicBezTo>
                  <a:lnTo>
                    <a:pt x="4017472" y="1666607"/>
                  </a:lnTo>
                  <a:cubicBezTo>
                    <a:pt x="4036402" y="1737253"/>
                    <a:pt x="4109017" y="1779178"/>
                    <a:pt x="4179663" y="1760248"/>
                  </a:cubicBezTo>
                  <a:lnTo>
                    <a:pt x="4288875" y="1730985"/>
                  </a:lnTo>
                  <a:lnTo>
                    <a:pt x="4293856" y="1751919"/>
                  </a:lnTo>
                  <a:cubicBezTo>
                    <a:pt x="4305825" y="1814254"/>
                    <a:pt x="4315127" y="1877537"/>
                    <a:pt x="4321637" y="1941645"/>
                  </a:cubicBezTo>
                  <a:lnTo>
                    <a:pt x="4326152" y="2031064"/>
                  </a:lnTo>
                  <a:lnTo>
                    <a:pt x="4215316" y="2031064"/>
                  </a:lnTo>
                  <a:cubicBezTo>
                    <a:pt x="4160463" y="2031064"/>
                    <a:pt x="4113399" y="2064415"/>
                    <a:pt x="4093295" y="2111945"/>
                  </a:cubicBezTo>
                  <a:lnTo>
                    <a:pt x="4082888" y="2163492"/>
                  </a:lnTo>
                  <a:lnTo>
                    <a:pt x="4093295" y="2215038"/>
                  </a:lnTo>
                  <a:cubicBezTo>
                    <a:pt x="4113399" y="2262568"/>
                    <a:pt x="4160463" y="2295919"/>
                    <a:pt x="4215316" y="2295919"/>
                  </a:cubicBezTo>
                  <a:lnTo>
                    <a:pt x="4326152" y="2295919"/>
                  </a:lnTo>
                  <a:lnTo>
                    <a:pt x="4321637" y="2385337"/>
                  </a:lnTo>
                  <a:cubicBezTo>
                    <a:pt x="4315127" y="2449445"/>
                    <a:pt x="4305825" y="2512729"/>
                    <a:pt x="4293856" y="2575063"/>
                  </a:cubicBezTo>
                  <a:lnTo>
                    <a:pt x="4288875" y="2595998"/>
                  </a:lnTo>
                  <a:lnTo>
                    <a:pt x="4179663" y="2566735"/>
                  </a:lnTo>
                  <a:cubicBezTo>
                    <a:pt x="4109017" y="2547805"/>
                    <a:pt x="4036402" y="2589730"/>
                    <a:pt x="4017472" y="2660376"/>
                  </a:cubicBezTo>
                  <a:lnTo>
                    <a:pt x="4017472" y="2660375"/>
                  </a:lnTo>
                  <a:cubicBezTo>
                    <a:pt x="3998543" y="2731021"/>
                    <a:pt x="4040467" y="2803636"/>
                    <a:pt x="4111113" y="2822565"/>
                  </a:cubicBezTo>
                  <a:lnTo>
                    <a:pt x="4219329" y="2851562"/>
                  </a:lnTo>
                  <a:lnTo>
                    <a:pt x="4191021" y="2936704"/>
                  </a:lnTo>
                  <a:cubicBezTo>
                    <a:pt x="4168876" y="2994751"/>
                    <a:pt x="4144310" y="3051603"/>
                    <a:pt x="4117447" y="3107136"/>
                  </a:cubicBezTo>
                  <a:lnTo>
                    <a:pt x="4104403" y="3131403"/>
                  </a:lnTo>
                  <a:lnTo>
                    <a:pt x="4006582" y="3074926"/>
                  </a:lnTo>
                  <a:cubicBezTo>
                    <a:pt x="3943243" y="3038357"/>
                    <a:pt x="3862251" y="3060059"/>
                    <a:pt x="3825682" y="3123398"/>
                  </a:cubicBezTo>
                  <a:lnTo>
                    <a:pt x="3825683" y="3123398"/>
                  </a:lnTo>
                  <a:cubicBezTo>
                    <a:pt x="3789114" y="3186737"/>
                    <a:pt x="3810815" y="3267729"/>
                    <a:pt x="3874155" y="3304298"/>
                  </a:cubicBezTo>
                  <a:lnTo>
                    <a:pt x="3971001" y="3360212"/>
                  </a:lnTo>
                  <a:lnTo>
                    <a:pt x="3929689" y="3423525"/>
                  </a:lnTo>
                  <a:cubicBezTo>
                    <a:pt x="3896353" y="3470179"/>
                    <a:pt x="3861215" y="3515458"/>
                    <a:pt x="3824377" y="3559259"/>
                  </a:cubicBezTo>
                  <a:lnTo>
                    <a:pt x="3787083" y="3600218"/>
                  </a:lnTo>
                  <a:lnTo>
                    <a:pt x="3707870" y="3521004"/>
                  </a:lnTo>
                  <a:cubicBezTo>
                    <a:pt x="3669082" y="3482217"/>
                    <a:pt x="3612221" y="3472520"/>
                    <a:pt x="3564396" y="3491914"/>
                  </a:cubicBezTo>
                  <a:lnTo>
                    <a:pt x="3520589" y="3521004"/>
                  </a:lnTo>
                  <a:lnTo>
                    <a:pt x="3491499" y="3564811"/>
                  </a:lnTo>
                  <a:cubicBezTo>
                    <a:pt x="3472105" y="3612636"/>
                    <a:pt x="3481802" y="3669497"/>
                    <a:pt x="3520589" y="3708285"/>
                  </a:cubicBezTo>
                  <a:lnTo>
                    <a:pt x="3600299" y="3787995"/>
                  </a:lnTo>
                  <a:lnTo>
                    <a:pt x="3583755" y="3803519"/>
                  </a:lnTo>
                  <a:cubicBezTo>
                    <a:pt x="3540522" y="3841003"/>
                    <a:pt x="3495791" y="3876805"/>
                    <a:pt x="3449666" y="3910825"/>
                  </a:cubicBezTo>
                  <a:lnTo>
                    <a:pt x="3359224" y="3970425"/>
                  </a:lnTo>
                  <a:lnTo>
                    <a:pt x="3303882" y="3874570"/>
                  </a:lnTo>
                  <a:cubicBezTo>
                    <a:pt x="3267313" y="3811230"/>
                    <a:pt x="3186321" y="3789529"/>
                    <a:pt x="3122982" y="3826098"/>
                  </a:cubicBezTo>
                  <a:lnTo>
                    <a:pt x="3122982" y="3826097"/>
                  </a:lnTo>
                  <a:cubicBezTo>
                    <a:pt x="3059643" y="3862666"/>
                    <a:pt x="3037941" y="3943658"/>
                    <a:pt x="3074510" y="4006997"/>
                  </a:cubicBezTo>
                  <a:lnTo>
                    <a:pt x="3130038" y="4103174"/>
                  </a:lnTo>
                  <a:lnTo>
                    <a:pt x="3052820" y="4143025"/>
                  </a:lnTo>
                  <a:cubicBezTo>
                    <a:pt x="2999976" y="4166814"/>
                    <a:pt x="2946007" y="4188549"/>
                    <a:pt x="2891016" y="4208128"/>
                  </a:cubicBezTo>
                  <a:lnTo>
                    <a:pt x="2851337" y="4220455"/>
                  </a:lnTo>
                  <a:lnTo>
                    <a:pt x="2822150" y="4111528"/>
                  </a:lnTo>
                  <a:cubicBezTo>
                    <a:pt x="2803221" y="4040882"/>
                    <a:pt x="2730606" y="3998958"/>
                    <a:pt x="2659960" y="4017887"/>
                  </a:cubicBezTo>
                  <a:lnTo>
                    <a:pt x="2659961" y="4017887"/>
                  </a:lnTo>
                  <a:cubicBezTo>
                    <a:pt x="2589315" y="4036817"/>
                    <a:pt x="2547391" y="4109432"/>
                    <a:pt x="2566320" y="4180078"/>
                  </a:cubicBezTo>
                  <a:lnTo>
                    <a:pt x="2595431" y="4288723"/>
                  </a:lnTo>
                  <a:lnTo>
                    <a:pt x="2549612" y="4298926"/>
                  </a:lnTo>
                  <a:cubicBezTo>
                    <a:pt x="2490937" y="4309476"/>
                    <a:pt x="2431444" y="4317668"/>
                    <a:pt x="2371233" y="4323399"/>
                  </a:cubicBezTo>
                  <a:lnTo>
                    <a:pt x="2295504" y="4326984"/>
                  </a:lnTo>
                  <a:lnTo>
                    <a:pt x="2295504" y="4215732"/>
                  </a:lnTo>
                  <a:cubicBezTo>
                    <a:pt x="2295504" y="4160879"/>
                    <a:pt x="2262154" y="4113815"/>
                    <a:pt x="2214623" y="4093711"/>
                  </a:cubicBezTo>
                  <a:lnTo>
                    <a:pt x="2163077" y="4083304"/>
                  </a:lnTo>
                  <a:lnTo>
                    <a:pt x="2111530" y="4093711"/>
                  </a:lnTo>
                  <a:cubicBezTo>
                    <a:pt x="2064000" y="4113815"/>
                    <a:pt x="2030649" y="4160879"/>
                    <a:pt x="2030649" y="4215732"/>
                  </a:cubicBezTo>
                  <a:lnTo>
                    <a:pt x="2030649" y="4326984"/>
                  </a:lnTo>
                  <a:lnTo>
                    <a:pt x="1954919" y="4323399"/>
                  </a:lnTo>
                  <a:cubicBezTo>
                    <a:pt x="1894708" y="4317668"/>
                    <a:pt x="1835215" y="4309476"/>
                    <a:pt x="1776540" y="4298926"/>
                  </a:cubicBezTo>
                  <a:lnTo>
                    <a:pt x="1730721" y="4288723"/>
                  </a:lnTo>
                  <a:lnTo>
                    <a:pt x="1759832" y="4180078"/>
                  </a:lnTo>
                  <a:cubicBezTo>
                    <a:pt x="1778762" y="4109432"/>
                    <a:pt x="1736838" y="4036817"/>
                    <a:pt x="1666192" y="4017887"/>
                  </a:cubicBezTo>
                  <a:lnTo>
                    <a:pt x="1666193" y="4017887"/>
                  </a:lnTo>
                  <a:cubicBezTo>
                    <a:pt x="1595547" y="3998958"/>
                    <a:pt x="1522932" y="4040882"/>
                    <a:pt x="1504002" y="4111528"/>
                  </a:cubicBezTo>
                  <a:lnTo>
                    <a:pt x="1474816" y="4220455"/>
                  </a:lnTo>
                  <a:lnTo>
                    <a:pt x="1435137" y="4208128"/>
                  </a:lnTo>
                  <a:cubicBezTo>
                    <a:pt x="1380146" y="4188549"/>
                    <a:pt x="1326177" y="4166814"/>
                    <a:pt x="1273332" y="4143025"/>
                  </a:cubicBezTo>
                  <a:lnTo>
                    <a:pt x="1196114" y="4103174"/>
                  </a:lnTo>
                  <a:lnTo>
                    <a:pt x="1251642" y="4006996"/>
                  </a:lnTo>
                  <a:cubicBezTo>
                    <a:pt x="1288211" y="3943657"/>
                    <a:pt x="1266509" y="3862665"/>
                    <a:pt x="1203170" y="3826096"/>
                  </a:cubicBezTo>
                  <a:lnTo>
                    <a:pt x="1203171" y="3826097"/>
                  </a:lnTo>
                  <a:cubicBezTo>
                    <a:pt x="1139832" y="3789528"/>
                    <a:pt x="1058840" y="3811229"/>
                    <a:pt x="1022271" y="3874569"/>
                  </a:cubicBezTo>
                  <a:lnTo>
                    <a:pt x="966928" y="3970425"/>
                  </a:lnTo>
                  <a:lnTo>
                    <a:pt x="876487" y="3910825"/>
                  </a:lnTo>
                  <a:cubicBezTo>
                    <a:pt x="830362" y="3876805"/>
                    <a:pt x="785631" y="3841003"/>
                    <a:pt x="742398" y="3803519"/>
                  </a:cubicBezTo>
                  <a:lnTo>
                    <a:pt x="725853" y="3787994"/>
                  </a:lnTo>
                  <a:lnTo>
                    <a:pt x="805563" y="3708284"/>
                  </a:lnTo>
                  <a:cubicBezTo>
                    <a:pt x="844351" y="3669496"/>
                    <a:pt x="854048" y="3612635"/>
                    <a:pt x="834654" y="3564810"/>
                  </a:cubicBezTo>
                  <a:lnTo>
                    <a:pt x="805564" y="3521003"/>
                  </a:lnTo>
                  <a:lnTo>
                    <a:pt x="805564" y="3521003"/>
                  </a:lnTo>
                  <a:lnTo>
                    <a:pt x="805563" y="3521002"/>
                  </a:lnTo>
                  <a:lnTo>
                    <a:pt x="805564" y="3521003"/>
                  </a:lnTo>
                  <a:lnTo>
                    <a:pt x="761756" y="3491913"/>
                  </a:lnTo>
                  <a:cubicBezTo>
                    <a:pt x="713932" y="3472519"/>
                    <a:pt x="657070" y="3482216"/>
                    <a:pt x="618283" y="3521003"/>
                  </a:cubicBezTo>
                  <a:lnTo>
                    <a:pt x="539069" y="3600217"/>
                  </a:lnTo>
                  <a:lnTo>
                    <a:pt x="501776" y="3559259"/>
                  </a:lnTo>
                  <a:cubicBezTo>
                    <a:pt x="464937" y="3515458"/>
                    <a:pt x="429799" y="3470179"/>
                    <a:pt x="396463" y="3423525"/>
                  </a:cubicBezTo>
                  <a:lnTo>
                    <a:pt x="355151" y="3360211"/>
                  </a:lnTo>
                  <a:lnTo>
                    <a:pt x="451998" y="3304297"/>
                  </a:lnTo>
                  <a:cubicBezTo>
                    <a:pt x="515337" y="3267728"/>
                    <a:pt x="537039" y="3186736"/>
                    <a:pt x="500470" y="3123397"/>
                  </a:cubicBezTo>
                  <a:lnTo>
                    <a:pt x="500470" y="3123397"/>
                  </a:lnTo>
                  <a:cubicBezTo>
                    <a:pt x="463901" y="3060058"/>
                    <a:pt x="382910" y="3038356"/>
                    <a:pt x="319570" y="3074925"/>
                  </a:cubicBezTo>
                  <a:lnTo>
                    <a:pt x="221749" y="3131402"/>
                  </a:lnTo>
                  <a:lnTo>
                    <a:pt x="208706" y="3107136"/>
                  </a:lnTo>
                  <a:cubicBezTo>
                    <a:pt x="181843" y="3051603"/>
                    <a:pt x="157277" y="2994751"/>
                    <a:pt x="135132" y="2936704"/>
                  </a:cubicBezTo>
                  <a:lnTo>
                    <a:pt x="106824" y="2851561"/>
                  </a:lnTo>
                  <a:lnTo>
                    <a:pt x="215039" y="2822564"/>
                  </a:lnTo>
                  <a:cubicBezTo>
                    <a:pt x="285685" y="2803635"/>
                    <a:pt x="327610" y="2731020"/>
                    <a:pt x="308680" y="2660374"/>
                  </a:cubicBezTo>
                  <a:lnTo>
                    <a:pt x="308680" y="2660375"/>
                  </a:lnTo>
                  <a:cubicBezTo>
                    <a:pt x="289751" y="2589729"/>
                    <a:pt x="217136" y="2547804"/>
                    <a:pt x="146490" y="2566734"/>
                  </a:cubicBezTo>
                  <a:lnTo>
                    <a:pt x="37277" y="2595997"/>
                  </a:lnTo>
                  <a:lnTo>
                    <a:pt x="32296" y="2575063"/>
                  </a:lnTo>
                  <a:cubicBezTo>
                    <a:pt x="20328" y="2512729"/>
                    <a:pt x="11026" y="2449445"/>
                    <a:pt x="4516" y="2385337"/>
                  </a:cubicBezTo>
                  <a:lnTo>
                    <a:pt x="0" y="2295920"/>
                  </a:lnTo>
                  <a:lnTo>
                    <a:pt x="110836" y="2295920"/>
                  </a:lnTo>
                  <a:cubicBezTo>
                    <a:pt x="183974" y="2295920"/>
                    <a:pt x="243264" y="2236630"/>
                    <a:pt x="243264" y="2163492"/>
                  </a:cubicBezTo>
                  <a:lnTo>
                    <a:pt x="243265" y="2163492"/>
                  </a:lnTo>
                  <a:cubicBezTo>
                    <a:pt x="243265" y="2090354"/>
                    <a:pt x="183975" y="2031064"/>
                    <a:pt x="110837" y="2031064"/>
                  </a:cubicBezTo>
                  <a:lnTo>
                    <a:pt x="0" y="2031064"/>
                  </a:lnTo>
                  <a:lnTo>
                    <a:pt x="4516" y="1941645"/>
                  </a:lnTo>
                  <a:cubicBezTo>
                    <a:pt x="11026" y="1877537"/>
                    <a:pt x="20327" y="1814254"/>
                    <a:pt x="32296" y="1751919"/>
                  </a:cubicBezTo>
                  <a:lnTo>
                    <a:pt x="37277" y="1730986"/>
                  </a:lnTo>
                  <a:lnTo>
                    <a:pt x="146489" y="1760249"/>
                  </a:lnTo>
                  <a:cubicBezTo>
                    <a:pt x="217135" y="1779179"/>
                    <a:pt x="289751" y="1737254"/>
                    <a:pt x="308680" y="1666608"/>
                  </a:cubicBezTo>
                  <a:lnTo>
                    <a:pt x="308681" y="1666609"/>
                  </a:lnTo>
                  <a:cubicBezTo>
                    <a:pt x="327610" y="1595963"/>
                    <a:pt x="285686" y="1523348"/>
                    <a:pt x="215040" y="1504418"/>
                  </a:cubicBezTo>
                  <a:lnTo>
                    <a:pt x="106824" y="1475422"/>
                  </a:lnTo>
                  <a:lnTo>
                    <a:pt x="135132" y="1390279"/>
                  </a:lnTo>
                  <a:cubicBezTo>
                    <a:pt x="157277" y="1332232"/>
                    <a:pt x="181843" y="1275379"/>
                    <a:pt x="208706" y="1219846"/>
                  </a:cubicBezTo>
                  <a:lnTo>
                    <a:pt x="221749" y="1195581"/>
                  </a:lnTo>
                  <a:lnTo>
                    <a:pt x="319570" y="1252058"/>
                  </a:lnTo>
                  <a:cubicBezTo>
                    <a:pt x="382909" y="1288627"/>
                    <a:pt x="463901" y="1266925"/>
                    <a:pt x="500470" y="1203586"/>
                  </a:cubicBezTo>
                  <a:lnTo>
                    <a:pt x="500471" y="1203586"/>
                  </a:lnTo>
                  <a:cubicBezTo>
                    <a:pt x="537040" y="1140247"/>
                    <a:pt x="515338" y="1059255"/>
                    <a:pt x="451999" y="1022686"/>
                  </a:cubicBezTo>
                  <a:lnTo>
                    <a:pt x="355151" y="966771"/>
                  </a:lnTo>
                  <a:lnTo>
                    <a:pt x="396463" y="903458"/>
                  </a:lnTo>
                  <a:cubicBezTo>
                    <a:pt x="429799" y="856804"/>
                    <a:pt x="464937" y="811526"/>
                    <a:pt x="501776" y="767725"/>
                  </a:cubicBezTo>
                  <a:lnTo>
                    <a:pt x="539068" y="726767"/>
                  </a:lnTo>
                  <a:lnTo>
                    <a:pt x="618282" y="805980"/>
                  </a:lnTo>
                  <a:cubicBezTo>
                    <a:pt x="669998" y="857696"/>
                    <a:pt x="753847" y="857696"/>
                    <a:pt x="805563" y="805980"/>
                  </a:cubicBezTo>
                  <a:lnTo>
                    <a:pt x="805564" y="805981"/>
                  </a:lnTo>
                  <a:cubicBezTo>
                    <a:pt x="857281" y="754265"/>
                    <a:pt x="857281" y="670416"/>
                    <a:pt x="805564" y="618700"/>
                  </a:cubicBezTo>
                  <a:lnTo>
                    <a:pt x="725853" y="538989"/>
                  </a:lnTo>
                  <a:lnTo>
                    <a:pt x="742398" y="523465"/>
                  </a:lnTo>
                  <a:cubicBezTo>
                    <a:pt x="785631" y="485981"/>
                    <a:pt x="830362" y="450178"/>
                    <a:pt x="876487" y="416159"/>
                  </a:cubicBezTo>
                  <a:lnTo>
                    <a:pt x="966928" y="356559"/>
                  </a:lnTo>
                  <a:lnTo>
                    <a:pt x="1022270" y="452415"/>
                  </a:lnTo>
                  <a:cubicBezTo>
                    <a:pt x="1058839" y="515755"/>
                    <a:pt x="1139831" y="537457"/>
                    <a:pt x="1203170" y="500888"/>
                  </a:cubicBezTo>
                  <a:lnTo>
                    <a:pt x="1203171" y="500888"/>
                  </a:lnTo>
                  <a:cubicBezTo>
                    <a:pt x="1266510" y="464320"/>
                    <a:pt x="1288212" y="383328"/>
                    <a:pt x="1251643" y="319988"/>
                  </a:cubicBezTo>
                  <a:lnTo>
                    <a:pt x="1196114" y="223810"/>
                  </a:lnTo>
                  <a:lnTo>
                    <a:pt x="1273332" y="183959"/>
                  </a:lnTo>
                  <a:cubicBezTo>
                    <a:pt x="1326177" y="160170"/>
                    <a:pt x="1380146" y="138435"/>
                    <a:pt x="1435137" y="118856"/>
                  </a:cubicBezTo>
                  <a:lnTo>
                    <a:pt x="1474815" y="106529"/>
                  </a:lnTo>
                  <a:lnTo>
                    <a:pt x="1504001" y="215456"/>
                  </a:lnTo>
                  <a:cubicBezTo>
                    <a:pt x="1522931" y="286102"/>
                    <a:pt x="1595546" y="328026"/>
                    <a:pt x="1666192" y="309096"/>
                  </a:cubicBezTo>
                  <a:lnTo>
                    <a:pt x="1666192" y="309098"/>
                  </a:lnTo>
                  <a:cubicBezTo>
                    <a:pt x="1736838" y="290168"/>
                    <a:pt x="1778762" y="217553"/>
                    <a:pt x="1759833" y="146907"/>
                  </a:cubicBezTo>
                  <a:lnTo>
                    <a:pt x="1730721" y="38261"/>
                  </a:lnTo>
                  <a:lnTo>
                    <a:pt x="1776540" y="28059"/>
                  </a:lnTo>
                  <a:cubicBezTo>
                    <a:pt x="1835215" y="17508"/>
                    <a:pt x="1894708" y="9316"/>
                    <a:pt x="1954919" y="3586"/>
                  </a:cubicBezTo>
                  <a:close/>
                </a:path>
              </a:pathLst>
            </a:custGeom>
            <a:ln>
              <a:noFill/>
            </a:ln>
            <a:effectLst>
              <a:outerShdw blurRad="457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prstClr val="white"/>
                </a:solidFill>
                <a:effectLst/>
                <a:uLnTx/>
                <a:uFillTx/>
                <a:latin typeface="+mn-lt"/>
                <a:ea typeface="+mn-ea"/>
                <a:cs typeface="+mn-cs"/>
              </a:endParaRPr>
            </a:p>
          </p:txBody>
        </p:sp>
        <p:sp>
          <p:nvSpPr>
            <p:cNvPr id="36" name="任意多边形 35"/>
            <p:cNvSpPr/>
            <p:nvPr/>
          </p:nvSpPr>
          <p:spPr>
            <a:xfrm>
              <a:off x="4171460" y="1669843"/>
              <a:ext cx="1851700" cy="1852410"/>
            </a:xfrm>
            <a:custGeom>
              <a:avLst/>
              <a:gdLst>
                <a:gd name="connsiteX0" fmla="*/ 1675960 w 1784914"/>
                <a:gd name="connsiteY0" fmla="*/ 0 h 1785599"/>
                <a:gd name="connsiteX1" fmla="*/ 1675960 w 1784914"/>
                <a:gd name="connsiteY1" fmla="*/ 91822 h 1785599"/>
                <a:gd name="connsiteX2" fmla="*/ 1742714 w 1784914"/>
                <a:gd name="connsiteY2" fmla="*/ 192530 h 1785599"/>
                <a:gd name="connsiteX3" fmla="*/ 1784914 w 1784914"/>
                <a:gd name="connsiteY3" fmla="*/ 201050 h 1785599"/>
                <a:gd name="connsiteX4" fmla="*/ 1784914 w 1784914"/>
                <a:gd name="connsiteY4" fmla="*/ 1785599 h 1785599"/>
                <a:gd name="connsiteX5" fmla="*/ 200774 w 1784914"/>
                <a:gd name="connsiteY5" fmla="*/ 1785599 h 1785599"/>
                <a:gd name="connsiteX6" fmla="*/ 192186 w 1784914"/>
                <a:gd name="connsiteY6" fmla="*/ 1743057 h 1785599"/>
                <a:gd name="connsiteX7" fmla="*/ 91477 w 1784914"/>
                <a:gd name="connsiteY7" fmla="*/ 1676303 h 1785599"/>
                <a:gd name="connsiteX8" fmla="*/ 0 w 1784914"/>
                <a:gd name="connsiteY8" fmla="*/ 1676303 h 1785599"/>
                <a:gd name="connsiteX9" fmla="*/ 3727 w 1784914"/>
                <a:gd name="connsiteY9" fmla="*/ 1602503 h 1785599"/>
                <a:gd name="connsiteX10" fmla="*/ 26655 w 1784914"/>
                <a:gd name="connsiteY10" fmla="*/ 1445916 h 1785599"/>
                <a:gd name="connsiteX11" fmla="*/ 30766 w 1784914"/>
                <a:gd name="connsiteY11" fmla="*/ 1428639 h 1785599"/>
                <a:gd name="connsiteX12" fmla="*/ 120902 w 1784914"/>
                <a:gd name="connsiteY12" fmla="*/ 1452791 h 1785599"/>
                <a:gd name="connsiteX13" fmla="*/ 254764 w 1784914"/>
                <a:gd name="connsiteY13" fmla="*/ 1375506 h 1785599"/>
                <a:gd name="connsiteX14" fmla="*/ 254765 w 1784914"/>
                <a:gd name="connsiteY14" fmla="*/ 1375507 h 1785599"/>
                <a:gd name="connsiteX15" fmla="*/ 177480 w 1784914"/>
                <a:gd name="connsiteY15" fmla="*/ 1241645 h 1785599"/>
                <a:gd name="connsiteX16" fmla="*/ 88165 w 1784914"/>
                <a:gd name="connsiteY16" fmla="*/ 1217714 h 1785599"/>
                <a:gd name="connsiteX17" fmla="*/ 111529 w 1784914"/>
                <a:gd name="connsiteY17" fmla="*/ 1147442 h 1785599"/>
                <a:gd name="connsiteX18" fmla="*/ 172252 w 1784914"/>
                <a:gd name="connsiteY18" fmla="*/ 1006779 h 1785599"/>
                <a:gd name="connsiteX19" fmla="*/ 183017 w 1784914"/>
                <a:gd name="connsiteY19" fmla="*/ 986752 h 1785599"/>
                <a:gd name="connsiteX20" fmla="*/ 263752 w 1784914"/>
                <a:gd name="connsiteY20" fmla="*/ 1033364 h 1785599"/>
                <a:gd name="connsiteX21" fmla="*/ 413054 w 1784914"/>
                <a:gd name="connsiteY21" fmla="*/ 993359 h 1785599"/>
                <a:gd name="connsiteX22" fmla="*/ 413055 w 1784914"/>
                <a:gd name="connsiteY22" fmla="*/ 993359 h 1785599"/>
                <a:gd name="connsiteX23" fmla="*/ 373050 w 1784914"/>
                <a:gd name="connsiteY23" fmla="*/ 844056 h 1785599"/>
                <a:gd name="connsiteX24" fmla="*/ 293118 w 1784914"/>
                <a:gd name="connsiteY24" fmla="*/ 797908 h 1785599"/>
                <a:gd name="connsiteX25" fmla="*/ 327214 w 1784914"/>
                <a:gd name="connsiteY25" fmla="*/ 745653 h 1785599"/>
                <a:gd name="connsiteX26" fmla="*/ 414132 w 1784914"/>
                <a:gd name="connsiteY26" fmla="*/ 633628 h 1785599"/>
                <a:gd name="connsiteX27" fmla="*/ 444911 w 1784914"/>
                <a:gd name="connsiteY27" fmla="*/ 599824 h 1785599"/>
                <a:gd name="connsiteX28" fmla="*/ 510288 w 1784914"/>
                <a:gd name="connsiteY28" fmla="*/ 665202 h 1785599"/>
                <a:gd name="connsiteX29" fmla="*/ 664857 w 1784914"/>
                <a:gd name="connsiteY29" fmla="*/ 665202 h 1785599"/>
                <a:gd name="connsiteX30" fmla="*/ 664858 w 1784914"/>
                <a:gd name="connsiteY30" fmla="*/ 665202 h 1785599"/>
                <a:gd name="connsiteX31" fmla="*/ 664858 w 1784914"/>
                <a:gd name="connsiteY31" fmla="*/ 510633 h 1785599"/>
                <a:gd name="connsiteX32" fmla="*/ 599070 w 1784914"/>
                <a:gd name="connsiteY32" fmla="*/ 444845 h 1785599"/>
                <a:gd name="connsiteX33" fmla="*/ 612725 w 1784914"/>
                <a:gd name="connsiteY33" fmla="*/ 432033 h 1785599"/>
                <a:gd name="connsiteX34" fmla="*/ 723393 w 1784914"/>
                <a:gd name="connsiteY34" fmla="*/ 343470 h 1785599"/>
                <a:gd name="connsiteX35" fmla="*/ 798037 w 1784914"/>
                <a:gd name="connsiteY35" fmla="*/ 294280 h 1785599"/>
                <a:gd name="connsiteX36" fmla="*/ 843713 w 1784914"/>
                <a:gd name="connsiteY36" fmla="*/ 373393 h 1785599"/>
                <a:gd name="connsiteX37" fmla="*/ 993016 w 1784914"/>
                <a:gd name="connsiteY37" fmla="*/ 413399 h 1785599"/>
                <a:gd name="connsiteX38" fmla="*/ 1033022 w 1784914"/>
                <a:gd name="connsiteY38" fmla="*/ 264097 h 1785599"/>
                <a:gd name="connsiteX39" fmla="*/ 987192 w 1784914"/>
                <a:gd name="connsiteY39" fmla="*/ 184718 h 1785599"/>
                <a:gd name="connsiteX40" fmla="*/ 1050922 w 1784914"/>
                <a:gd name="connsiteY40" fmla="*/ 151827 h 1785599"/>
                <a:gd name="connsiteX41" fmla="*/ 1184466 w 1784914"/>
                <a:gd name="connsiteY41" fmla="*/ 98096 h 1785599"/>
                <a:gd name="connsiteX42" fmla="*/ 1217213 w 1784914"/>
                <a:gd name="connsiteY42" fmla="*/ 87922 h 1785599"/>
                <a:gd name="connsiteX43" fmla="*/ 1241301 w 1784914"/>
                <a:gd name="connsiteY43" fmla="*/ 177823 h 1785599"/>
                <a:gd name="connsiteX44" fmla="*/ 1375163 w 1784914"/>
                <a:gd name="connsiteY44" fmla="*/ 255107 h 1785599"/>
                <a:gd name="connsiteX45" fmla="*/ 1375163 w 1784914"/>
                <a:gd name="connsiteY45" fmla="*/ 255109 h 1785599"/>
                <a:gd name="connsiteX46" fmla="*/ 1452447 w 1784914"/>
                <a:gd name="connsiteY46" fmla="*/ 121247 h 1785599"/>
                <a:gd name="connsiteX47" fmla="*/ 1428421 w 1784914"/>
                <a:gd name="connsiteY47" fmla="*/ 31578 h 1785599"/>
                <a:gd name="connsiteX48" fmla="*/ 1466236 w 1784914"/>
                <a:gd name="connsiteY48" fmla="*/ 23158 h 1785599"/>
                <a:gd name="connsiteX49" fmla="*/ 1613458 w 1784914"/>
                <a:gd name="connsiteY49" fmla="*/ 2960 h 178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84914" h="1785599">
                  <a:moveTo>
                    <a:pt x="1675960" y="0"/>
                  </a:moveTo>
                  <a:lnTo>
                    <a:pt x="1675960" y="91822"/>
                  </a:lnTo>
                  <a:cubicBezTo>
                    <a:pt x="1675960" y="137094"/>
                    <a:pt x="1703485" y="175937"/>
                    <a:pt x="1742714" y="192530"/>
                  </a:cubicBezTo>
                  <a:lnTo>
                    <a:pt x="1784914" y="201050"/>
                  </a:lnTo>
                  <a:lnTo>
                    <a:pt x="1784914" y="1785599"/>
                  </a:lnTo>
                  <a:lnTo>
                    <a:pt x="200774" y="1785599"/>
                  </a:lnTo>
                  <a:lnTo>
                    <a:pt x="192186" y="1743057"/>
                  </a:lnTo>
                  <a:cubicBezTo>
                    <a:pt x="175593" y="1703829"/>
                    <a:pt x="136750" y="1676303"/>
                    <a:pt x="91477" y="1676303"/>
                  </a:cubicBezTo>
                  <a:lnTo>
                    <a:pt x="0" y="1676303"/>
                  </a:lnTo>
                  <a:lnTo>
                    <a:pt x="3727" y="1602503"/>
                  </a:lnTo>
                  <a:cubicBezTo>
                    <a:pt x="9100" y="1549592"/>
                    <a:pt x="16777" y="1497363"/>
                    <a:pt x="26655" y="1445916"/>
                  </a:cubicBezTo>
                  <a:lnTo>
                    <a:pt x="30766" y="1428639"/>
                  </a:lnTo>
                  <a:lnTo>
                    <a:pt x="120902" y="1452791"/>
                  </a:lnTo>
                  <a:cubicBezTo>
                    <a:pt x="179209" y="1468414"/>
                    <a:pt x="239141" y="1433812"/>
                    <a:pt x="254764" y="1375506"/>
                  </a:cubicBezTo>
                  <a:lnTo>
                    <a:pt x="254765" y="1375507"/>
                  </a:lnTo>
                  <a:cubicBezTo>
                    <a:pt x="270387" y="1317200"/>
                    <a:pt x="235786" y="1257269"/>
                    <a:pt x="177480" y="1241645"/>
                  </a:cubicBezTo>
                  <a:lnTo>
                    <a:pt x="88165" y="1217714"/>
                  </a:lnTo>
                  <a:lnTo>
                    <a:pt x="111529" y="1147442"/>
                  </a:lnTo>
                  <a:cubicBezTo>
                    <a:pt x="129806" y="1099534"/>
                    <a:pt x="150081" y="1052612"/>
                    <a:pt x="172252" y="1006779"/>
                  </a:cubicBezTo>
                  <a:lnTo>
                    <a:pt x="183017" y="986752"/>
                  </a:lnTo>
                  <a:lnTo>
                    <a:pt x="263752" y="1033364"/>
                  </a:lnTo>
                  <a:cubicBezTo>
                    <a:pt x="316027" y="1063546"/>
                    <a:pt x="382873" y="1045634"/>
                    <a:pt x="413054" y="993359"/>
                  </a:cubicBezTo>
                  <a:lnTo>
                    <a:pt x="413055" y="993359"/>
                  </a:lnTo>
                  <a:cubicBezTo>
                    <a:pt x="443237" y="941083"/>
                    <a:pt x="425325" y="874238"/>
                    <a:pt x="373050" y="844056"/>
                  </a:cubicBezTo>
                  <a:lnTo>
                    <a:pt x="293118" y="797908"/>
                  </a:lnTo>
                  <a:lnTo>
                    <a:pt x="327214" y="745653"/>
                  </a:lnTo>
                  <a:cubicBezTo>
                    <a:pt x="354727" y="707148"/>
                    <a:pt x="383728" y="669779"/>
                    <a:pt x="414132" y="633628"/>
                  </a:cubicBezTo>
                  <a:lnTo>
                    <a:pt x="444911" y="599824"/>
                  </a:lnTo>
                  <a:lnTo>
                    <a:pt x="510288" y="665202"/>
                  </a:lnTo>
                  <a:cubicBezTo>
                    <a:pt x="552971" y="707884"/>
                    <a:pt x="622175" y="707884"/>
                    <a:pt x="664857" y="665202"/>
                  </a:cubicBezTo>
                  <a:lnTo>
                    <a:pt x="664858" y="665202"/>
                  </a:lnTo>
                  <a:cubicBezTo>
                    <a:pt x="707542" y="622519"/>
                    <a:pt x="707542" y="553316"/>
                    <a:pt x="664858" y="510633"/>
                  </a:cubicBezTo>
                  <a:lnTo>
                    <a:pt x="599070" y="444845"/>
                  </a:lnTo>
                  <a:lnTo>
                    <a:pt x="612725" y="432033"/>
                  </a:lnTo>
                  <a:cubicBezTo>
                    <a:pt x="648407" y="401096"/>
                    <a:pt x="685325" y="371547"/>
                    <a:pt x="723393" y="343470"/>
                  </a:cubicBezTo>
                  <a:lnTo>
                    <a:pt x="798037" y="294280"/>
                  </a:lnTo>
                  <a:lnTo>
                    <a:pt x="843713" y="373393"/>
                  </a:lnTo>
                  <a:cubicBezTo>
                    <a:pt x="873894" y="425669"/>
                    <a:pt x="940740" y="443581"/>
                    <a:pt x="993016" y="413399"/>
                  </a:cubicBezTo>
                  <a:cubicBezTo>
                    <a:pt x="1045292" y="383218"/>
                    <a:pt x="1063203" y="316373"/>
                    <a:pt x="1033022" y="264097"/>
                  </a:cubicBezTo>
                  <a:lnTo>
                    <a:pt x="987192" y="184718"/>
                  </a:lnTo>
                  <a:lnTo>
                    <a:pt x="1050922" y="151827"/>
                  </a:lnTo>
                  <a:cubicBezTo>
                    <a:pt x="1094537" y="132194"/>
                    <a:pt x="1139080" y="114255"/>
                    <a:pt x="1184466" y="98096"/>
                  </a:cubicBezTo>
                  <a:lnTo>
                    <a:pt x="1217213" y="87922"/>
                  </a:lnTo>
                  <a:lnTo>
                    <a:pt x="1241301" y="177823"/>
                  </a:lnTo>
                  <a:cubicBezTo>
                    <a:pt x="1256925" y="236129"/>
                    <a:pt x="1316856" y="270731"/>
                    <a:pt x="1375163" y="255107"/>
                  </a:cubicBezTo>
                  <a:lnTo>
                    <a:pt x="1375163" y="255109"/>
                  </a:lnTo>
                  <a:cubicBezTo>
                    <a:pt x="1433469" y="239485"/>
                    <a:pt x="1468070" y="179554"/>
                    <a:pt x="1452447" y="121247"/>
                  </a:cubicBezTo>
                  <a:lnTo>
                    <a:pt x="1428421" y="31578"/>
                  </a:lnTo>
                  <a:lnTo>
                    <a:pt x="1466236" y="23158"/>
                  </a:lnTo>
                  <a:cubicBezTo>
                    <a:pt x="1514663" y="14450"/>
                    <a:pt x="1563764" y="7689"/>
                    <a:pt x="1613458" y="2960"/>
                  </a:cubicBezTo>
                  <a:close/>
                </a:path>
              </a:pathLst>
            </a:custGeom>
            <a:solidFill>
              <a:srgbClr val="376092"/>
            </a:solidFill>
            <a:ln>
              <a:noFill/>
            </a:ln>
            <a:effectLst>
              <a:innerShdw blurRad="12700" dist="127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prstClr val="white"/>
                </a:solidFill>
                <a:effectLst/>
                <a:uLnTx/>
                <a:uFillTx/>
                <a:latin typeface="+mn-lt"/>
                <a:ea typeface="+mn-ea"/>
                <a:cs typeface="+mn-cs"/>
              </a:endParaRPr>
            </a:p>
          </p:txBody>
        </p:sp>
        <p:sp>
          <p:nvSpPr>
            <p:cNvPr id="37" name="任意多边形 36"/>
            <p:cNvSpPr/>
            <p:nvPr/>
          </p:nvSpPr>
          <p:spPr>
            <a:xfrm flipH="1">
              <a:off x="6023160" y="1669843"/>
              <a:ext cx="1851700" cy="1852410"/>
            </a:xfrm>
            <a:custGeom>
              <a:avLst/>
              <a:gdLst>
                <a:gd name="connsiteX0" fmla="*/ 1675960 w 1784914"/>
                <a:gd name="connsiteY0" fmla="*/ 0 h 1785599"/>
                <a:gd name="connsiteX1" fmla="*/ 1675960 w 1784914"/>
                <a:gd name="connsiteY1" fmla="*/ 91822 h 1785599"/>
                <a:gd name="connsiteX2" fmla="*/ 1742714 w 1784914"/>
                <a:gd name="connsiteY2" fmla="*/ 192530 h 1785599"/>
                <a:gd name="connsiteX3" fmla="*/ 1784914 w 1784914"/>
                <a:gd name="connsiteY3" fmla="*/ 201050 h 1785599"/>
                <a:gd name="connsiteX4" fmla="*/ 1784914 w 1784914"/>
                <a:gd name="connsiteY4" fmla="*/ 1785599 h 1785599"/>
                <a:gd name="connsiteX5" fmla="*/ 200774 w 1784914"/>
                <a:gd name="connsiteY5" fmla="*/ 1785599 h 1785599"/>
                <a:gd name="connsiteX6" fmla="*/ 192186 w 1784914"/>
                <a:gd name="connsiteY6" fmla="*/ 1743057 h 1785599"/>
                <a:gd name="connsiteX7" fmla="*/ 91477 w 1784914"/>
                <a:gd name="connsiteY7" fmla="*/ 1676303 h 1785599"/>
                <a:gd name="connsiteX8" fmla="*/ 0 w 1784914"/>
                <a:gd name="connsiteY8" fmla="*/ 1676303 h 1785599"/>
                <a:gd name="connsiteX9" fmla="*/ 3727 w 1784914"/>
                <a:gd name="connsiteY9" fmla="*/ 1602503 h 1785599"/>
                <a:gd name="connsiteX10" fmla="*/ 26655 w 1784914"/>
                <a:gd name="connsiteY10" fmla="*/ 1445916 h 1785599"/>
                <a:gd name="connsiteX11" fmla="*/ 30766 w 1784914"/>
                <a:gd name="connsiteY11" fmla="*/ 1428639 h 1785599"/>
                <a:gd name="connsiteX12" fmla="*/ 120902 w 1784914"/>
                <a:gd name="connsiteY12" fmla="*/ 1452791 h 1785599"/>
                <a:gd name="connsiteX13" fmla="*/ 254764 w 1784914"/>
                <a:gd name="connsiteY13" fmla="*/ 1375506 h 1785599"/>
                <a:gd name="connsiteX14" fmla="*/ 254765 w 1784914"/>
                <a:gd name="connsiteY14" fmla="*/ 1375507 h 1785599"/>
                <a:gd name="connsiteX15" fmla="*/ 177480 w 1784914"/>
                <a:gd name="connsiteY15" fmla="*/ 1241645 h 1785599"/>
                <a:gd name="connsiteX16" fmla="*/ 88165 w 1784914"/>
                <a:gd name="connsiteY16" fmla="*/ 1217714 h 1785599"/>
                <a:gd name="connsiteX17" fmla="*/ 111529 w 1784914"/>
                <a:gd name="connsiteY17" fmla="*/ 1147442 h 1785599"/>
                <a:gd name="connsiteX18" fmla="*/ 172252 w 1784914"/>
                <a:gd name="connsiteY18" fmla="*/ 1006779 h 1785599"/>
                <a:gd name="connsiteX19" fmla="*/ 183017 w 1784914"/>
                <a:gd name="connsiteY19" fmla="*/ 986752 h 1785599"/>
                <a:gd name="connsiteX20" fmla="*/ 263752 w 1784914"/>
                <a:gd name="connsiteY20" fmla="*/ 1033364 h 1785599"/>
                <a:gd name="connsiteX21" fmla="*/ 413054 w 1784914"/>
                <a:gd name="connsiteY21" fmla="*/ 993359 h 1785599"/>
                <a:gd name="connsiteX22" fmla="*/ 413055 w 1784914"/>
                <a:gd name="connsiteY22" fmla="*/ 993359 h 1785599"/>
                <a:gd name="connsiteX23" fmla="*/ 373050 w 1784914"/>
                <a:gd name="connsiteY23" fmla="*/ 844056 h 1785599"/>
                <a:gd name="connsiteX24" fmla="*/ 293118 w 1784914"/>
                <a:gd name="connsiteY24" fmla="*/ 797908 h 1785599"/>
                <a:gd name="connsiteX25" fmla="*/ 327214 w 1784914"/>
                <a:gd name="connsiteY25" fmla="*/ 745653 h 1785599"/>
                <a:gd name="connsiteX26" fmla="*/ 414132 w 1784914"/>
                <a:gd name="connsiteY26" fmla="*/ 633628 h 1785599"/>
                <a:gd name="connsiteX27" fmla="*/ 444911 w 1784914"/>
                <a:gd name="connsiteY27" fmla="*/ 599824 h 1785599"/>
                <a:gd name="connsiteX28" fmla="*/ 510288 w 1784914"/>
                <a:gd name="connsiteY28" fmla="*/ 665202 h 1785599"/>
                <a:gd name="connsiteX29" fmla="*/ 664857 w 1784914"/>
                <a:gd name="connsiteY29" fmla="*/ 665202 h 1785599"/>
                <a:gd name="connsiteX30" fmla="*/ 664858 w 1784914"/>
                <a:gd name="connsiteY30" fmla="*/ 665202 h 1785599"/>
                <a:gd name="connsiteX31" fmla="*/ 664858 w 1784914"/>
                <a:gd name="connsiteY31" fmla="*/ 510633 h 1785599"/>
                <a:gd name="connsiteX32" fmla="*/ 599070 w 1784914"/>
                <a:gd name="connsiteY32" fmla="*/ 444845 h 1785599"/>
                <a:gd name="connsiteX33" fmla="*/ 612725 w 1784914"/>
                <a:gd name="connsiteY33" fmla="*/ 432033 h 1785599"/>
                <a:gd name="connsiteX34" fmla="*/ 723393 w 1784914"/>
                <a:gd name="connsiteY34" fmla="*/ 343470 h 1785599"/>
                <a:gd name="connsiteX35" fmla="*/ 798037 w 1784914"/>
                <a:gd name="connsiteY35" fmla="*/ 294280 h 1785599"/>
                <a:gd name="connsiteX36" fmla="*/ 843713 w 1784914"/>
                <a:gd name="connsiteY36" fmla="*/ 373393 h 1785599"/>
                <a:gd name="connsiteX37" fmla="*/ 993016 w 1784914"/>
                <a:gd name="connsiteY37" fmla="*/ 413399 h 1785599"/>
                <a:gd name="connsiteX38" fmla="*/ 1033022 w 1784914"/>
                <a:gd name="connsiteY38" fmla="*/ 264097 h 1785599"/>
                <a:gd name="connsiteX39" fmla="*/ 987192 w 1784914"/>
                <a:gd name="connsiteY39" fmla="*/ 184718 h 1785599"/>
                <a:gd name="connsiteX40" fmla="*/ 1050922 w 1784914"/>
                <a:gd name="connsiteY40" fmla="*/ 151827 h 1785599"/>
                <a:gd name="connsiteX41" fmla="*/ 1184466 w 1784914"/>
                <a:gd name="connsiteY41" fmla="*/ 98096 h 1785599"/>
                <a:gd name="connsiteX42" fmla="*/ 1217213 w 1784914"/>
                <a:gd name="connsiteY42" fmla="*/ 87922 h 1785599"/>
                <a:gd name="connsiteX43" fmla="*/ 1241301 w 1784914"/>
                <a:gd name="connsiteY43" fmla="*/ 177823 h 1785599"/>
                <a:gd name="connsiteX44" fmla="*/ 1375163 w 1784914"/>
                <a:gd name="connsiteY44" fmla="*/ 255107 h 1785599"/>
                <a:gd name="connsiteX45" fmla="*/ 1375163 w 1784914"/>
                <a:gd name="connsiteY45" fmla="*/ 255109 h 1785599"/>
                <a:gd name="connsiteX46" fmla="*/ 1452447 w 1784914"/>
                <a:gd name="connsiteY46" fmla="*/ 121247 h 1785599"/>
                <a:gd name="connsiteX47" fmla="*/ 1428421 w 1784914"/>
                <a:gd name="connsiteY47" fmla="*/ 31578 h 1785599"/>
                <a:gd name="connsiteX48" fmla="*/ 1466236 w 1784914"/>
                <a:gd name="connsiteY48" fmla="*/ 23158 h 1785599"/>
                <a:gd name="connsiteX49" fmla="*/ 1613458 w 1784914"/>
                <a:gd name="connsiteY49" fmla="*/ 2960 h 178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84914" h="1785599">
                  <a:moveTo>
                    <a:pt x="1675960" y="0"/>
                  </a:moveTo>
                  <a:lnTo>
                    <a:pt x="1675960" y="91822"/>
                  </a:lnTo>
                  <a:cubicBezTo>
                    <a:pt x="1675960" y="137094"/>
                    <a:pt x="1703485" y="175937"/>
                    <a:pt x="1742714" y="192530"/>
                  </a:cubicBezTo>
                  <a:lnTo>
                    <a:pt x="1784914" y="201050"/>
                  </a:lnTo>
                  <a:lnTo>
                    <a:pt x="1784914" y="1785599"/>
                  </a:lnTo>
                  <a:lnTo>
                    <a:pt x="200774" y="1785599"/>
                  </a:lnTo>
                  <a:lnTo>
                    <a:pt x="192186" y="1743057"/>
                  </a:lnTo>
                  <a:cubicBezTo>
                    <a:pt x="175593" y="1703829"/>
                    <a:pt x="136750" y="1676303"/>
                    <a:pt x="91477" y="1676303"/>
                  </a:cubicBezTo>
                  <a:lnTo>
                    <a:pt x="0" y="1676303"/>
                  </a:lnTo>
                  <a:lnTo>
                    <a:pt x="3727" y="1602503"/>
                  </a:lnTo>
                  <a:cubicBezTo>
                    <a:pt x="9100" y="1549592"/>
                    <a:pt x="16777" y="1497363"/>
                    <a:pt x="26655" y="1445916"/>
                  </a:cubicBezTo>
                  <a:lnTo>
                    <a:pt x="30766" y="1428639"/>
                  </a:lnTo>
                  <a:lnTo>
                    <a:pt x="120902" y="1452791"/>
                  </a:lnTo>
                  <a:cubicBezTo>
                    <a:pt x="179209" y="1468414"/>
                    <a:pt x="239141" y="1433812"/>
                    <a:pt x="254764" y="1375506"/>
                  </a:cubicBezTo>
                  <a:lnTo>
                    <a:pt x="254765" y="1375507"/>
                  </a:lnTo>
                  <a:cubicBezTo>
                    <a:pt x="270387" y="1317200"/>
                    <a:pt x="235786" y="1257269"/>
                    <a:pt x="177480" y="1241645"/>
                  </a:cubicBezTo>
                  <a:lnTo>
                    <a:pt x="88165" y="1217714"/>
                  </a:lnTo>
                  <a:lnTo>
                    <a:pt x="111529" y="1147442"/>
                  </a:lnTo>
                  <a:cubicBezTo>
                    <a:pt x="129806" y="1099534"/>
                    <a:pt x="150081" y="1052612"/>
                    <a:pt x="172252" y="1006779"/>
                  </a:cubicBezTo>
                  <a:lnTo>
                    <a:pt x="183017" y="986752"/>
                  </a:lnTo>
                  <a:lnTo>
                    <a:pt x="263752" y="1033364"/>
                  </a:lnTo>
                  <a:cubicBezTo>
                    <a:pt x="316027" y="1063546"/>
                    <a:pt x="382873" y="1045634"/>
                    <a:pt x="413054" y="993359"/>
                  </a:cubicBezTo>
                  <a:lnTo>
                    <a:pt x="413055" y="993359"/>
                  </a:lnTo>
                  <a:cubicBezTo>
                    <a:pt x="443237" y="941083"/>
                    <a:pt x="425325" y="874238"/>
                    <a:pt x="373050" y="844056"/>
                  </a:cubicBezTo>
                  <a:lnTo>
                    <a:pt x="293118" y="797908"/>
                  </a:lnTo>
                  <a:lnTo>
                    <a:pt x="327214" y="745653"/>
                  </a:lnTo>
                  <a:cubicBezTo>
                    <a:pt x="354727" y="707148"/>
                    <a:pt x="383728" y="669779"/>
                    <a:pt x="414132" y="633628"/>
                  </a:cubicBezTo>
                  <a:lnTo>
                    <a:pt x="444911" y="599824"/>
                  </a:lnTo>
                  <a:lnTo>
                    <a:pt x="510288" y="665202"/>
                  </a:lnTo>
                  <a:cubicBezTo>
                    <a:pt x="552971" y="707884"/>
                    <a:pt x="622175" y="707884"/>
                    <a:pt x="664857" y="665202"/>
                  </a:cubicBezTo>
                  <a:lnTo>
                    <a:pt x="664858" y="665202"/>
                  </a:lnTo>
                  <a:cubicBezTo>
                    <a:pt x="707542" y="622519"/>
                    <a:pt x="707542" y="553316"/>
                    <a:pt x="664858" y="510633"/>
                  </a:cubicBezTo>
                  <a:lnTo>
                    <a:pt x="599070" y="444845"/>
                  </a:lnTo>
                  <a:lnTo>
                    <a:pt x="612725" y="432033"/>
                  </a:lnTo>
                  <a:cubicBezTo>
                    <a:pt x="648407" y="401096"/>
                    <a:pt x="685325" y="371547"/>
                    <a:pt x="723393" y="343470"/>
                  </a:cubicBezTo>
                  <a:lnTo>
                    <a:pt x="798037" y="294280"/>
                  </a:lnTo>
                  <a:lnTo>
                    <a:pt x="843713" y="373393"/>
                  </a:lnTo>
                  <a:cubicBezTo>
                    <a:pt x="873894" y="425669"/>
                    <a:pt x="940740" y="443581"/>
                    <a:pt x="993016" y="413399"/>
                  </a:cubicBezTo>
                  <a:cubicBezTo>
                    <a:pt x="1045292" y="383218"/>
                    <a:pt x="1063203" y="316373"/>
                    <a:pt x="1033022" y="264097"/>
                  </a:cubicBezTo>
                  <a:lnTo>
                    <a:pt x="987192" y="184718"/>
                  </a:lnTo>
                  <a:lnTo>
                    <a:pt x="1050922" y="151827"/>
                  </a:lnTo>
                  <a:cubicBezTo>
                    <a:pt x="1094537" y="132194"/>
                    <a:pt x="1139080" y="114255"/>
                    <a:pt x="1184466" y="98096"/>
                  </a:cubicBezTo>
                  <a:lnTo>
                    <a:pt x="1217213" y="87922"/>
                  </a:lnTo>
                  <a:lnTo>
                    <a:pt x="1241301" y="177823"/>
                  </a:lnTo>
                  <a:cubicBezTo>
                    <a:pt x="1256925" y="236129"/>
                    <a:pt x="1316856" y="270731"/>
                    <a:pt x="1375163" y="255107"/>
                  </a:cubicBezTo>
                  <a:lnTo>
                    <a:pt x="1375163" y="255109"/>
                  </a:lnTo>
                  <a:cubicBezTo>
                    <a:pt x="1433469" y="239485"/>
                    <a:pt x="1468070" y="179554"/>
                    <a:pt x="1452447" y="121247"/>
                  </a:cubicBezTo>
                  <a:lnTo>
                    <a:pt x="1428421" y="31578"/>
                  </a:lnTo>
                  <a:lnTo>
                    <a:pt x="1466236" y="23158"/>
                  </a:lnTo>
                  <a:cubicBezTo>
                    <a:pt x="1514663" y="14450"/>
                    <a:pt x="1563764" y="7689"/>
                    <a:pt x="1613458" y="2960"/>
                  </a:cubicBezTo>
                  <a:close/>
                </a:path>
              </a:pathLst>
            </a:custGeom>
            <a:solidFill>
              <a:srgbClr val="C00000"/>
            </a:solidFill>
            <a:ln>
              <a:noFill/>
            </a:ln>
            <a:effectLst>
              <a:innerShdw blurRad="12700" dist="127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prstClr val="white"/>
                </a:solidFill>
                <a:effectLst/>
                <a:uLnTx/>
                <a:uFillTx/>
                <a:latin typeface="+mn-lt"/>
                <a:ea typeface="+mn-ea"/>
                <a:cs typeface="+mn-cs"/>
              </a:endParaRPr>
            </a:p>
          </p:txBody>
        </p:sp>
        <p:sp>
          <p:nvSpPr>
            <p:cNvPr id="38" name="任意多边形 37"/>
            <p:cNvSpPr/>
            <p:nvPr/>
          </p:nvSpPr>
          <p:spPr>
            <a:xfrm flipV="1">
              <a:off x="4171460" y="3523100"/>
              <a:ext cx="1851700" cy="1852410"/>
            </a:xfrm>
            <a:custGeom>
              <a:avLst/>
              <a:gdLst>
                <a:gd name="connsiteX0" fmla="*/ 1675960 w 1784914"/>
                <a:gd name="connsiteY0" fmla="*/ 0 h 1785599"/>
                <a:gd name="connsiteX1" fmla="*/ 1675960 w 1784914"/>
                <a:gd name="connsiteY1" fmla="*/ 91822 h 1785599"/>
                <a:gd name="connsiteX2" fmla="*/ 1742714 w 1784914"/>
                <a:gd name="connsiteY2" fmla="*/ 192530 h 1785599"/>
                <a:gd name="connsiteX3" fmla="*/ 1784914 w 1784914"/>
                <a:gd name="connsiteY3" fmla="*/ 201050 h 1785599"/>
                <a:gd name="connsiteX4" fmla="*/ 1784914 w 1784914"/>
                <a:gd name="connsiteY4" fmla="*/ 1785599 h 1785599"/>
                <a:gd name="connsiteX5" fmla="*/ 200774 w 1784914"/>
                <a:gd name="connsiteY5" fmla="*/ 1785599 h 1785599"/>
                <a:gd name="connsiteX6" fmla="*/ 192186 w 1784914"/>
                <a:gd name="connsiteY6" fmla="*/ 1743057 h 1785599"/>
                <a:gd name="connsiteX7" fmla="*/ 91477 w 1784914"/>
                <a:gd name="connsiteY7" fmla="*/ 1676303 h 1785599"/>
                <a:gd name="connsiteX8" fmla="*/ 0 w 1784914"/>
                <a:gd name="connsiteY8" fmla="*/ 1676303 h 1785599"/>
                <a:gd name="connsiteX9" fmla="*/ 3727 w 1784914"/>
                <a:gd name="connsiteY9" fmla="*/ 1602503 h 1785599"/>
                <a:gd name="connsiteX10" fmla="*/ 26655 w 1784914"/>
                <a:gd name="connsiteY10" fmla="*/ 1445916 h 1785599"/>
                <a:gd name="connsiteX11" fmla="*/ 30766 w 1784914"/>
                <a:gd name="connsiteY11" fmla="*/ 1428639 h 1785599"/>
                <a:gd name="connsiteX12" fmla="*/ 120902 w 1784914"/>
                <a:gd name="connsiteY12" fmla="*/ 1452791 h 1785599"/>
                <a:gd name="connsiteX13" fmla="*/ 254764 w 1784914"/>
                <a:gd name="connsiteY13" fmla="*/ 1375506 h 1785599"/>
                <a:gd name="connsiteX14" fmla="*/ 254765 w 1784914"/>
                <a:gd name="connsiteY14" fmla="*/ 1375507 h 1785599"/>
                <a:gd name="connsiteX15" fmla="*/ 177480 w 1784914"/>
                <a:gd name="connsiteY15" fmla="*/ 1241645 h 1785599"/>
                <a:gd name="connsiteX16" fmla="*/ 88165 w 1784914"/>
                <a:gd name="connsiteY16" fmla="*/ 1217714 h 1785599"/>
                <a:gd name="connsiteX17" fmla="*/ 111529 w 1784914"/>
                <a:gd name="connsiteY17" fmla="*/ 1147442 h 1785599"/>
                <a:gd name="connsiteX18" fmla="*/ 172252 w 1784914"/>
                <a:gd name="connsiteY18" fmla="*/ 1006779 h 1785599"/>
                <a:gd name="connsiteX19" fmla="*/ 183017 w 1784914"/>
                <a:gd name="connsiteY19" fmla="*/ 986752 h 1785599"/>
                <a:gd name="connsiteX20" fmla="*/ 263752 w 1784914"/>
                <a:gd name="connsiteY20" fmla="*/ 1033364 h 1785599"/>
                <a:gd name="connsiteX21" fmla="*/ 413054 w 1784914"/>
                <a:gd name="connsiteY21" fmla="*/ 993359 h 1785599"/>
                <a:gd name="connsiteX22" fmla="*/ 413055 w 1784914"/>
                <a:gd name="connsiteY22" fmla="*/ 993359 h 1785599"/>
                <a:gd name="connsiteX23" fmla="*/ 373050 w 1784914"/>
                <a:gd name="connsiteY23" fmla="*/ 844056 h 1785599"/>
                <a:gd name="connsiteX24" fmla="*/ 293118 w 1784914"/>
                <a:gd name="connsiteY24" fmla="*/ 797908 h 1785599"/>
                <a:gd name="connsiteX25" fmla="*/ 327214 w 1784914"/>
                <a:gd name="connsiteY25" fmla="*/ 745653 h 1785599"/>
                <a:gd name="connsiteX26" fmla="*/ 414132 w 1784914"/>
                <a:gd name="connsiteY26" fmla="*/ 633628 h 1785599"/>
                <a:gd name="connsiteX27" fmla="*/ 444911 w 1784914"/>
                <a:gd name="connsiteY27" fmla="*/ 599824 h 1785599"/>
                <a:gd name="connsiteX28" fmla="*/ 510288 w 1784914"/>
                <a:gd name="connsiteY28" fmla="*/ 665202 h 1785599"/>
                <a:gd name="connsiteX29" fmla="*/ 664857 w 1784914"/>
                <a:gd name="connsiteY29" fmla="*/ 665202 h 1785599"/>
                <a:gd name="connsiteX30" fmla="*/ 664858 w 1784914"/>
                <a:gd name="connsiteY30" fmla="*/ 665202 h 1785599"/>
                <a:gd name="connsiteX31" fmla="*/ 664858 w 1784914"/>
                <a:gd name="connsiteY31" fmla="*/ 510633 h 1785599"/>
                <a:gd name="connsiteX32" fmla="*/ 599070 w 1784914"/>
                <a:gd name="connsiteY32" fmla="*/ 444845 h 1785599"/>
                <a:gd name="connsiteX33" fmla="*/ 612725 w 1784914"/>
                <a:gd name="connsiteY33" fmla="*/ 432033 h 1785599"/>
                <a:gd name="connsiteX34" fmla="*/ 723393 w 1784914"/>
                <a:gd name="connsiteY34" fmla="*/ 343470 h 1785599"/>
                <a:gd name="connsiteX35" fmla="*/ 798037 w 1784914"/>
                <a:gd name="connsiteY35" fmla="*/ 294280 h 1785599"/>
                <a:gd name="connsiteX36" fmla="*/ 843713 w 1784914"/>
                <a:gd name="connsiteY36" fmla="*/ 373393 h 1785599"/>
                <a:gd name="connsiteX37" fmla="*/ 993016 w 1784914"/>
                <a:gd name="connsiteY37" fmla="*/ 413399 h 1785599"/>
                <a:gd name="connsiteX38" fmla="*/ 1033022 w 1784914"/>
                <a:gd name="connsiteY38" fmla="*/ 264097 h 1785599"/>
                <a:gd name="connsiteX39" fmla="*/ 987192 w 1784914"/>
                <a:gd name="connsiteY39" fmla="*/ 184718 h 1785599"/>
                <a:gd name="connsiteX40" fmla="*/ 1050922 w 1784914"/>
                <a:gd name="connsiteY40" fmla="*/ 151827 h 1785599"/>
                <a:gd name="connsiteX41" fmla="*/ 1184466 w 1784914"/>
                <a:gd name="connsiteY41" fmla="*/ 98096 h 1785599"/>
                <a:gd name="connsiteX42" fmla="*/ 1217213 w 1784914"/>
                <a:gd name="connsiteY42" fmla="*/ 87922 h 1785599"/>
                <a:gd name="connsiteX43" fmla="*/ 1241301 w 1784914"/>
                <a:gd name="connsiteY43" fmla="*/ 177823 h 1785599"/>
                <a:gd name="connsiteX44" fmla="*/ 1375163 w 1784914"/>
                <a:gd name="connsiteY44" fmla="*/ 255107 h 1785599"/>
                <a:gd name="connsiteX45" fmla="*/ 1375163 w 1784914"/>
                <a:gd name="connsiteY45" fmla="*/ 255109 h 1785599"/>
                <a:gd name="connsiteX46" fmla="*/ 1452447 w 1784914"/>
                <a:gd name="connsiteY46" fmla="*/ 121247 h 1785599"/>
                <a:gd name="connsiteX47" fmla="*/ 1428421 w 1784914"/>
                <a:gd name="connsiteY47" fmla="*/ 31578 h 1785599"/>
                <a:gd name="connsiteX48" fmla="*/ 1466236 w 1784914"/>
                <a:gd name="connsiteY48" fmla="*/ 23158 h 1785599"/>
                <a:gd name="connsiteX49" fmla="*/ 1613458 w 1784914"/>
                <a:gd name="connsiteY49" fmla="*/ 2960 h 178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84914" h="1785599">
                  <a:moveTo>
                    <a:pt x="1675960" y="0"/>
                  </a:moveTo>
                  <a:lnTo>
                    <a:pt x="1675960" y="91822"/>
                  </a:lnTo>
                  <a:cubicBezTo>
                    <a:pt x="1675960" y="137094"/>
                    <a:pt x="1703485" y="175937"/>
                    <a:pt x="1742714" y="192530"/>
                  </a:cubicBezTo>
                  <a:lnTo>
                    <a:pt x="1784914" y="201050"/>
                  </a:lnTo>
                  <a:lnTo>
                    <a:pt x="1784914" y="1785599"/>
                  </a:lnTo>
                  <a:lnTo>
                    <a:pt x="200774" y="1785599"/>
                  </a:lnTo>
                  <a:lnTo>
                    <a:pt x="192186" y="1743057"/>
                  </a:lnTo>
                  <a:cubicBezTo>
                    <a:pt x="175593" y="1703829"/>
                    <a:pt x="136750" y="1676303"/>
                    <a:pt x="91477" y="1676303"/>
                  </a:cubicBezTo>
                  <a:lnTo>
                    <a:pt x="0" y="1676303"/>
                  </a:lnTo>
                  <a:lnTo>
                    <a:pt x="3727" y="1602503"/>
                  </a:lnTo>
                  <a:cubicBezTo>
                    <a:pt x="9100" y="1549592"/>
                    <a:pt x="16777" y="1497363"/>
                    <a:pt x="26655" y="1445916"/>
                  </a:cubicBezTo>
                  <a:lnTo>
                    <a:pt x="30766" y="1428639"/>
                  </a:lnTo>
                  <a:lnTo>
                    <a:pt x="120902" y="1452791"/>
                  </a:lnTo>
                  <a:cubicBezTo>
                    <a:pt x="179209" y="1468414"/>
                    <a:pt x="239141" y="1433812"/>
                    <a:pt x="254764" y="1375506"/>
                  </a:cubicBezTo>
                  <a:lnTo>
                    <a:pt x="254765" y="1375507"/>
                  </a:lnTo>
                  <a:cubicBezTo>
                    <a:pt x="270387" y="1317200"/>
                    <a:pt x="235786" y="1257269"/>
                    <a:pt x="177480" y="1241645"/>
                  </a:cubicBezTo>
                  <a:lnTo>
                    <a:pt x="88165" y="1217714"/>
                  </a:lnTo>
                  <a:lnTo>
                    <a:pt x="111529" y="1147442"/>
                  </a:lnTo>
                  <a:cubicBezTo>
                    <a:pt x="129806" y="1099534"/>
                    <a:pt x="150081" y="1052612"/>
                    <a:pt x="172252" y="1006779"/>
                  </a:cubicBezTo>
                  <a:lnTo>
                    <a:pt x="183017" y="986752"/>
                  </a:lnTo>
                  <a:lnTo>
                    <a:pt x="263752" y="1033364"/>
                  </a:lnTo>
                  <a:cubicBezTo>
                    <a:pt x="316027" y="1063546"/>
                    <a:pt x="382873" y="1045634"/>
                    <a:pt x="413054" y="993359"/>
                  </a:cubicBezTo>
                  <a:lnTo>
                    <a:pt x="413055" y="993359"/>
                  </a:lnTo>
                  <a:cubicBezTo>
                    <a:pt x="443237" y="941083"/>
                    <a:pt x="425325" y="874238"/>
                    <a:pt x="373050" y="844056"/>
                  </a:cubicBezTo>
                  <a:lnTo>
                    <a:pt x="293118" y="797908"/>
                  </a:lnTo>
                  <a:lnTo>
                    <a:pt x="327214" y="745653"/>
                  </a:lnTo>
                  <a:cubicBezTo>
                    <a:pt x="354727" y="707148"/>
                    <a:pt x="383728" y="669779"/>
                    <a:pt x="414132" y="633628"/>
                  </a:cubicBezTo>
                  <a:lnTo>
                    <a:pt x="444911" y="599824"/>
                  </a:lnTo>
                  <a:lnTo>
                    <a:pt x="510288" y="665202"/>
                  </a:lnTo>
                  <a:cubicBezTo>
                    <a:pt x="552971" y="707884"/>
                    <a:pt x="622175" y="707884"/>
                    <a:pt x="664857" y="665202"/>
                  </a:cubicBezTo>
                  <a:lnTo>
                    <a:pt x="664858" y="665202"/>
                  </a:lnTo>
                  <a:cubicBezTo>
                    <a:pt x="707542" y="622519"/>
                    <a:pt x="707542" y="553316"/>
                    <a:pt x="664858" y="510633"/>
                  </a:cubicBezTo>
                  <a:lnTo>
                    <a:pt x="599070" y="444845"/>
                  </a:lnTo>
                  <a:lnTo>
                    <a:pt x="612725" y="432033"/>
                  </a:lnTo>
                  <a:cubicBezTo>
                    <a:pt x="648407" y="401096"/>
                    <a:pt x="685325" y="371547"/>
                    <a:pt x="723393" y="343470"/>
                  </a:cubicBezTo>
                  <a:lnTo>
                    <a:pt x="798037" y="294280"/>
                  </a:lnTo>
                  <a:lnTo>
                    <a:pt x="843713" y="373393"/>
                  </a:lnTo>
                  <a:cubicBezTo>
                    <a:pt x="873894" y="425669"/>
                    <a:pt x="940740" y="443581"/>
                    <a:pt x="993016" y="413399"/>
                  </a:cubicBezTo>
                  <a:cubicBezTo>
                    <a:pt x="1045292" y="383218"/>
                    <a:pt x="1063203" y="316373"/>
                    <a:pt x="1033022" y="264097"/>
                  </a:cubicBezTo>
                  <a:lnTo>
                    <a:pt x="987192" y="184718"/>
                  </a:lnTo>
                  <a:lnTo>
                    <a:pt x="1050922" y="151827"/>
                  </a:lnTo>
                  <a:cubicBezTo>
                    <a:pt x="1094537" y="132194"/>
                    <a:pt x="1139080" y="114255"/>
                    <a:pt x="1184466" y="98096"/>
                  </a:cubicBezTo>
                  <a:lnTo>
                    <a:pt x="1217213" y="87922"/>
                  </a:lnTo>
                  <a:lnTo>
                    <a:pt x="1241301" y="177823"/>
                  </a:lnTo>
                  <a:cubicBezTo>
                    <a:pt x="1256925" y="236129"/>
                    <a:pt x="1316856" y="270731"/>
                    <a:pt x="1375163" y="255107"/>
                  </a:cubicBezTo>
                  <a:lnTo>
                    <a:pt x="1375163" y="255109"/>
                  </a:lnTo>
                  <a:cubicBezTo>
                    <a:pt x="1433469" y="239485"/>
                    <a:pt x="1468070" y="179554"/>
                    <a:pt x="1452447" y="121247"/>
                  </a:cubicBezTo>
                  <a:lnTo>
                    <a:pt x="1428421" y="31578"/>
                  </a:lnTo>
                  <a:lnTo>
                    <a:pt x="1466236" y="23158"/>
                  </a:lnTo>
                  <a:cubicBezTo>
                    <a:pt x="1514663" y="14450"/>
                    <a:pt x="1563764" y="7689"/>
                    <a:pt x="1613458" y="2960"/>
                  </a:cubicBezTo>
                  <a:close/>
                </a:path>
              </a:pathLst>
            </a:custGeom>
            <a:solidFill>
              <a:srgbClr val="C00000"/>
            </a:solidFill>
            <a:ln>
              <a:noFill/>
            </a:ln>
            <a:effectLst>
              <a:innerShdw blurRad="12700" dist="127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prstClr val="white"/>
                </a:solidFill>
                <a:effectLst/>
                <a:uLnTx/>
                <a:uFillTx/>
                <a:latin typeface="+mn-lt"/>
                <a:ea typeface="+mn-ea"/>
                <a:cs typeface="+mn-cs"/>
              </a:endParaRPr>
            </a:p>
          </p:txBody>
        </p:sp>
        <p:sp>
          <p:nvSpPr>
            <p:cNvPr id="39" name="任意多边形 38"/>
            <p:cNvSpPr/>
            <p:nvPr/>
          </p:nvSpPr>
          <p:spPr>
            <a:xfrm flipH="1" flipV="1">
              <a:off x="6023160" y="3522253"/>
              <a:ext cx="1851700" cy="1852410"/>
            </a:xfrm>
            <a:custGeom>
              <a:avLst/>
              <a:gdLst>
                <a:gd name="connsiteX0" fmla="*/ 1675960 w 1784914"/>
                <a:gd name="connsiteY0" fmla="*/ 0 h 1785599"/>
                <a:gd name="connsiteX1" fmla="*/ 1675960 w 1784914"/>
                <a:gd name="connsiteY1" fmla="*/ 91822 h 1785599"/>
                <a:gd name="connsiteX2" fmla="*/ 1742714 w 1784914"/>
                <a:gd name="connsiteY2" fmla="*/ 192530 h 1785599"/>
                <a:gd name="connsiteX3" fmla="*/ 1784914 w 1784914"/>
                <a:gd name="connsiteY3" fmla="*/ 201050 h 1785599"/>
                <a:gd name="connsiteX4" fmla="*/ 1784914 w 1784914"/>
                <a:gd name="connsiteY4" fmla="*/ 1785599 h 1785599"/>
                <a:gd name="connsiteX5" fmla="*/ 200774 w 1784914"/>
                <a:gd name="connsiteY5" fmla="*/ 1785599 h 1785599"/>
                <a:gd name="connsiteX6" fmla="*/ 192186 w 1784914"/>
                <a:gd name="connsiteY6" fmla="*/ 1743057 h 1785599"/>
                <a:gd name="connsiteX7" fmla="*/ 91477 w 1784914"/>
                <a:gd name="connsiteY7" fmla="*/ 1676303 h 1785599"/>
                <a:gd name="connsiteX8" fmla="*/ 0 w 1784914"/>
                <a:gd name="connsiteY8" fmla="*/ 1676303 h 1785599"/>
                <a:gd name="connsiteX9" fmla="*/ 3727 w 1784914"/>
                <a:gd name="connsiteY9" fmla="*/ 1602503 h 1785599"/>
                <a:gd name="connsiteX10" fmla="*/ 26655 w 1784914"/>
                <a:gd name="connsiteY10" fmla="*/ 1445916 h 1785599"/>
                <a:gd name="connsiteX11" fmla="*/ 30766 w 1784914"/>
                <a:gd name="connsiteY11" fmla="*/ 1428639 h 1785599"/>
                <a:gd name="connsiteX12" fmla="*/ 120902 w 1784914"/>
                <a:gd name="connsiteY12" fmla="*/ 1452791 h 1785599"/>
                <a:gd name="connsiteX13" fmla="*/ 254764 w 1784914"/>
                <a:gd name="connsiteY13" fmla="*/ 1375506 h 1785599"/>
                <a:gd name="connsiteX14" fmla="*/ 254765 w 1784914"/>
                <a:gd name="connsiteY14" fmla="*/ 1375507 h 1785599"/>
                <a:gd name="connsiteX15" fmla="*/ 177480 w 1784914"/>
                <a:gd name="connsiteY15" fmla="*/ 1241645 h 1785599"/>
                <a:gd name="connsiteX16" fmla="*/ 88165 w 1784914"/>
                <a:gd name="connsiteY16" fmla="*/ 1217714 h 1785599"/>
                <a:gd name="connsiteX17" fmla="*/ 111529 w 1784914"/>
                <a:gd name="connsiteY17" fmla="*/ 1147442 h 1785599"/>
                <a:gd name="connsiteX18" fmla="*/ 172252 w 1784914"/>
                <a:gd name="connsiteY18" fmla="*/ 1006779 h 1785599"/>
                <a:gd name="connsiteX19" fmla="*/ 183017 w 1784914"/>
                <a:gd name="connsiteY19" fmla="*/ 986752 h 1785599"/>
                <a:gd name="connsiteX20" fmla="*/ 263752 w 1784914"/>
                <a:gd name="connsiteY20" fmla="*/ 1033364 h 1785599"/>
                <a:gd name="connsiteX21" fmla="*/ 413054 w 1784914"/>
                <a:gd name="connsiteY21" fmla="*/ 993359 h 1785599"/>
                <a:gd name="connsiteX22" fmla="*/ 413055 w 1784914"/>
                <a:gd name="connsiteY22" fmla="*/ 993359 h 1785599"/>
                <a:gd name="connsiteX23" fmla="*/ 373050 w 1784914"/>
                <a:gd name="connsiteY23" fmla="*/ 844056 h 1785599"/>
                <a:gd name="connsiteX24" fmla="*/ 293118 w 1784914"/>
                <a:gd name="connsiteY24" fmla="*/ 797908 h 1785599"/>
                <a:gd name="connsiteX25" fmla="*/ 327214 w 1784914"/>
                <a:gd name="connsiteY25" fmla="*/ 745653 h 1785599"/>
                <a:gd name="connsiteX26" fmla="*/ 414132 w 1784914"/>
                <a:gd name="connsiteY26" fmla="*/ 633628 h 1785599"/>
                <a:gd name="connsiteX27" fmla="*/ 444911 w 1784914"/>
                <a:gd name="connsiteY27" fmla="*/ 599824 h 1785599"/>
                <a:gd name="connsiteX28" fmla="*/ 510288 w 1784914"/>
                <a:gd name="connsiteY28" fmla="*/ 665202 h 1785599"/>
                <a:gd name="connsiteX29" fmla="*/ 664857 w 1784914"/>
                <a:gd name="connsiteY29" fmla="*/ 665202 h 1785599"/>
                <a:gd name="connsiteX30" fmla="*/ 664858 w 1784914"/>
                <a:gd name="connsiteY30" fmla="*/ 665202 h 1785599"/>
                <a:gd name="connsiteX31" fmla="*/ 664858 w 1784914"/>
                <a:gd name="connsiteY31" fmla="*/ 510633 h 1785599"/>
                <a:gd name="connsiteX32" fmla="*/ 599070 w 1784914"/>
                <a:gd name="connsiteY32" fmla="*/ 444845 h 1785599"/>
                <a:gd name="connsiteX33" fmla="*/ 612725 w 1784914"/>
                <a:gd name="connsiteY33" fmla="*/ 432033 h 1785599"/>
                <a:gd name="connsiteX34" fmla="*/ 723393 w 1784914"/>
                <a:gd name="connsiteY34" fmla="*/ 343470 h 1785599"/>
                <a:gd name="connsiteX35" fmla="*/ 798037 w 1784914"/>
                <a:gd name="connsiteY35" fmla="*/ 294280 h 1785599"/>
                <a:gd name="connsiteX36" fmla="*/ 843713 w 1784914"/>
                <a:gd name="connsiteY36" fmla="*/ 373393 h 1785599"/>
                <a:gd name="connsiteX37" fmla="*/ 993016 w 1784914"/>
                <a:gd name="connsiteY37" fmla="*/ 413399 h 1785599"/>
                <a:gd name="connsiteX38" fmla="*/ 1033022 w 1784914"/>
                <a:gd name="connsiteY38" fmla="*/ 264097 h 1785599"/>
                <a:gd name="connsiteX39" fmla="*/ 987192 w 1784914"/>
                <a:gd name="connsiteY39" fmla="*/ 184718 h 1785599"/>
                <a:gd name="connsiteX40" fmla="*/ 1050922 w 1784914"/>
                <a:gd name="connsiteY40" fmla="*/ 151827 h 1785599"/>
                <a:gd name="connsiteX41" fmla="*/ 1184466 w 1784914"/>
                <a:gd name="connsiteY41" fmla="*/ 98096 h 1785599"/>
                <a:gd name="connsiteX42" fmla="*/ 1217213 w 1784914"/>
                <a:gd name="connsiteY42" fmla="*/ 87922 h 1785599"/>
                <a:gd name="connsiteX43" fmla="*/ 1241301 w 1784914"/>
                <a:gd name="connsiteY43" fmla="*/ 177823 h 1785599"/>
                <a:gd name="connsiteX44" fmla="*/ 1375163 w 1784914"/>
                <a:gd name="connsiteY44" fmla="*/ 255107 h 1785599"/>
                <a:gd name="connsiteX45" fmla="*/ 1375163 w 1784914"/>
                <a:gd name="connsiteY45" fmla="*/ 255109 h 1785599"/>
                <a:gd name="connsiteX46" fmla="*/ 1452447 w 1784914"/>
                <a:gd name="connsiteY46" fmla="*/ 121247 h 1785599"/>
                <a:gd name="connsiteX47" fmla="*/ 1428421 w 1784914"/>
                <a:gd name="connsiteY47" fmla="*/ 31578 h 1785599"/>
                <a:gd name="connsiteX48" fmla="*/ 1466236 w 1784914"/>
                <a:gd name="connsiteY48" fmla="*/ 23158 h 1785599"/>
                <a:gd name="connsiteX49" fmla="*/ 1613458 w 1784914"/>
                <a:gd name="connsiteY49" fmla="*/ 2960 h 178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84914" h="1785599">
                  <a:moveTo>
                    <a:pt x="1675960" y="0"/>
                  </a:moveTo>
                  <a:lnTo>
                    <a:pt x="1675960" y="91822"/>
                  </a:lnTo>
                  <a:cubicBezTo>
                    <a:pt x="1675960" y="137094"/>
                    <a:pt x="1703485" y="175937"/>
                    <a:pt x="1742714" y="192530"/>
                  </a:cubicBezTo>
                  <a:lnTo>
                    <a:pt x="1784914" y="201050"/>
                  </a:lnTo>
                  <a:lnTo>
                    <a:pt x="1784914" y="1785599"/>
                  </a:lnTo>
                  <a:lnTo>
                    <a:pt x="200774" y="1785599"/>
                  </a:lnTo>
                  <a:lnTo>
                    <a:pt x="192186" y="1743057"/>
                  </a:lnTo>
                  <a:cubicBezTo>
                    <a:pt x="175593" y="1703829"/>
                    <a:pt x="136750" y="1676303"/>
                    <a:pt x="91477" y="1676303"/>
                  </a:cubicBezTo>
                  <a:lnTo>
                    <a:pt x="0" y="1676303"/>
                  </a:lnTo>
                  <a:lnTo>
                    <a:pt x="3727" y="1602503"/>
                  </a:lnTo>
                  <a:cubicBezTo>
                    <a:pt x="9100" y="1549592"/>
                    <a:pt x="16777" y="1497363"/>
                    <a:pt x="26655" y="1445916"/>
                  </a:cubicBezTo>
                  <a:lnTo>
                    <a:pt x="30766" y="1428639"/>
                  </a:lnTo>
                  <a:lnTo>
                    <a:pt x="120902" y="1452791"/>
                  </a:lnTo>
                  <a:cubicBezTo>
                    <a:pt x="179209" y="1468414"/>
                    <a:pt x="239141" y="1433812"/>
                    <a:pt x="254764" y="1375506"/>
                  </a:cubicBezTo>
                  <a:lnTo>
                    <a:pt x="254765" y="1375507"/>
                  </a:lnTo>
                  <a:cubicBezTo>
                    <a:pt x="270387" y="1317200"/>
                    <a:pt x="235786" y="1257269"/>
                    <a:pt x="177480" y="1241645"/>
                  </a:cubicBezTo>
                  <a:lnTo>
                    <a:pt x="88165" y="1217714"/>
                  </a:lnTo>
                  <a:lnTo>
                    <a:pt x="111529" y="1147442"/>
                  </a:lnTo>
                  <a:cubicBezTo>
                    <a:pt x="129806" y="1099534"/>
                    <a:pt x="150081" y="1052612"/>
                    <a:pt x="172252" y="1006779"/>
                  </a:cubicBezTo>
                  <a:lnTo>
                    <a:pt x="183017" y="986752"/>
                  </a:lnTo>
                  <a:lnTo>
                    <a:pt x="263752" y="1033364"/>
                  </a:lnTo>
                  <a:cubicBezTo>
                    <a:pt x="316027" y="1063546"/>
                    <a:pt x="382873" y="1045634"/>
                    <a:pt x="413054" y="993359"/>
                  </a:cubicBezTo>
                  <a:lnTo>
                    <a:pt x="413055" y="993359"/>
                  </a:lnTo>
                  <a:cubicBezTo>
                    <a:pt x="443237" y="941083"/>
                    <a:pt x="425325" y="874238"/>
                    <a:pt x="373050" y="844056"/>
                  </a:cubicBezTo>
                  <a:lnTo>
                    <a:pt x="293118" y="797908"/>
                  </a:lnTo>
                  <a:lnTo>
                    <a:pt x="327214" y="745653"/>
                  </a:lnTo>
                  <a:cubicBezTo>
                    <a:pt x="354727" y="707148"/>
                    <a:pt x="383728" y="669779"/>
                    <a:pt x="414132" y="633628"/>
                  </a:cubicBezTo>
                  <a:lnTo>
                    <a:pt x="444911" y="599824"/>
                  </a:lnTo>
                  <a:lnTo>
                    <a:pt x="510288" y="665202"/>
                  </a:lnTo>
                  <a:cubicBezTo>
                    <a:pt x="552971" y="707884"/>
                    <a:pt x="622175" y="707884"/>
                    <a:pt x="664857" y="665202"/>
                  </a:cubicBezTo>
                  <a:lnTo>
                    <a:pt x="664858" y="665202"/>
                  </a:lnTo>
                  <a:cubicBezTo>
                    <a:pt x="707542" y="622519"/>
                    <a:pt x="707542" y="553316"/>
                    <a:pt x="664858" y="510633"/>
                  </a:cubicBezTo>
                  <a:lnTo>
                    <a:pt x="599070" y="444845"/>
                  </a:lnTo>
                  <a:lnTo>
                    <a:pt x="612725" y="432033"/>
                  </a:lnTo>
                  <a:cubicBezTo>
                    <a:pt x="648407" y="401096"/>
                    <a:pt x="685325" y="371547"/>
                    <a:pt x="723393" y="343470"/>
                  </a:cubicBezTo>
                  <a:lnTo>
                    <a:pt x="798037" y="294280"/>
                  </a:lnTo>
                  <a:lnTo>
                    <a:pt x="843713" y="373393"/>
                  </a:lnTo>
                  <a:cubicBezTo>
                    <a:pt x="873894" y="425669"/>
                    <a:pt x="940740" y="443581"/>
                    <a:pt x="993016" y="413399"/>
                  </a:cubicBezTo>
                  <a:cubicBezTo>
                    <a:pt x="1045292" y="383218"/>
                    <a:pt x="1063203" y="316373"/>
                    <a:pt x="1033022" y="264097"/>
                  </a:cubicBezTo>
                  <a:lnTo>
                    <a:pt x="987192" y="184718"/>
                  </a:lnTo>
                  <a:lnTo>
                    <a:pt x="1050922" y="151827"/>
                  </a:lnTo>
                  <a:cubicBezTo>
                    <a:pt x="1094537" y="132194"/>
                    <a:pt x="1139080" y="114255"/>
                    <a:pt x="1184466" y="98096"/>
                  </a:cubicBezTo>
                  <a:lnTo>
                    <a:pt x="1217213" y="87922"/>
                  </a:lnTo>
                  <a:lnTo>
                    <a:pt x="1241301" y="177823"/>
                  </a:lnTo>
                  <a:cubicBezTo>
                    <a:pt x="1256925" y="236129"/>
                    <a:pt x="1316856" y="270731"/>
                    <a:pt x="1375163" y="255107"/>
                  </a:cubicBezTo>
                  <a:lnTo>
                    <a:pt x="1375163" y="255109"/>
                  </a:lnTo>
                  <a:cubicBezTo>
                    <a:pt x="1433469" y="239485"/>
                    <a:pt x="1468070" y="179554"/>
                    <a:pt x="1452447" y="121247"/>
                  </a:cubicBezTo>
                  <a:lnTo>
                    <a:pt x="1428421" y="31578"/>
                  </a:lnTo>
                  <a:lnTo>
                    <a:pt x="1466236" y="23158"/>
                  </a:lnTo>
                  <a:cubicBezTo>
                    <a:pt x="1514663" y="14450"/>
                    <a:pt x="1563764" y="7689"/>
                    <a:pt x="1613458" y="2960"/>
                  </a:cubicBezTo>
                  <a:close/>
                </a:path>
              </a:pathLst>
            </a:custGeom>
            <a:solidFill>
              <a:srgbClr val="376092"/>
            </a:solidFill>
            <a:ln>
              <a:noFill/>
            </a:ln>
            <a:effectLst>
              <a:innerShdw blurRad="12700" dist="127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prstClr val="white"/>
                </a:solidFill>
                <a:effectLst/>
                <a:uLnTx/>
                <a:uFillTx/>
                <a:latin typeface="+mn-lt"/>
                <a:ea typeface="+mn-ea"/>
                <a:cs typeface="+mn-cs"/>
              </a:endParaRPr>
            </a:p>
          </p:txBody>
        </p:sp>
        <p:sp>
          <p:nvSpPr>
            <p:cNvPr id="40" name="椭圆 39"/>
            <p:cNvSpPr/>
            <p:nvPr/>
          </p:nvSpPr>
          <p:spPr>
            <a:xfrm>
              <a:off x="5114428" y="2613165"/>
              <a:ext cx="1818177" cy="1818177"/>
            </a:xfrm>
            <a:prstGeom prst="ellipse">
              <a:avLst/>
            </a:prstGeom>
            <a:gradFill>
              <a:gsLst>
                <a:gs pos="100000">
                  <a:schemeClr val="bg1"/>
                </a:gs>
                <a:gs pos="0">
                  <a:srgbClr val="B2B2B2"/>
                </a:gs>
              </a:gsLst>
              <a:lin ang="2700000" scaled="1"/>
            </a:gradFill>
            <a:ln w="15875">
              <a:gradFill flip="none" rotWithShape="1">
                <a:gsLst>
                  <a:gs pos="0">
                    <a:srgbClr val="B0B0B0"/>
                  </a:gs>
                  <a:gs pos="100000">
                    <a:schemeClr val="bg1">
                      <a:lumMod val="95000"/>
                    </a:schemeClr>
                  </a:gs>
                </a:gsLst>
                <a:lin ang="2700000" scaled="1"/>
                <a:tileRect/>
              </a:gradFill>
            </a:ln>
            <a:effectLst>
              <a:innerShdw blurRad="558800" dist="101600" dir="13500000">
                <a:prstClr val="black">
                  <a:alpha val="27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prstClr val="white"/>
                </a:solidFill>
                <a:effectLst/>
                <a:uLnTx/>
                <a:uFillTx/>
                <a:latin typeface="+mn-lt"/>
                <a:ea typeface="+mn-ea"/>
                <a:cs typeface="+mn-cs"/>
              </a:endParaRPr>
            </a:p>
          </p:txBody>
        </p:sp>
        <p:grpSp>
          <p:nvGrpSpPr>
            <p:cNvPr id="41" name="Group 41"/>
            <p:cNvGrpSpPr>
              <a:grpSpLocks noChangeAspect="1"/>
            </p:cNvGrpSpPr>
            <p:nvPr/>
          </p:nvGrpSpPr>
          <p:grpSpPr bwMode="auto">
            <a:xfrm>
              <a:off x="4865078" y="2446036"/>
              <a:ext cx="348413" cy="426505"/>
              <a:chOff x="3783" y="2089"/>
              <a:chExt cx="116" cy="142"/>
            </a:xfrm>
            <a:solidFill>
              <a:schemeClr val="bg1"/>
            </a:solidFill>
            <a:effectLst/>
          </p:grpSpPr>
          <p:sp>
            <p:nvSpPr>
              <p:cNvPr id="62"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p:spPr>
            <p:txBody>
              <a:bodyPr lIns="68580" tIns="34290" rIns="68580" bIns="34290"/>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prstClr val="black"/>
                  </a:solidFill>
                  <a:effectLst/>
                  <a:uLnTx/>
                  <a:uFillTx/>
                  <a:latin typeface="+mn-lt"/>
                  <a:ea typeface="+mn-ea"/>
                  <a:cs typeface="+mn-cs"/>
                </a:endParaRPr>
              </a:p>
            </p:txBody>
          </p:sp>
          <p:sp>
            <p:nvSpPr>
              <p:cNvPr id="63"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p:spPr>
            <p:txBody>
              <a:bodyPr lIns="68580" tIns="34290" rIns="68580" bIns="34290"/>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prstClr val="black"/>
                  </a:solidFill>
                  <a:effectLst/>
                  <a:uLnTx/>
                  <a:uFillTx/>
                  <a:latin typeface="+mn-lt"/>
                  <a:ea typeface="+mn-ea"/>
                  <a:cs typeface="+mn-cs"/>
                </a:endParaRPr>
              </a:p>
            </p:txBody>
          </p:sp>
          <p:sp>
            <p:nvSpPr>
              <p:cNvPr id="64"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p:spPr>
            <p:txBody>
              <a:bodyPr lIns="68580" tIns="34290" rIns="68580" bIns="34290"/>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prstClr val="black"/>
                  </a:solidFill>
                  <a:effectLst/>
                  <a:uLnTx/>
                  <a:uFillTx/>
                  <a:latin typeface="+mn-lt"/>
                  <a:ea typeface="+mn-ea"/>
                  <a:cs typeface="+mn-cs"/>
                </a:endParaRPr>
              </a:p>
            </p:txBody>
          </p:sp>
          <p:sp>
            <p:nvSpPr>
              <p:cNvPr id="65"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p:spPr>
            <p:txBody>
              <a:bodyPr lIns="68580" tIns="34290" rIns="68580" bIns="34290"/>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prstClr val="black"/>
                  </a:solidFill>
                  <a:effectLst/>
                  <a:uLnTx/>
                  <a:uFillTx/>
                  <a:latin typeface="+mn-lt"/>
                  <a:ea typeface="+mn-ea"/>
                  <a:cs typeface="+mn-cs"/>
                </a:endParaRPr>
              </a:p>
            </p:txBody>
          </p:sp>
          <p:sp>
            <p:nvSpPr>
              <p:cNvPr id="66"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p:spPr>
            <p:txBody>
              <a:bodyPr lIns="68580" tIns="34290" rIns="68580" bIns="34290"/>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prstClr val="black"/>
                  </a:solidFill>
                  <a:effectLst/>
                  <a:uLnTx/>
                  <a:uFillTx/>
                  <a:latin typeface="+mn-lt"/>
                  <a:ea typeface="+mn-ea"/>
                  <a:cs typeface="+mn-cs"/>
                </a:endParaRPr>
              </a:p>
            </p:txBody>
          </p:sp>
          <p:sp>
            <p:nvSpPr>
              <p:cNvPr id="67"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p:spPr>
            <p:txBody>
              <a:bodyPr lIns="68580" tIns="34290" rIns="68580" bIns="34290"/>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prstClr val="black"/>
                  </a:solidFill>
                  <a:effectLst/>
                  <a:uLnTx/>
                  <a:uFillTx/>
                  <a:latin typeface="+mn-lt"/>
                  <a:ea typeface="+mn-ea"/>
                  <a:cs typeface="+mn-cs"/>
                </a:endParaRPr>
              </a:p>
            </p:txBody>
          </p:sp>
          <p:sp>
            <p:nvSpPr>
              <p:cNvPr id="68"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p:spPr>
            <p:txBody>
              <a:bodyPr lIns="68580" tIns="34290" rIns="68580" bIns="34290"/>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prstClr val="black"/>
                  </a:solidFill>
                  <a:effectLst/>
                  <a:uLnTx/>
                  <a:uFillTx/>
                  <a:latin typeface="+mn-lt"/>
                  <a:ea typeface="+mn-ea"/>
                  <a:cs typeface="+mn-cs"/>
                </a:endParaRPr>
              </a:p>
            </p:txBody>
          </p:sp>
          <p:sp>
            <p:nvSpPr>
              <p:cNvPr id="69"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p:spPr>
            <p:txBody>
              <a:bodyPr lIns="68580" tIns="34290" rIns="68580" bIns="34290"/>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prstClr val="black"/>
                  </a:solidFill>
                  <a:effectLst/>
                  <a:uLnTx/>
                  <a:uFillTx/>
                  <a:latin typeface="+mn-lt"/>
                  <a:ea typeface="+mn-ea"/>
                  <a:cs typeface="+mn-cs"/>
                </a:endParaRPr>
              </a:p>
            </p:txBody>
          </p:sp>
        </p:grpSp>
        <p:grpSp>
          <p:nvGrpSpPr>
            <p:cNvPr id="42" name="Group 52"/>
            <p:cNvGrpSpPr>
              <a:grpSpLocks noChangeAspect="1"/>
            </p:cNvGrpSpPr>
            <p:nvPr/>
          </p:nvGrpSpPr>
          <p:grpSpPr bwMode="auto">
            <a:xfrm>
              <a:off x="4859275" y="4171037"/>
              <a:ext cx="442081" cy="438269"/>
              <a:chOff x="3783" y="2102"/>
              <a:chExt cx="116" cy="115"/>
            </a:xfrm>
            <a:solidFill>
              <a:schemeClr val="bg1"/>
            </a:solidFill>
            <a:effectLst/>
          </p:grpSpPr>
          <p:sp>
            <p:nvSpPr>
              <p:cNvPr id="55"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p:spPr>
            <p:txBody>
              <a:bodyPr lIns="68580" tIns="34290" rIns="68580" bIns="34290"/>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prstClr val="black"/>
                  </a:solidFill>
                  <a:effectLst/>
                  <a:uLnTx/>
                  <a:uFillTx/>
                  <a:latin typeface="+mn-lt"/>
                  <a:ea typeface="+mn-ea"/>
                  <a:cs typeface="+mn-cs"/>
                </a:endParaRPr>
              </a:p>
            </p:txBody>
          </p:sp>
          <p:sp>
            <p:nvSpPr>
              <p:cNvPr id="56"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p:spPr>
            <p:txBody>
              <a:bodyPr lIns="68580" tIns="34290" rIns="68580" bIns="34290"/>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prstClr val="black"/>
                  </a:solidFill>
                  <a:effectLst/>
                  <a:uLnTx/>
                  <a:uFillTx/>
                  <a:latin typeface="+mn-lt"/>
                  <a:ea typeface="+mn-ea"/>
                  <a:cs typeface="+mn-cs"/>
                </a:endParaRPr>
              </a:p>
            </p:txBody>
          </p:sp>
          <p:sp>
            <p:nvSpPr>
              <p:cNvPr id="57"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p:spPr>
            <p:txBody>
              <a:bodyPr lIns="68580" tIns="34290" rIns="68580" bIns="34290"/>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prstClr val="black"/>
                  </a:solidFill>
                  <a:effectLst/>
                  <a:uLnTx/>
                  <a:uFillTx/>
                  <a:latin typeface="+mn-lt"/>
                  <a:ea typeface="+mn-ea"/>
                  <a:cs typeface="+mn-cs"/>
                </a:endParaRPr>
              </a:p>
            </p:txBody>
          </p:sp>
          <p:sp>
            <p:nvSpPr>
              <p:cNvPr id="58"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p:spPr>
            <p:txBody>
              <a:bodyPr lIns="68580" tIns="34290" rIns="68580" bIns="34290"/>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prstClr val="black"/>
                  </a:solidFill>
                  <a:effectLst/>
                  <a:uLnTx/>
                  <a:uFillTx/>
                  <a:latin typeface="+mn-lt"/>
                  <a:ea typeface="+mn-ea"/>
                  <a:cs typeface="+mn-cs"/>
                </a:endParaRPr>
              </a:p>
            </p:txBody>
          </p:sp>
          <p:sp>
            <p:nvSpPr>
              <p:cNvPr id="59"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p:spPr>
            <p:txBody>
              <a:bodyPr lIns="68580" tIns="34290" rIns="68580" bIns="34290"/>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prstClr val="black"/>
                  </a:solidFill>
                  <a:effectLst/>
                  <a:uLnTx/>
                  <a:uFillTx/>
                  <a:latin typeface="+mn-lt"/>
                  <a:ea typeface="+mn-ea"/>
                  <a:cs typeface="+mn-cs"/>
                </a:endParaRPr>
              </a:p>
            </p:txBody>
          </p:sp>
          <p:sp>
            <p:nvSpPr>
              <p:cNvPr id="60"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p:spPr>
            <p:txBody>
              <a:bodyPr lIns="68580" tIns="34290" rIns="68580" bIns="34290"/>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prstClr val="black"/>
                  </a:solidFill>
                  <a:effectLst/>
                  <a:uLnTx/>
                  <a:uFillTx/>
                  <a:latin typeface="+mn-lt"/>
                  <a:ea typeface="+mn-ea"/>
                  <a:cs typeface="+mn-cs"/>
                </a:endParaRPr>
              </a:p>
            </p:txBody>
          </p:sp>
          <p:sp>
            <p:nvSpPr>
              <p:cNvPr id="61"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p:spPr>
            <p:txBody>
              <a:bodyPr lIns="68580" tIns="34290" rIns="68580" bIns="34290"/>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prstClr val="black"/>
                  </a:solidFill>
                  <a:effectLst/>
                  <a:uLnTx/>
                  <a:uFillTx/>
                  <a:latin typeface="+mn-lt"/>
                  <a:ea typeface="+mn-ea"/>
                  <a:cs typeface="+mn-cs"/>
                </a:endParaRPr>
              </a:p>
            </p:txBody>
          </p:sp>
        </p:grpSp>
        <p:grpSp>
          <p:nvGrpSpPr>
            <p:cNvPr id="44" name="Group 68"/>
            <p:cNvGrpSpPr>
              <a:grpSpLocks noChangeAspect="1"/>
            </p:cNvGrpSpPr>
            <p:nvPr/>
          </p:nvGrpSpPr>
          <p:grpSpPr bwMode="auto">
            <a:xfrm>
              <a:off x="6708675" y="4162910"/>
              <a:ext cx="420525" cy="405179"/>
              <a:chOff x="3770" y="2095"/>
              <a:chExt cx="137" cy="132"/>
            </a:xfrm>
            <a:solidFill>
              <a:schemeClr val="bg1"/>
            </a:solidFill>
            <a:effectLst/>
          </p:grpSpPr>
          <p:sp>
            <p:nvSpPr>
              <p:cNvPr id="45"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p:spPr>
            <p:txBody>
              <a:bodyPr lIns="68580" tIns="34290" rIns="68580" bIns="34290"/>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prstClr val="black"/>
                  </a:solidFill>
                  <a:effectLst/>
                  <a:uLnTx/>
                  <a:uFillTx/>
                  <a:latin typeface="+mn-lt"/>
                  <a:ea typeface="+mn-ea"/>
                  <a:cs typeface="+mn-cs"/>
                </a:endParaRPr>
              </a:p>
            </p:txBody>
          </p:sp>
          <p:sp>
            <p:nvSpPr>
              <p:cNvPr id="46"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p:spPr>
            <p:txBody>
              <a:bodyPr lIns="68580" tIns="34290" rIns="68580" bIns="34290"/>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prstClr val="black"/>
                  </a:solidFill>
                  <a:effectLst/>
                  <a:uLnTx/>
                  <a:uFillTx/>
                  <a:latin typeface="+mn-lt"/>
                  <a:ea typeface="+mn-ea"/>
                  <a:cs typeface="+mn-cs"/>
                </a:endParaRPr>
              </a:p>
            </p:txBody>
          </p:sp>
          <p:sp>
            <p:nvSpPr>
              <p:cNvPr id="47"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p:spPr>
            <p:txBody>
              <a:bodyPr lIns="68580" tIns="34290" rIns="68580" bIns="34290"/>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prstClr val="black"/>
                  </a:solidFill>
                  <a:effectLst/>
                  <a:uLnTx/>
                  <a:uFillTx/>
                  <a:latin typeface="+mn-lt"/>
                  <a:ea typeface="+mn-ea"/>
                  <a:cs typeface="+mn-cs"/>
                </a:endParaRPr>
              </a:p>
            </p:txBody>
          </p:sp>
          <p:sp>
            <p:nvSpPr>
              <p:cNvPr id="48"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p:spPr>
            <p:txBody>
              <a:bodyPr lIns="68580" tIns="34290" rIns="68580" bIns="34290"/>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prstClr val="black"/>
                  </a:solidFill>
                  <a:effectLst/>
                  <a:uLnTx/>
                  <a:uFillTx/>
                  <a:latin typeface="+mn-lt"/>
                  <a:ea typeface="+mn-ea"/>
                  <a:cs typeface="+mn-cs"/>
                </a:endParaRPr>
              </a:p>
            </p:txBody>
          </p:sp>
          <p:sp>
            <p:nvSpPr>
              <p:cNvPr id="49"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p:spPr>
            <p:txBody>
              <a:bodyPr lIns="68580" tIns="34290" rIns="68580" bIns="34290"/>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prstClr val="black"/>
                  </a:solidFill>
                  <a:effectLst/>
                  <a:uLnTx/>
                  <a:uFillTx/>
                  <a:latin typeface="+mn-lt"/>
                  <a:ea typeface="+mn-ea"/>
                  <a:cs typeface="+mn-cs"/>
                </a:endParaRPr>
              </a:p>
            </p:txBody>
          </p:sp>
          <p:sp>
            <p:nvSpPr>
              <p:cNvPr id="50"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p:spPr>
            <p:txBody>
              <a:bodyPr lIns="68580" tIns="34290" rIns="68580" bIns="34290"/>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prstClr val="black"/>
                  </a:solidFill>
                  <a:effectLst/>
                  <a:uLnTx/>
                  <a:uFillTx/>
                  <a:latin typeface="+mn-lt"/>
                  <a:ea typeface="+mn-ea"/>
                  <a:cs typeface="+mn-cs"/>
                </a:endParaRPr>
              </a:p>
            </p:txBody>
          </p:sp>
          <p:sp>
            <p:nvSpPr>
              <p:cNvPr id="51"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p:spPr>
            <p:txBody>
              <a:bodyPr lIns="68580" tIns="34290" rIns="68580" bIns="34290"/>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prstClr val="black"/>
                  </a:solidFill>
                  <a:effectLst/>
                  <a:uLnTx/>
                  <a:uFillTx/>
                  <a:latin typeface="+mn-lt"/>
                  <a:ea typeface="+mn-ea"/>
                  <a:cs typeface="+mn-cs"/>
                </a:endParaRPr>
              </a:p>
            </p:txBody>
          </p:sp>
        </p:grpSp>
      </p:grpSp>
      <p:grpSp>
        <p:nvGrpSpPr>
          <p:cNvPr id="70" name="组合 69"/>
          <p:cNvGrpSpPr/>
          <p:nvPr/>
        </p:nvGrpSpPr>
        <p:grpSpPr>
          <a:xfrm>
            <a:off x="900113" y="1383030"/>
            <a:ext cx="1770062" cy="1074102"/>
            <a:chOff x="2047385" y="1844558"/>
            <a:chExt cx="2361178" cy="1432181"/>
          </a:xfrm>
        </p:grpSpPr>
        <p:sp>
          <p:nvSpPr>
            <p:cNvPr id="32792" name="文本框 96"/>
            <p:cNvSpPr txBox="1"/>
            <p:nvPr/>
          </p:nvSpPr>
          <p:spPr>
            <a:xfrm>
              <a:off x="2914713" y="1885036"/>
              <a:ext cx="1493850" cy="491082"/>
            </a:xfrm>
            <a:prstGeom prst="rect">
              <a:avLst/>
            </a:prstGeom>
            <a:noFill/>
            <a:ln w="9525">
              <a:noFill/>
            </a:ln>
          </p:spPr>
          <p:txBody>
            <a:bodyPr>
              <a:spAutoFit/>
            </a:bodyPr>
            <a:lstStyle/>
            <a:p>
              <a:r>
                <a:rPr lang="zh-CN" altLang="en-US" sz="1800" dirty="0">
                  <a:solidFill>
                    <a:schemeClr val="tx2"/>
                  </a:solidFill>
                  <a:latin typeface="微软雅黑" panose="020B0503020204020204" charset="-122"/>
                  <a:ea typeface="微软雅黑" panose="020B0503020204020204" charset="-122"/>
                </a:rPr>
                <a:t>发薪时间</a:t>
              </a:r>
            </a:p>
          </p:txBody>
        </p:sp>
        <p:sp>
          <p:nvSpPr>
            <p:cNvPr id="32793" name="文本框 98"/>
            <p:cNvSpPr txBox="1"/>
            <p:nvPr/>
          </p:nvSpPr>
          <p:spPr>
            <a:xfrm>
              <a:off x="2464138" y="1844558"/>
              <a:ext cx="685271" cy="531723"/>
            </a:xfrm>
            <a:prstGeom prst="rect">
              <a:avLst/>
            </a:prstGeom>
            <a:noFill/>
            <a:ln w="9525">
              <a:noFill/>
            </a:ln>
          </p:spPr>
          <p:txBody>
            <a:bodyPr>
              <a:spAutoFit/>
            </a:bodyPr>
            <a:lstStyle/>
            <a:p>
              <a:r>
                <a:rPr lang="en-US" altLang="zh-CN" sz="2000" b="1" dirty="0">
                  <a:solidFill>
                    <a:schemeClr val="tx2"/>
                  </a:solidFill>
                  <a:latin typeface="微软雅黑" panose="020B0503020204020204" charset="-122"/>
                  <a:ea typeface="微软雅黑" panose="020B0503020204020204" charset="-122"/>
                </a:rPr>
                <a:t>01</a:t>
              </a:r>
            </a:p>
          </p:txBody>
        </p:sp>
        <p:sp>
          <p:nvSpPr>
            <p:cNvPr id="73" name="文本框 113"/>
            <p:cNvSpPr txBox="1"/>
            <p:nvPr/>
          </p:nvSpPr>
          <p:spPr>
            <a:xfrm>
              <a:off x="2047385" y="2231920"/>
              <a:ext cx="2246825" cy="1044819"/>
            </a:xfrm>
            <a:prstGeom prst="rect">
              <a:avLst/>
            </a:prstGeom>
            <a:noFill/>
          </p:spPr>
          <p:txBody>
            <a:bodyPr>
              <a:spAutoFit/>
            </a:bodyPr>
            <a:lstStyle/>
            <a:p>
              <a:pPr marR="0" algn="l" defTabSz="685800" fontAlgn="auto">
                <a:lnSpc>
                  <a:spcPct val="120000"/>
                </a:lnSpc>
                <a:spcBef>
                  <a:spcPts val="0"/>
                </a:spcBef>
                <a:spcAft>
                  <a:spcPts val="0"/>
                </a:spcAft>
                <a:buClrTx/>
                <a:buSzTx/>
                <a:buFont typeface="Arial" panose="020B0604020202020204" pitchFamily="34" charset="0"/>
                <a:buNone/>
                <a:defRPr/>
              </a:pPr>
              <a:r>
                <a:rPr kumimoji="0" lang="zh-CN" altLang="en-US" sz="750" kern="1200" cap="none" spc="0" normalizeH="0" baseline="0" noProof="1">
                  <a:solidFill>
                    <a:schemeClr val="tx1">
                      <a:lumMod val="50000"/>
                      <a:lumOff val="50000"/>
                    </a:schemeClr>
                  </a:solidFill>
                  <a:latin typeface="微软雅黑" panose="020B0503020204020204" charset="-122"/>
                  <a:ea typeface="微软雅黑" panose="020B0503020204020204" charset="-122"/>
                  <a:cs typeface="+mn-cs"/>
                </a:rPr>
                <a:t>单击添加详细文字说明，或复制文本黏贴自此右键只保留文字</a:t>
              </a:r>
              <a:r>
                <a:rPr lang="zh-CN" altLang="en-US" sz="750">
                  <a:solidFill>
                    <a:schemeClr val="tx1">
                      <a:lumMod val="50000"/>
                      <a:lumOff val="50000"/>
                    </a:schemeClr>
                  </a:solidFill>
                  <a:latin typeface="微软雅黑" panose="020B0503020204020204" charset="-122"/>
                  <a:ea typeface="微软雅黑" panose="020B0503020204020204" charset="-122"/>
                  <a:sym typeface="+mn-ea"/>
                </a:rPr>
                <a:t>单击添加详细文字说明，或复制文本黏贴自此右键只保留文字</a:t>
              </a:r>
              <a:endParaRPr kumimoji="0" lang="zh-CN" altLang="en-US" sz="750" kern="1200" cap="none" spc="0" normalizeH="0" baseline="0" noProof="1">
                <a:solidFill>
                  <a:schemeClr val="tx1">
                    <a:lumMod val="50000"/>
                    <a:lumOff val="50000"/>
                  </a:schemeClr>
                </a:solidFill>
                <a:latin typeface="微软雅黑" panose="020B0503020204020204" charset="-122"/>
                <a:ea typeface="微软雅黑" panose="020B0503020204020204" charset="-122"/>
                <a:cs typeface="+mn-cs"/>
              </a:endParaRPr>
            </a:p>
            <a:p>
              <a:pPr marR="0" algn="r" defTabSz="685800" fontAlgn="auto">
                <a:lnSpc>
                  <a:spcPct val="120000"/>
                </a:lnSpc>
                <a:spcBef>
                  <a:spcPts val="0"/>
                </a:spcBef>
                <a:spcAft>
                  <a:spcPts val="0"/>
                </a:spcAft>
                <a:buClrTx/>
                <a:buSzTx/>
                <a:buFont typeface="Arial" panose="020B0604020202020204" pitchFamily="34" charset="0"/>
                <a:buNone/>
                <a:defRPr/>
              </a:pPr>
              <a:endParaRPr kumimoji="0" lang="zh-CN" altLang="en-US" sz="750" kern="1200" cap="none" spc="0" normalizeH="0" baseline="0" noProof="1">
                <a:solidFill>
                  <a:schemeClr val="tx1">
                    <a:lumMod val="50000"/>
                    <a:lumOff val="50000"/>
                  </a:schemeClr>
                </a:solidFill>
                <a:latin typeface="微软雅黑" panose="020B0503020204020204" charset="-122"/>
                <a:ea typeface="微软雅黑" panose="020B0503020204020204" charset="-122"/>
                <a:cs typeface="+mn-cs"/>
              </a:endParaRPr>
            </a:p>
          </p:txBody>
        </p:sp>
      </p:grpSp>
      <p:grpSp>
        <p:nvGrpSpPr>
          <p:cNvPr id="74" name="组合 73"/>
          <p:cNvGrpSpPr/>
          <p:nvPr/>
        </p:nvGrpSpPr>
        <p:grpSpPr>
          <a:xfrm>
            <a:off x="898525" y="3340418"/>
            <a:ext cx="1771650" cy="934085"/>
            <a:chOff x="347439" y="3907002"/>
            <a:chExt cx="2361623" cy="1243761"/>
          </a:xfrm>
        </p:grpSpPr>
        <p:sp>
          <p:nvSpPr>
            <p:cNvPr id="32789" name="文本框 100"/>
            <p:cNvSpPr txBox="1"/>
            <p:nvPr/>
          </p:nvSpPr>
          <p:spPr>
            <a:xfrm>
              <a:off x="1215213" y="3946651"/>
              <a:ext cx="1493849" cy="490402"/>
            </a:xfrm>
            <a:prstGeom prst="rect">
              <a:avLst/>
            </a:prstGeom>
            <a:noFill/>
            <a:ln w="9525">
              <a:noFill/>
            </a:ln>
          </p:spPr>
          <p:txBody>
            <a:bodyPr>
              <a:spAutoFit/>
            </a:bodyPr>
            <a:lstStyle/>
            <a:p>
              <a:pPr algn="ctr"/>
              <a:r>
                <a:rPr lang="zh-CN" altLang="en-US" sz="1800" dirty="0">
                  <a:solidFill>
                    <a:srgbClr val="C00000"/>
                  </a:solidFill>
                  <a:latin typeface="微软雅黑" panose="020B0503020204020204" charset="-122"/>
                  <a:ea typeface="微软雅黑" panose="020B0503020204020204" charset="-122"/>
                </a:rPr>
                <a:t>薪资保密</a:t>
              </a:r>
            </a:p>
          </p:txBody>
        </p:sp>
        <p:sp>
          <p:nvSpPr>
            <p:cNvPr id="32790" name="文本框 102"/>
            <p:cNvSpPr txBox="1"/>
            <p:nvPr/>
          </p:nvSpPr>
          <p:spPr>
            <a:xfrm>
              <a:off x="776594" y="3907002"/>
              <a:ext cx="674629" cy="490402"/>
            </a:xfrm>
            <a:prstGeom prst="rect">
              <a:avLst/>
            </a:prstGeom>
            <a:noFill/>
            <a:ln w="9525">
              <a:noFill/>
            </a:ln>
          </p:spPr>
          <p:txBody>
            <a:bodyPr>
              <a:spAutoFit/>
            </a:bodyPr>
            <a:lstStyle/>
            <a:p>
              <a:r>
                <a:rPr lang="en-US" altLang="zh-CN" sz="1800" b="1" dirty="0">
                  <a:solidFill>
                    <a:srgbClr val="C00000"/>
                  </a:solidFill>
                  <a:latin typeface="微软雅黑" panose="020B0503020204020204" charset="-122"/>
                  <a:ea typeface="微软雅黑" panose="020B0503020204020204" charset="-122"/>
                </a:rPr>
                <a:t>03</a:t>
              </a:r>
              <a:endParaRPr lang="zh-CN" altLang="en-US" sz="1800" b="1" dirty="0">
                <a:solidFill>
                  <a:srgbClr val="C00000"/>
                </a:solidFill>
                <a:latin typeface="微软雅黑" panose="020B0503020204020204" charset="-122"/>
                <a:ea typeface="微软雅黑" panose="020B0503020204020204" charset="-122"/>
              </a:endParaRPr>
            </a:p>
          </p:txBody>
        </p:sp>
        <p:sp>
          <p:nvSpPr>
            <p:cNvPr id="77" name="文本框 113"/>
            <p:cNvSpPr txBox="1"/>
            <p:nvPr/>
          </p:nvSpPr>
          <p:spPr>
            <a:xfrm>
              <a:off x="347439" y="4291714"/>
              <a:ext cx="2247351" cy="859049"/>
            </a:xfrm>
            <a:prstGeom prst="rect">
              <a:avLst/>
            </a:prstGeom>
            <a:noFill/>
          </p:spPr>
          <p:txBody>
            <a:bodyPr>
              <a:spAutoFit/>
            </a:bodyPr>
            <a:lstStyle/>
            <a:p>
              <a:pPr marR="0" algn="l" defTabSz="685800" fontAlgn="auto">
                <a:lnSpc>
                  <a:spcPct val="120000"/>
                </a:lnSpc>
                <a:spcBef>
                  <a:spcPts val="0"/>
                </a:spcBef>
                <a:spcAft>
                  <a:spcPts val="0"/>
                </a:spcAft>
                <a:buClrTx/>
                <a:buSzTx/>
                <a:buFont typeface="Arial" panose="020B0604020202020204" pitchFamily="34" charset="0"/>
                <a:buNone/>
                <a:defRPr/>
              </a:pPr>
              <a:r>
                <a:rPr lang="zh-CN" altLang="en-US" sz="750">
                  <a:solidFill>
                    <a:schemeClr val="tx1">
                      <a:lumMod val="50000"/>
                      <a:lumOff val="50000"/>
                    </a:schemeClr>
                  </a:solidFill>
                  <a:latin typeface="微软雅黑" panose="020B0503020204020204" charset="-122"/>
                  <a:ea typeface="微软雅黑" panose="020B0503020204020204" charset="-122"/>
                  <a:sym typeface="+mn-ea"/>
                </a:rPr>
                <a:t>单击添加详细文字说明，或复制文本黏贴自此右键只保留文字单击添加详细文字说明，或复制文本黏贴自此右键只保留文字</a:t>
              </a:r>
              <a:endParaRPr kumimoji="0" lang="zh-CN" altLang="en-US" sz="750" kern="1200" cap="none" spc="0" normalizeH="0" baseline="0" noProof="1">
                <a:solidFill>
                  <a:schemeClr val="tx1">
                    <a:lumMod val="50000"/>
                    <a:lumOff val="50000"/>
                  </a:schemeClr>
                </a:solidFill>
                <a:latin typeface="微软雅黑" panose="020B0503020204020204" charset="-122"/>
                <a:ea typeface="微软雅黑" panose="020B0503020204020204" charset="-122"/>
                <a:cs typeface="+mn-cs"/>
              </a:endParaRPr>
            </a:p>
          </p:txBody>
        </p:sp>
      </p:grpSp>
      <p:grpSp>
        <p:nvGrpSpPr>
          <p:cNvPr id="78" name="组合 77"/>
          <p:cNvGrpSpPr/>
          <p:nvPr/>
        </p:nvGrpSpPr>
        <p:grpSpPr>
          <a:xfrm>
            <a:off x="6419850" y="1383030"/>
            <a:ext cx="1708150" cy="959485"/>
            <a:chOff x="7494654" y="2116969"/>
            <a:chExt cx="2276303" cy="1279463"/>
          </a:xfrm>
        </p:grpSpPr>
        <p:sp>
          <p:nvSpPr>
            <p:cNvPr id="32786" name="文本框 104"/>
            <p:cNvSpPr txBox="1"/>
            <p:nvPr/>
          </p:nvSpPr>
          <p:spPr>
            <a:xfrm>
              <a:off x="7900770" y="2116969"/>
              <a:ext cx="1493849" cy="491124"/>
            </a:xfrm>
            <a:prstGeom prst="rect">
              <a:avLst/>
            </a:prstGeom>
            <a:noFill/>
            <a:ln w="9525">
              <a:noFill/>
            </a:ln>
          </p:spPr>
          <p:txBody>
            <a:bodyPr>
              <a:spAutoFit/>
            </a:bodyPr>
            <a:lstStyle/>
            <a:p>
              <a:r>
                <a:rPr lang="zh-CN" altLang="en-US" sz="1800" dirty="0">
                  <a:solidFill>
                    <a:srgbClr val="C00000"/>
                  </a:solidFill>
                  <a:latin typeface="微软雅黑" panose="020B0503020204020204" charset="-122"/>
                  <a:ea typeface="微软雅黑" panose="020B0503020204020204" charset="-122"/>
                </a:rPr>
                <a:t>薪资标准</a:t>
              </a:r>
            </a:p>
          </p:txBody>
        </p:sp>
        <p:sp>
          <p:nvSpPr>
            <p:cNvPr id="32787" name="文本框 106"/>
            <p:cNvSpPr txBox="1"/>
            <p:nvPr/>
          </p:nvSpPr>
          <p:spPr>
            <a:xfrm>
              <a:off x="7494654" y="2116969"/>
              <a:ext cx="789513" cy="491124"/>
            </a:xfrm>
            <a:prstGeom prst="rect">
              <a:avLst/>
            </a:prstGeom>
            <a:noFill/>
            <a:ln w="9525">
              <a:noFill/>
            </a:ln>
          </p:spPr>
          <p:txBody>
            <a:bodyPr>
              <a:spAutoFit/>
            </a:bodyPr>
            <a:lstStyle/>
            <a:p>
              <a:r>
                <a:rPr lang="en-US" altLang="zh-CN" sz="1800" b="1" dirty="0">
                  <a:solidFill>
                    <a:srgbClr val="C00000"/>
                  </a:solidFill>
                  <a:latin typeface="微软雅黑" panose="020B0503020204020204" charset="-122"/>
                  <a:ea typeface="微软雅黑" panose="020B0503020204020204" charset="-122"/>
                </a:rPr>
                <a:t>02</a:t>
              </a:r>
            </a:p>
          </p:txBody>
        </p:sp>
        <p:sp>
          <p:nvSpPr>
            <p:cNvPr id="81" name="文本框 113"/>
            <p:cNvSpPr txBox="1"/>
            <p:nvPr/>
          </p:nvSpPr>
          <p:spPr>
            <a:xfrm>
              <a:off x="7524271" y="2536118"/>
              <a:ext cx="2246686" cy="860314"/>
            </a:xfrm>
            <a:prstGeom prst="rect">
              <a:avLst/>
            </a:prstGeom>
            <a:noFill/>
          </p:spPr>
          <p:txBody>
            <a:bodyPr>
              <a:spAutoFit/>
            </a:bodyPr>
            <a:lstStyle/>
            <a:p>
              <a:pPr marR="0" defTabSz="685800" fontAlgn="auto">
                <a:lnSpc>
                  <a:spcPct val="120000"/>
                </a:lnSpc>
                <a:spcBef>
                  <a:spcPts val="0"/>
                </a:spcBef>
                <a:spcAft>
                  <a:spcPts val="0"/>
                </a:spcAft>
                <a:buClrTx/>
                <a:buSzTx/>
                <a:buFont typeface="Arial" panose="020B0604020202020204" pitchFamily="34" charset="0"/>
                <a:buNone/>
                <a:defRPr/>
              </a:pPr>
              <a:r>
                <a:rPr lang="zh-CN" altLang="en-US" sz="750">
                  <a:solidFill>
                    <a:schemeClr val="tx1">
                      <a:lumMod val="50000"/>
                      <a:lumOff val="50000"/>
                    </a:schemeClr>
                  </a:solidFill>
                  <a:latin typeface="微软雅黑" panose="020B0503020204020204" charset="-122"/>
                  <a:ea typeface="微软雅黑" panose="020B0503020204020204" charset="-122"/>
                  <a:sym typeface="+mn-ea"/>
                </a:rPr>
                <a:t>单击添加详细文字说明，或复制文本黏贴自此右键只保留文字单击添加详细文字说明，或复制文本黏贴自此右键只保留文字</a:t>
              </a:r>
              <a:endParaRPr kumimoji="0" lang="zh-CN" altLang="en-US" sz="750" kern="1200" cap="none" spc="0" normalizeH="0" baseline="0" noProof="1">
                <a:solidFill>
                  <a:schemeClr val="tx1">
                    <a:lumMod val="50000"/>
                    <a:lumOff val="50000"/>
                  </a:schemeClr>
                </a:solidFill>
                <a:latin typeface="微软雅黑" panose="020B0503020204020204" charset="-122"/>
                <a:ea typeface="微软雅黑" panose="020B0503020204020204" charset="-122"/>
                <a:cs typeface="+mn-cs"/>
              </a:endParaRPr>
            </a:p>
          </p:txBody>
        </p:sp>
      </p:grpSp>
      <p:grpSp>
        <p:nvGrpSpPr>
          <p:cNvPr id="82" name="组合 81"/>
          <p:cNvGrpSpPr/>
          <p:nvPr/>
        </p:nvGrpSpPr>
        <p:grpSpPr>
          <a:xfrm>
            <a:off x="6419850" y="3310256"/>
            <a:ext cx="1717675" cy="961072"/>
            <a:chOff x="7481597" y="3875197"/>
            <a:chExt cx="2289360" cy="1282157"/>
          </a:xfrm>
        </p:grpSpPr>
        <p:sp>
          <p:nvSpPr>
            <p:cNvPr id="32783" name="文本框 108"/>
            <p:cNvSpPr txBox="1"/>
            <p:nvPr/>
          </p:nvSpPr>
          <p:spPr>
            <a:xfrm>
              <a:off x="7900417" y="3892800"/>
              <a:ext cx="1493849" cy="491345"/>
            </a:xfrm>
            <a:prstGeom prst="rect">
              <a:avLst/>
            </a:prstGeom>
            <a:noFill/>
            <a:ln w="9525">
              <a:noFill/>
            </a:ln>
          </p:spPr>
          <p:txBody>
            <a:bodyPr>
              <a:spAutoFit/>
            </a:bodyPr>
            <a:lstStyle/>
            <a:p>
              <a:r>
                <a:rPr lang="zh-CN" altLang="en-US" sz="1800" dirty="0">
                  <a:solidFill>
                    <a:schemeClr val="tx2"/>
                  </a:solidFill>
                  <a:latin typeface="微软雅黑" panose="020B0503020204020204" charset="-122"/>
                  <a:ea typeface="微软雅黑" panose="020B0503020204020204" charset="-122"/>
                </a:rPr>
                <a:t>发放方式</a:t>
              </a:r>
            </a:p>
          </p:txBody>
        </p:sp>
        <p:sp>
          <p:nvSpPr>
            <p:cNvPr id="32784" name="文本框 110"/>
            <p:cNvSpPr txBox="1"/>
            <p:nvPr/>
          </p:nvSpPr>
          <p:spPr>
            <a:xfrm>
              <a:off x="7481597" y="3875197"/>
              <a:ext cx="721931" cy="491345"/>
            </a:xfrm>
            <a:prstGeom prst="rect">
              <a:avLst/>
            </a:prstGeom>
            <a:noFill/>
            <a:ln w="9525">
              <a:noFill/>
            </a:ln>
          </p:spPr>
          <p:txBody>
            <a:bodyPr>
              <a:spAutoFit/>
            </a:bodyPr>
            <a:lstStyle/>
            <a:p>
              <a:r>
                <a:rPr lang="en-US" altLang="zh-CN" sz="1800" b="1" dirty="0">
                  <a:solidFill>
                    <a:schemeClr val="tx2"/>
                  </a:solidFill>
                  <a:latin typeface="微软雅黑" panose="020B0503020204020204" charset="-122"/>
                  <a:ea typeface="微软雅黑" panose="020B0503020204020204" charset="-122"/>
                </a:rPr>
                <a:t>04</a:t>
              </a:r>
            </a:p>
          </p:txBody>
        </p:sp>
        <p:sp>
          <p:nvSpPr>
            <p:cNvPr id="85" name="文本框 113"/>
            <p:cNvSpPr txBox="1"/>
            <p:nvPr/>
          </p:nvSpPr>
          <p:spPr>
            <a:xfrm>
              <a:off x="7523914" y="4296652"/>
              <a:ext cx="2247043" cy="860702"/>
            </a:xfrm>
            <a:prstGeom prst="rect">
              <a:avLst/>
            </a:prstGeom>
            <a:noFill/>
          </p:spPr>
          <p:txBody>
            <a:bodyPr>
              <a:spAutoFit/>
            </a:bodyPr>
            <a:lstStyle/>
            <a:p>
              <a:pPr marR="0" defTabSz="685800" fontAlgn="auto">
                <a:lnSpc>
                  <a:spcPct val="120000"/>
                </a:lnSpc>
                <a:spcBef>
                  <a:spcPts val="0"/>
                </a:spcBef>
                <a:spcAft>
                  <a:spcPts val="0"/>
                </a:spcAft>
                <a:buClrTx/>
                <a:buSzTx/>
                <a:buFont typeface="Arial" panose="020B0604020202020204" pitchFamily="34" charset="0"/>
                <a:buNone/>
                <a:defRPr/>
              </a:pPr>
              <a:r>
                <a:rPr lang="zh-CN" altLang="en-US" sz="750">
                  <a:solidFill>
                    <a:schemeClr val="tx1">
                      <a:lumMod val="50000"/>
                      <a:lumOff val="50000"/>
                    </a:schemeClr>
                  </a:solidFill>
                  <a:latin typeface="微软雅黑" panose="020B0503020204020204" charset="-122"/>
                  <a:ea typeface="微软雅黑" panose="020B0503020204020204" charset="-122"/>
                  <a:sym typeface="+mn-ea"/>
                </a:rPr>
                <a:t>单击添加详细文字说明，或复制文本黏贴自此右键只保留文字单击添加详细文字说明，或复制文本黏贴自此右键只保留文字</a:t>
              </a:r>
              <a:endParaRPr kumimoji="0" lang="zh-CN" altLang="en-US" sz="750" kern="1200" cap="none" spc="0" normalizeH="0" baseline="0" noProof="1">
                <a:solidFill>
                  <a:schemeClr val="tx1">
                    <a:lumMod val="50000"/>
                    <a:lumOff val="50000"/>
                  </a:schemeClr>
                </a:solidFill>
                <a:latin typeface="微软雅黑" panose="020B0503020204020204" charset="-122"/>
                <a:ea typeface="微软雅黑" panose="020B0503020204020204" charset="-122"/>
                <a:cs typeface="+mn-cs"/>
              </a:endParaRPr>
            </a:p>
          </p:txBody>
        </p:sp>
      </p:grpSp>
      <p:sp>
        <p:nvSpPr>
          <p:cNvPr id="86" name="文本框 136"/>
          <p:cNvSpPr txBox="1"/>
          <p:nvPr/>
        </p:nvSpPr>
        <p:spPr>
          <a:xfrm>
            <a:off x="4071938" y="2302193"/>
            <a:ext cx="892175" cy="737235"/>
          </a:xfrm>
          <a:prstGeom prst="rect">
            <a:avLst/>
          </a:prstGeom>
          <a:noFill/>
          <a:ln w="9525">
            <a:noFill/>
          </a:ln>
        </p:spPr>
        <p:txBody>
          <a:bodyPr>
            <a:spAutoFit/>
          </a:bodyPr>
          <a:lstStyle/>
          <a:p>
            <a:pPr algn="ctr"/>
            <a:r>
              <a:rPr lang="zh-CN" altLang="en-US" sz="2100" dirty="0">
                <a:solidFill>
                  <a:srgbClr val="C00000"/>
                </a:solidFill>
                <a:latin typeface="微软雅黑" panose="020B0503020204020204" charset="-122"/>
                <a:ea typeface="微软雅黑" panose="020B0503020204020204" charset="-122"/>
              </a:rPr>
              <a:t>薪酬制度</a:t>
            </a:r>
          </a:p>
        </p:txBody>
      </p:sp>
      <p:sp>
        <p:nvSpPr>
          <p:cNvPr id="2" name="Freeform 5"/>
          <p:cNvSpPr>
            <a:spLocks noEditPoints="1"/>
          </p:cNvSpPr>
          <p:nvPr/>
        </p:nvSpPr>
        <p:spPr>
          <a:xfrm>
            <a:off x="5032375" y="1751331"/>
            <a:ext cx="498475" cy="501650"/>
          </a:xfrm>
          <a:custGeom>
            <a:avLst/>
            <a:gdLst/>
            <a:ahLst/>
            <a:cxnLst>
              <a:cxn ang="0">
                <a:pos x="2147483647" y="2147483647"/>
              </a:cxn>
              <a:cxn ang="0">
                <a:pos x="2147483647" y="2147483647"/>
              </a:cxn>
              <a:cxn ang="0">
                <a:pos x="2147483647" y="2147483647"/>
              </a:cxn>
              <a:cxn ang="0">
                <a:pos x="2147483647" y="0"/>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rgbClr val="EAEBED">
              <a:alpha val="100000"/>
            </a:srgbClr>
          </a:solidFill>
          <a:ln w="28575">
            <a:noFill/>
          </a:ln>
        </p:spPr>
        <p:txBody>
          <a:bodyPr/>
          <a:lstStyle/>
          <a:p>
            <a:endParaRPr lang="zh-CN" altLang="en-US"/>
          </a:p>
        </p:txBody>
      </p:sp>
      <p:grpSp>
        <p:nvGrpSpPr>
          <p:cNvPr id="3" name="Group 17"/>
          <p:cNvGrpSpPr>
            <a:grpSpLocks noChangeAspect="1"/>
          </p:cNvGrpSpPr>
          <p:nvPr/>
        </p:nvGrpSpPr>
        <p:grpSpPr bwMode="auto">
          <a:xfrm>
            <a:off x="428347" y="303744"/>
            <a:ext cx="259260" cy="278303"/>
            <a:chOff x="231" y="1205"/>
            <a:chExt cx="640" cy="687"/>
          </a:xfrm>
          <a:solidFill>
            <a:schemeClr val="bg1"/>
          </a:solidFill>
          <a:effectLst/>
        </p:grpSpPr>
        <p:sp>
          <p:nvSpPr>
            <p:cNvPr id="14"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sp>
          <p:nvSpPr>
            <p:cNvPr id="18"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grpSp>
      <p:sp>
        <p:nvSpPr>
          <p:cNvPr id="19" name="文本框 2"/>
          <p:cNvSpPr txBox="1"/>
          <p:nvPr/>
        </p:nvSpPr>
        <p:spPr>
          <a:xfrm>
            <a:off x="182880" y="243205"/>
            <a:ext cx="3357880" cy="398780"/>
          </a:xfrm>
          <a:prstGeom prst="rect">
            <a:avLst/>
          </a:prstGeom>
          <a:noFill/>
          <a:ln w="9525">
            <a:noFill/>
          </a:ln>
        </p:spPr>
        <p:txBody>
          <a:bodyPr wrap="square">
            <a:spAutoFit/>
          </a:bodyPr>
          <a:lstStyle/>
          <a:p>
            <a:pPr marL="609600" lvl="2" indent="0" algn="l">
              <a:buNone/>
            </a:pPr>
            <a:r>
              <a:rPr lang="zh-CN" altLang="en-US" sz="2000" b="1" dirty="0">
                <a:solidFill>
                  <a:schemeClr val="tx2"/>
                </a:solidFill>
                <a:latin typeface="微软雅黑" panose="020B0503020204020204" charset="-122"/>
                <a:ea typeface="微软雅黑" panose="020B0503020204020204" charset="-122"/>
                <a:cs typeface="+mn-ea"/>
                <a:sym typeface="+mn-ea"/>
              </a:rPr>
              <a:t>公司财务报销规定</a:t>
            </a:r>
            <a:endParaRPr lang="zh-CN" altLang="en-US" sz="2000" dirty="0">
              <a:solidFill>
                <a:schemeClr val="tx2"/>
              </a:solidFill>
              <a:latin typeface="微软雅黑" panose="020B0503020204020204" charset="-122"/>
              <a:ea typeface="微软雅黑" panose="020B0503020204020204" charset="-122"/>
              <a:cs typeface="+mn-ea"/>
              <a:sym typeface="+mn-ea"/>
            </a:endParaRPr>
          </a:p>
        </p:txBody>
      </p:sp>
    </p:spTree>
  </p:cSld>
  <p:clrMapOvr>
    <a:masterClrMapping/>
  </p:clrMapOvr>
  <p:transition spd="slow" advClick="0" advTm="3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ppt_x</p:attrName>
                                        </p:attrNameLst>
                                      </p:cBhvr>
                                      <p:tavLst>
                                        <p:tav tm="0">
                                          <p:val>
                                            <p:strVal val="0-#ppt_w/2"/>
                                          </p:val>
                                        </p:tav>
                                        <p:tav tm="100000">
                                          <p:val>
                                            <p:strVal val="#ppt_x"/>
                                          </p:val>
                                        </p:tav>
                                      </p:tavLst>
                                    </p:anim>
                                    <p:anim calcmode="lin" valueType="num">
                                      <p:cBhvr>
                                        <p:cTn id="21" dur="500" fill="hold"/>
                                        <p:tgtEl>
                                          <p:spTgt spid="2"/>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1" presetClass="entr" presetSubtype="1"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heel(1)">
                                      <p:cBhvr>
                                        <p:cTn id="25" dur="2000"/>
                                        <p:tgtEl>
                                          <p:spTgt spid="34"/>
                                        </p:tgtEl>
                                      </p:cBhvr>
                                    </p:animEffect>
                                  </p:childTnLst>
                                </p:cTn>
                              </p:par>
                            </p:childTnLst>
                          </p:cTn>
                        </p:par>
                        <p:par>
                          <p:cTn id="26" fill="hold">
                            <p:stCondLst>
                              <p:cond delay="3500"/>
                            </p:stCondLst>
                            <p:childTnLst>
                              <p:par>
                                <p:cTn id="27" presetID="21" presetClass="entr" presetSubtype="1" fill="hold" grpId="0" nodeType="after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wheel(1)">
                                      <p:cBhvr>
                                        <p:cTn id="29" dur="2000"/>
                                        <p:tgtEl>
                                          <p:spTgt spid="86"/>
                                        </p:tgtEl>
                                      </p:cBhvr>
                                    </p:animEffect>
                                  </p:childTnLst>
                                </p:cTn>
                              </p:par>
                            </p:childTnLst>
                          </p:cTn>
                        </p:par>
                        <p:par>
                          <p:cTn id="30" fill="hold">
                            <p:stCondLst>
                              <p:cond delay="5500"/>
                            </p:stCondLst>
                            <p:childTnLst>
                              <p:par>
                                <p:cTn id="31" presetID="2" presetClass="entr" presetSubtype="8" fill="hold" nodeType="after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p:cTn id="33" dur="500" fill="hold"/>
                                        <p:tgtEl>
                                          <p:spTgt spid="70"/>
                                        </p:tgtEl>
                                        <p:attrNameLst>
                                          <p:attrName>ppt_x</p:attrName>
                                        </p:attrNameLst>
                                      </p:cBhvr>
                                      <p:tavLst>
                                        <p:tav tm="0">
                                          <p:val>
                                            <p:strVal val="0-#ppt_w/2"/>
                                          </p:val>
                                        </p:tav>
                                        <p:tav tm="100000">
                                          <p:val>
                                            <p:strVal val="#ppt_x"/>
                                          </p:val>
                                        </p:tav>
                                      </p:tavLst>
                                    </p:anim>
                                    <p:anim calcmode="lin" valueType="num">
                                      <p:cBhvr>
                                        <p:cTn id="34" dur="500" fill="hold"/>
                                        <p:tgtEl>
                                          <p:spTgt spid="70"/>
                                        </p:tgtEl>
                                        <p:attrNameLst>
                                          <p:attrName>ppt_y</p:attrName>
                                        </p:attrNameLst>
                                      </p:cBhvr>
                                      <p:tavLst>
                                        <p:tav tm="0">
                                          <p:val>
                                            <p:strVal val="#ppt_y"/>
                                          </p:val>
                                        </p:tav>
                                        <p:tav tm="100000">
                                          <p:val>
                                            <p:strVal val="#ppt_y"/>
                                          </p:val>
                                        </p:tav>
                                      </p:tavLst>
                                    </p:anim>
                                  </p:childTnLst>
                                </p:cTn>
                              </p:par>
                            </p:childTnLst>
                          </p:cTn>
                        </p:par>
                        <p:par>
                          <p:cTn id="35" fill="hold">
                            <p:stCondLst>
                              <p:cond delay="6000"/>
                            </p:stCondLst>
                            <p:childTnLst>
                              <p:par>
                                <p:cTn id="36" presetID="2" presetClass="entr" presetSubtype="2" fill="hold" nodeType="afterEffect">
                                  <p:stCondLst>
                                    <p:cond delay="0"/>
                                  </p:stCondLst>
                                  <p:childTnLst>
                                    <p:set>
                                      <p:cBhvr>
                                        <p:cTn id="37" dur="1" fill="hold">
                                          <p:stCondLst>
                                            <p:cond delay="0"/>
                                          </p:stCondLst>
                                        </p:cTn>
                                        <p:tgtEl>
                                          <p:spTgt spid="78"/>
                                        </p:tgtEl>
                                        <p:attrNameLst>
                                          <p:attrName>style.visibility</p:attrName>
                                        </p:attrNameLst>
                                      </p:cBhvr>
                                      <p:to>
                                        <p:strVal val="visible"/>
                                      </p:to>
                                    </p:set>
                                    <p:anim calcmode="lin" valueType="num">
                                      <p:cBhvr>
                                        <p:cTn id="38" dur="500" fill="hold"/>
                                        <p:tgtEl>
                                          <p:spTgt spid="78"/>
                                        </p:tgtEl>
                                        <p:attrNameLst>
                                          <p:attrName>ppt_x</p:attrName>
                                        </p:attrNameLst>
                                      </p:cBhvr>
                                      <p:tavLst>
                                        <p:tav tm="0">
                                          <p:val>
                                            <p:strVal val="1+#ppt_w/2"/>
                                          </p:val>
                                        </p:tav>
                                        <p:tav tm="100000">
                                          <p:val>
                                            <p:strVal val="#ppt_x"/>
                                          </p:val>
                                        </p:tav>
                                      </p:tavLst>
                                    </p:anim>
                                    <p:anim calcmode="lin" valueType="num">
                                      <p:cBhvr>
                                        <p:cTn id="39" dur="500" fill="hold"/>
                                        <p:tgtEl>
                                          <p:spTgt spid="78"/>
                                        </p:tgtEl>
                                        <p:attrNameLst>
                                          <p:attrName>ppt_y</p:attrName>
                                        </p:attrNameLst>
                                      </p:cBhvr>
                                      <p:tavLst>
                                        <p:tav tm="0">
                                          <p:val>
                                            <p:strVal val="#ppt_y"/>
                                          </p:val>
                                        </p:tav>
                                        <p:tav tm="100000">
                                          <p:val>
                                            <p:strVal val="#ppt_y"/>
                                          </p:val>
                                        </p:tav>
                                      </p:tavLst>
                                    </p:anim>
                                  </p:childTnLst>
                                </p:cTn>
                              </p:par>
                            </p:childTnLst>
                          </p:cTn>
                        </p:par>
                        <p:par>
                          <p:cTn id="40" fill="hold">
                            <p:stCondLst>
                              <p:cond delay="6500"/>
                            </p:stCondLst>
                            <p:childTnLst>
                              <p:par>
                                <p:cTn id="41" presetID="2" presetClass="entr" presetSubtype="8" fill="hold" nodeType="afterEffect">
                                  <p:stCondLst>
                                    <p:cond delay="0"/>
                                  </p:stCondLst>
                                  <p:childTnLst>
                                    <p:set>
                                      <p:cBhvr>
                                        <p:cTn id="42" dur="1" fill="hold">
                                          <p:stCondLst>
                                            <p:cond delay="0"/>
                                          </p:stCondLst>
                                        </p:cTn>
                                        <p:tgtEl>
                                          <p:spTgt spid="74"/>
                                        </p:tgtEl>
                                        <p:attrNameLst>
                                          <p:attrName>style.visibility</p:attrName>
                                        </p:attrNameLst>
                                      </p:cBhvr>
                                      <p:to>
                                        <p:strVal val="visible"/>
                                      </p:to>
                                    </p:set>
                                    <p:anim calcmode="lin" valueType="num">
                                      <p:cBhvr>
                                        <p:cTn id="43" dur="500" fill="hold"/>
                                        <p:tgtEl>
                                          <p:spTgt spid="74"/>
                                        </p:tgtEl>
                                        <p:attrNameLst>
                                          <p:attrName>ppt_x</p:attrName>
                                        </p:attrNameLst>
                                      </p:cBhvr>
                                      <p:tavLst>
                                        <p:tav tm="0">
                                          <p:val>
                                            <p:strVal val="0-#ppt_w/2"/>
                                          </p:val>
                                        </p:tav>
                                        <p:tav tm="100000">
                                          <p:val>
                                            <p:strVal val="#ppt_x"/>
                                          </p:val>
                                        </p:tav>
                                      </p:tavLst>
                                    </p:anim>
                                    <p:anim calcmode="lin" valueType="num">
                                      <p:cBhvr>
                                        <p:cTn id="44" dur="500" fill="hold"/>
                                        <p:tgtEl>
                                          <p:spTgt spid="74"/>
                                        </p:tgtEl>
                                        <p:attrNameLst>
                                          <p:attrName>ppt_y</p:attrName>
                                        </p:attrNameLst>
                                      </p:cBhvr>
                                      <p:tavLst>
                                        <p:tav tm="0">
                                          <p:val>
                                            <p:strVal val="#ppt_y"/>
                                          </p:val>
                                        </p:tav>
                                        <p:tav tm="100000">
                                          <p:val>
                                            <p:strVal val="#ppt_y"/>
                                          </p:val>
                                        </p:tav>
                                      </p:tavLst>
                                    </p:anim>
                                  </p:childTnLst>
                                </p:cTn>
                              </p:par>
                            </p:childTnLst>
                          </p:cTn>
                        </p:par>
                        <p:par>
                          <p:cTn id="45" fill="hold">
                            <p:stCondLst>
                              <p:cond delay="7000"/>
                            </p:stCondLst>
                            <p:childTnLst>
                              <p:par>
                                <p:cTn id="46" presetID="2" presetClass="entr" presetSubtype="2" fill="hold" nodeType="afterEffect">
                                  <p:stCondLst>
                                    <p:cond delay="0"/>
                                  </p:stCondLst>
                                  <p:childTnLst>
                                    <p:set>
                                      <p:cBhvr>
                                        <p:cTn id="47" dur="1" fill="hold">
                                          <p:stCondLst>
                                            <p:cond delay="0"/>
                                          </p:stCondLst>
                                        </p:cTn>
                                        <p:tgtEl>
                                          <p:spTgt spid="82"/>
                                        </p:tgtEl>
                                        <p:attrNameLst>
                                          <p:attrName>style.visibility</p:attrName>
                                        </p:attrNameLst>
                                      </p:cBhvr>
                                      <p:to>
                                        <p:strVal val="visible"/>
                                      </p:to>
                                    </p:set>
                                    <p:anim calcmode="lin" valueType="num">
                                      <p:cBhvr>
                                        <p:cTn id="48" dur="500" fill="hold"/>
                                        <p:tgtEl>
                                          <p:spTgt spid="82"/>
                                        </p:tgtEl>
                                        <p:attrNameLst>
                                          <p:attrName>ppt_x</p:attrName>
                                        </p:attrNameLst>
                                      </p:cBhvr>
                                      <p:tavLst>
                                        <p:tav tm="0">
                                          <p:val>
                                            <p:strVal val="1+#ppt_w/2"/>
                                          </p:val>
                                        </p:tav>
                                        <p:tav tm="100000">
                                          <p:val>
                                            <p:strVal val="#ppt_x"/>
                                          </p:val>
                                        </p:tav>
                                      </p:tavLst>
                                    </p:anim>
                                    <p:anim calcmode="lin" valueType="num">
                                      <p:cBhvr>
                                        <p:cTn id="49" dur="500" fill="hold"/>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rot="16200000">
            <a:off x="487045" y="2937510"/>
            <a:ext cx="4900930" cy="4900930"/>
          </a:xfrm>
          <a:prstGeom prst="ellipse">
            <a:avLst/>
          </a:prstGeom>
          <a:noFill/>
          <a:ln w="25400">
            <a:solidFill>
              <a:srgbClr val="37609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椭圆 37"/>
          <p:cNvSpPr/>
          <p:nvPr/>
        </p:nvSpPr>
        <p:spPr>
          <a:xfrm>
            <a:off x="3255645" y="3245485"/>
            <a:ext cx="3635375" cy="3635375"/>
          </a:xfrm>
          <a:prstGeom prst="ellipse">
            <a:avLst/>
          </a:prstGeom>
          <a:noFill/>
          <a:ln w="22225">
            <a:solidFill>
              <a:srgbClr val="37609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椭圆 38"/>
          <p:cNvSpPr/>
          <p:nvPr/>
        </p:nvSpPr>
        <p:spPr>
          <a:xfrm>
            <a:off x="1835150" y="3039745"/>
            <a:ext cx="3841115" cy="3841115"/>
          </a:xfrm>
          <a:prstGeom prst="ellipse">
            <a:avLst/>
          </a:prstGeom>
          <a:noFill/>
          <a:ln w="254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椭圆 39"/>
          <p:cNvSpPr/>
          <p:nvPr/>
        </p:nvSpPr>
        <p:spPr>
          <a:xfrm>
            <a:off x="3881120" y="3039745"/>
            <a:ext cx="3476625" cy="3476625"/>
          </a:xfrm>
          <a:prstGeom prst="ellipse">
            <a:avLst/>
          </a:prstGeom>
          <a:noFill/>
          <a:ln w="222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0" name="组合 9"/>
          <p:cNvGrpSpPr/>
          <p:nvPr/>
        </p:nvGrpSpPr>
        <p:grpSpPr>
          <a:xfrm>
            <a:off x="3432433" y="2269940"/>
            <a:ext cx="1870428" cy="1870428"/>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9" name="椭圆 48"/>
          <p:cNvSpPr/>
          <p:nvPr/>
        </p:nvSpPr>
        <p:spPr>
          <a:xfrm>
            <a:off x="2423241" y="3463147"/>
            <a:ext cx="677676" cy="677676"/>
          </a:xfrm>
          <a:prstGeom prst="ellipse">
            <a:avLst/>
          </a:prstGeom>
          <a:solidFill>
            <a:srgbClr val="37609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椭圆 29"/>
          <p:cNvSpPr/>
          <p:nvPr/>
        </p:nvSpPr>
        <p:spPr>
          <a:xfrm>
            <a:off x="4797002" y="709471"/>
            <a:ext cx="274777" cy="274777"/>
          </a:xfrm>
          <a:prstGeom prst="ellipse">
            <a:avLst/>
          </a:prstGeom>
          <a:solidFill>
            <a:srgbClr val="37609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5" name="组合 14"/>
          <p:cNvGrpSpPr/>
          <p:nvPr/>
        </p:nvGrpSpPr>
        <p:grpSpPr>
          <a:xfrm>
            <a:off x="6098489" y="2738483"/>
            <a:ext cx="301060" cy="301060"/>
            <a:chOff x="304800" y="673100"/>
            <a:chExt cx="4000500" cy="4000500"/>
          </a:xfrm>
          <a:effectLst>
            <a:outerShdw blurRad="381000" dist="152400" dir="8100000" algn="tr" rotWithShape="0">
              <a:prstClr val="black">
                <a:alpha val="7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8" name="椭圆 1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0" name="组合 49"/>
          <p:cNvGrpSpPr/>
          <p:nvPr/>
        </p:nvGrpSpPr>
        <p:grpSpPr>
          <a:xfrm>
            <a:off x="8237816" y="1517768"/>
            <a:ext cx="623903" cy="623903"/>
            <a:chOff x="304800" y="673100"/>
            <a:chExt cx="4000500" cy="4000500"/>
          </a:xfrm>
          <a:effectLst>
            <a:outerShdw blurRad="317500" dist="1905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52" name="椭圆 5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3" name="组合 52"/>
          <p:cNvGrpSpPr/>
          <p:nvPr/>
        </p:nvGrpSpPr>
        <p:grpSpPr>
          <a:xfrm>
            <a:off x="7282113" y="2390634"/>
            <a:ext cx="219777" cy="219777"/>
            <a:chOff x="304800" y="673100"/>
            <a:chExt cx="4000500" cy="4000500"/>
          </a:xfrm>
          <a:effectLst>
            <a:outerShdw blurRad="381000" dist="152400" dir="8100000" algn="tr" rotWithShape="0">
              <a:prstClr val="black">
                <a:alpha val="7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55" name="椭圆 5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6" name="组合 55"/>
          <p:cNvGrpSpPr/>
          <p:nvPr/>
        </p:nvGrpSpPr>
        <p:grpSpPr>
          <a:xfrm>
            <a:off x="1660273" y="4420624"/>
            <a:ext cx="287919" cy="287919"/>
            <a:chOff x="304800" y="673100"/>
            <a:chExt cx="4000500" cy="4000500"/>
          </a:xfrm>
          <a:effectLst>
            <a:outerShdw blurRad="381000" dist="152400" dir="8100000" algn="tr" rotWithShape="0">
              <a:prstClr val="black">
                <a:alpha val="7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58" name="椭圆 5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1" name="椭圆 60"/>
          <p:cNvSpPr/>
          <p:nvPr/>
        </p:nvSpPr>
        <p:spPr>
          <a:xfrm>
            <a:off x="7432889" y="1256608"/>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 name="椭圆 61"/>
          <p:cNvSpPr/>
          <p:nvPr/>
        </p:nvSpPr>
        <p:spPr>
          <a:xfrm>
            <a:off x="5777352" y="4582542"/>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63" name="组合 62"/>
          <p:cNvGrpSpPr/>
          <p:nvPr/>
        </p:nvGrpSpPr>
        <p:grpSpPr>
          <a:xfrm>
            <a:off x="4970310" y="3233820"/>
            <a:ext cx="824609" cy="824609"/>
            <a:chOff x="304800" y="673100"/>
            <a:chExt cx="4000500" cy="4000500"/>
          </a:xfrm>
          <a:effectLst>
            <a:outerShdw blurRad="317500" dist="190500" dir="8100000" algn="tr" rotWithShape="0">
              <a:prstClr val="black">
                <a:alpha val="50000"/>
              </a:prstClr>
            </a:outerShdw>
          </a:effectLst>
        </p:grpSpPr>
        <p:sp>
          <p:nvSpPr>
            <p:cNvPr id="64" name="同心圆 6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65" name="椭圆 6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7" name="TextBox 66"/>
          <p:cNvSpPr txBox="1"/>
          <p:nvPr/>
        </p:nvSpPr>
        <p:spPr>
          <a:xfrm>
            <a:off x="3659294" y="2937344"/>
            <a:ext cx="1326004" cy="646331"/>
          </a:xfrm>
          <a:prstGeom prst="rect">
            <a:avLst/>
          </a:prstGeom>
          <a:noFill/>
          <a:effectLst/>
        </p:spPr>
        <p:txBody>
          <a:bodyPr wrap="none" rtlCol="0">
            <a:spAutoFit/>
          </a:bodyPr>
          <a:lstStyle/>
          <a:p>
            <a:r>
              <a:rPr lang="en-US" sz="3600" b="1">
                <a:solidFill>
                  <a:srgbClr val="C00000"/>
                </a:solidFill>
                <a:latin typeface="微软雅黑" panose="020B0503020204020204" charset="-122"/>
                <a:ea typeface="微软雅黑" panose="020B0503020204020204" charset="-122"/>
              </a:rPr>
              <a:t>2019</a:t>
            </a:r>
            <a:endParaRPr lang="en-US" sz="3600" b="1" dirty="0">
              <a:solidFill>
                <a:srgbClr val="C00000"/>
              </a:solidFill>
              <a:latin typeface="微软雅黑" panose="020B0503020204020204" charset="-122"/>
              <a:ea typeface="微软雅黑" panose="020B0503020204020204" charset="-122"/>
            </a:endParaRPr>
          </a:p>
        </p:txBody>
      </p:sp>
      <p:sp>
        <p:nvSpPr>
          <p:cNvPr id="6" name="TextBox 5"/>
          <p:cNvSpPr txBox="1"/>
          <p:nvPr/>
        </p:nvSpPr>
        <p:spPr>
          <a:xfrm>
            <a:off x="10609990" y="6382589"/>
            <a:ext cx="868680" cy="368300"/>
          </a:xfrm>
          <a:prstGeom prst="rect">
            <a:avLst/>
          </a:prstGeom>
          <a:noFill/>
        </p:spPr>
        <p:txBody>
          <a:bodyPr wrap="none" rtlCol="0">
            <a:spAutoFit/>
          </a:bodyPr>
          <a:lstStyle/>
          <a:p>
            <a:r>
              <a:rPr lang="zh-CN" altLang="en-US" dirty="0">
                <a:solidFill>
                  <a:prstClr val="black"/>
                </a:solidFill>
              </a:rPr>
              <a:t>延时符</a:t>
            </a:r>
          </a:p>
        </p:txBody>
      </p:sp>
      <p:sp>
        <p:nvSpPr>
          <p:cNvPr id="8" name="文本框 7"/>
          <p:cNvSpPr txBox="1"/>
          <p:nvPr/>
        </p:nvSpPr>
        <p:spPr>
          <a:xfrm>
            <a:off x="1471295" y="1186815"/>
            <a:ext cx="5961380" cy="768350"/>
          </a:xfrm>
          <a:prstGeom prst="rect">
            <a:avLst/>
          </a:prstGeom>
          <a:noFill/>
        </p:spPr>
        <p:txBody>
          <a:bodyPr wrap="square" rtlCol="0">
            <a:spAutoFit/>
          </a:bodyPr>
          <a:lstStyle/>
          <a:p>
            <a:pPr algn="ctr"/>
            <a:r>
              <a:rPr lang="zh-CN" altLang="en-US" sz="4400" b="1" dirty="0">
                <a:solidFill>
                  <a:srgbClr val="376092"/>
                </a:solidFill>
                <a:latin typeface="微软雅黑" panose="020B0503020204020204" charset="-122"/>
                <a:ea typeface="微软雅黑" panose="020B0503020204020204" charset="-122"/>
                <a:sym typeface="+mn-ea"/>
              </a:rPr>
              <a:t>感谢欣赏</a:t>
            </a:r>
          </a:p>
        </p:txBody>
      </p:sp>
      <p:sp>
        <p:nvSpPr>
          <p:cNvPr id="11" name="椭圆 10"/>
          <p:cNvSpPr/>
          <p:nvPr/>
        </p:nvSpPr>
        <p:spPr>
          <a:xfrm>
            <a:off x="668736" y="2348722"/>
            <a:ext cx="677676" cy="677676"/>
          </a:xfrm>
          <a:prstGeom prst="ellipse">
            <a:avLst/>
          </a:prstGeom>
          <a:solidFill>
            <a:srgbClr val="C0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13"/>
          <p:cNvSpPr/>
          <p:nvPr/>
        </p:nvSpPr>
        <p:spPr>
          <a:xfrm>
            <a:off x="7969885" y="3307715"/>
            <a:ext cx="299085" cy="299085"/>
          </a:xfrm>
          <a:prstGeom prst="ellipse">
            <a:avLst/>
          </a:prstGeom>
          <a:solidFill>
            <a:srgbClr val="C0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椭圆 15"/>
          <p:cNvSpPr/>
          <p:nvPr/>
        </p:nvSpPr>
        <p:spPr>
          <a:xfrm>
            <a:off x="5387975" y="2538095"/>
            <a:ext cx="299085" cy="299085"/>
          </a:xfrm>
          <a:prstGeom prst="ellipse">
            <a:avLst/>
          </a:prstGeom>
          <a:solidFill>
            <a:srgbClr val="37609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9" name="组合 18"/>
          <p:cNvGrpSpPr/>
          <p:nvPr/>
        </p:nvGrpSpPr>
        <p:grpSpPr>
          <a:xfrm>
            <a:off x="561908" y="2006459"/>
            <a:ext cx="219777" cy="219777"/>
            <a:chOff x="304800" y="673100"/>
            <a:chExt cx="4000500" cy="4000500"/>
          </a:xfrm>
          <a:effectLst>
            <a:outerShdw blurRad="381000" dist="152400" dir="8100000" algn="tr" rotWithShape="0">
              <a:prstClr val="black">
                <a:alpha val="7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1" name="椭圆 2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2" name="组合 21"/>
          <p:cNvGrpSpPr/>
          <p:nvPr/>
        </p:nvGrpSpPr>
        <p:grpSpPr>
          <a:xfrm>
            <a:off x="1073718" y="2059799"/>
            <a:ext cx="219777" cy="219777"/>
            <a:chOff x="304800" y="673100"/>
            <a:chExt cx="4000500" cy="4000500"/>
          </a:xfrm>
          <a:effectLst>
            <a:outerShdw blurRad="381000" dist="152400" dir="8100000" algn="tr" rotWithShape="0">
              <a:prstClr val="black">
                <a:alpha val="7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4" name="椭圆 2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5" name="组合 24"/>
          <p:cNvGrpSpPr/>
          <p:nvPr/>
        </p:nvGrpSpPr>
        <p:grpSpPr>
          <a:xfrm>
            <a:off x="571500" y="1046480"/>
            <a:ext cx="371475" cy="386715"/>
            <a:chOff x="304800" y="673100"/>
            <a:chExt cx="4000500" cy="4000500"/>
          </a:xfrm>
          <a:effectLst>
            <a:outerShdw blurRad="381000" dist="152400" dir="8100000" algn="tr" rotWithShape="0">
              <a:prstClr val="black">
                <a:alpha val="7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7" name="椭圆 2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4000" advClick="0" advTm="3000">
        <p:circle/>
      </p:transition>
    </mc:Choice>
    <mc:Fallback xmlns="">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
                                  </p:stCondLst>
                                  <p:childTnLst>
                                    <p:set>
                                      <p:cBhvr>
                                        <p:cTn id="6" dur="1" fill="hold">
                                          <p:stCondLst>
                                            <p:cond delay="0"/>
                                          </p:stCondLst>
                                        </p:cTn>
                                        <p:tgtEl>
                                          <p:spTgt spid="10"/>
                                        </p:tgtEl>
                                        <p:attrNameLst>
                                          <p:attrName>style.visibility</p:attrName>
                                        </p:attrNameLst>
                                      </p:cBhvr>
                                      <p:to>
                                        <p:strVal val="visible"/>
                                      </p:to>
                                    </p:set>
                                  </p:childTnLst>
                                </p:cTn>
                              </p:par>
                              <p:par>
                                <p:cTn id="7" presetID="53" presetClass="entr" presetSubtype="16" fill="hold" nodeType="withEffect">
                                  <p:stCondLst>
                                    <p:cond delay="400"/>
                                  </p:stCondLst>
                                  <p:childTnLst>
                                    <p:set>
                                      <p:cBhvr>
                                        <p:cTn id="8" dur="1" fill="hold">
                                          <p:stCondLst>
                                            <p:cond delay="0"/>
                                          </p:stCondLst>
                                        </p:cTn>
                                        <p:tgtEl>
                                          <p:spTgt spid="10"/>
                                        </p:tgtEl>
                                        <p:attrNameLst>
                                          <p:attrName>style.visibility</p:attrName>
                                        </p:attrNameLst>
                                      </p:cBhvr>
                                      <p:to>
                                        <p:strVal val="visible"/>
                                      </p:to>
                                    </p:set>
                                    <p:anim calcmode="lin" valueType="num">
                                      <p:cBhvr>
                                        <p:cTn id="9" dur="1000" fill="hold"/>
                                        <p:tgtEl>
                                          <p:spTgt spid="10"/>
                                        </p:tgtEl>
                                        <p:attrNameLst>
                                          <p:attrName>ppt_w</p:attrName>
                                        </p:attrNameLst>
                                      </p:cBhvr>
                                      <p:tavLst>
                                        <p:tav tm="0">
                                          <p:val>
                                            <p:fltVal val="0"/>
                                          </p:val>
                                        </p:tav>
                                        <p:tav tm="100000">
                                          <p:val>
                                            <p:strVal val="#ppt_w"/>
                                          </p:val>
                                        </p:tav>
                                      </p:tavLst>
                                    </p:anim>
                                    <p:anim calcmode="lin" valueType="num">
                                      <p:cBhvr>
                                        <p:cTn id="10" dur="1000" fill="hold"/>
                                        <p:tgtEl>
                                          <p:spTgt spid="10"/>
                                        </p:tgtEl>
                                        <p:attrNameLst>
                                          <p:attrName>ppt_h</p:attrName>
                                        </p:attrNameLst>
                                      </p:cBhvr>
                                      <p:tavLst>
                                        <p:tav tm="0">
                                          <p:val>
                                            <p:fltVal val="0"/>
                                          </p:val>
                                        </p:tav>
                                        <p:tav tm="100000">
                                          <p:val>
                                            <p:strVal val="#ppt_h"/>
                                          </p:val>
                                        </p:tav>
                                      </p:tavLst>
                                    </p:anim>
                                    <p:animEffect transition="in" filter="fade">
                                      <p:cBhvr>
                                        <p:cTn id="11" dur="1000"/>
                                        <p:tgtEl>
                                          <p:spTgt spid="10"/>
                                        </p:tgtEl>
                                      </p:cBhvr>
                                    </p:animEffect>
                                  </p:childTnLst>
                                </p:cTn>
                              </p:par>
                              <p:par>
                                <p:cTn id="12" presetID="64" presetClass="path" presetSubtype="0" fill="hold" nodeType="withEffect">
                                  <p:stCondLst>
                                    <p:cond delay="400"/>
                                  </p:stCondLst>
                                  <p:childTnLst>
                                    <p:animMotion origin="layout" path="M 0.00087 -0.00679 L -0.58542 -0.34105 " pathEditMode="relative" rAng="0" ptsTypes="AA">
                                      <p:cBhvr>
                                        <p:cTn id="13" dur="1000" spd="-100000" fill="hold"/>
                                        <p:tgtEl>
                                          <p:spTgt spid="10"/>
                                        </p:tgtEl>
                                        <p:attrNameLst>
                                          <p:attrName>ppt_x</p:attrName>
                                          <p:attrName>ppt_y</p:attrName>
                                        </p:attrNameLst>
                                      </p:cBhvr>
                                      <p:rCtr x="-29323" y="-16728"/>
                                    </p:animMotion>
                                  </p:childTnLst>
                                </p:cTn>
                              </p:par>
                              <p:par>
                                <p:cTn id="14" presetID="1" presetClass="entr" presetSubtype="0" fill="hold" grpId="0" nodeType="withEffect">
                                  <p:stCondLst>
                                    <p:cond delay="300"/>
                                  </p:stCondLst>
                                  <p:childTnLst>
                                    <p:set>
                                      <p:cBhvr>
                                        <p:cTn id="15" dur="1" fill="hold">
                                          <p:stCondLst>
                                            <p:cond delay="0"/>
                                          </p:stCondLst>
                                        </p:cTn>
                                        <p:tgtEl>
                                          <p:spTgt spid="30"/>
                                        </p:tgtEl>
                                        <p:attrNameLst>
                                          <p:attrName>style.visibility</p:attrName>
                                        </p:attrNameLst>
                                      </p:cBhvr>
                                      <p:to>
                                        <p:strVal val="visible"/>
                                      </p:to>
                                    </p:set>
                                  </p:childTnLst>
                                </p:cTn>
                              </p:par>
                              <p:par>
                                <p:cTn id="16" presetID="53" presetClass="entr" presetSubtype="16" fill="hold" grpId="1" nodeType="withEffect">
                                  <p:stCondLst>
                                    <p:cond delay="300"/>
                                  </p:stCondLst>
                                  <p:childTnLst>
                                    <p:set>
                                      <p:cBhvr>
                                        <p:cTn id="17" dur="1" fill="hold">
                                          <p:stCondLst>
                                            <p:cond delay="0"/>
                                          </p:stCondLst>
                                        </p:cTn>
                                        <p:tgtEl>
                                          <p:spTgt spid="30"/>
                                        </p:tgtEl>
                                        <p:attrNameLst>
                                          <p:attrName>style.visibility</p:attrName>
                                        </p:attrNameLst>
                                      </p:cBhvr>
                                      <p:to>
                                        <p:strVal val="visible"/>
                                      </p:to>
                                    </p:set>
                                    <p:anim calcmode="lin" valueType="num">
                                      <p:cBhvr>
                                        <p:cTn id="18" dur="1000" fill="hold"/>
                                        <p:tgtEl>
                                          <p:spTgt spid="30"/>
                                        </p:tgtEl>
                                        <p:attrNameLst>
                                          <p:attrName>ppt_w</p:attrName>
                                        </p:attrNameLst>
                                      </p:cBhvr>
                                      <p:tavLst>
                                        <p:tav tm="0">
                                          <p:val>
                                            <p:fltVal val="0"/>
                                          </p:val>
                                        </p:tav>
                                        <p:tav tm="100000">
                                          <p:val>
                                            <p:strVal val="#ppt_w"/>
                                          </p:val>
                                        </p:tav>
                                      </p:tavLst>
                                    </p:anim>
                                    <p:anim calcmode="lin" valueType="num">
                                      <p:cBhvr>
                                        <p:cTn id="19" dur="1000" fill="hold"/>
                                        <p:tgtEl>
                                          <p:spTgt spid="30"/>
                                        </p:tgtEl>
                                        <p:attrNameLst>
                                          <p:attrName>ppt_h</p:attrName>
                                        </p:attrNameLst>
                                      </p:cBhvr>
                                      <p:tavLst>
                                        <p:tav tm="0">
                                          <p:val>
                                            <p:fltVal val="0"/>
                                          </p:val>
                                        </p:tav>
                                        <p:tav tm="100000">
                                          <p:val>
                                            <p:strVal val="#ppt_h"/>
                                          </p:val>
                                        </p:tav>
                                      </p:tavLst>
                                    </p:anim>
                                    <p:animEffect transition="in" filter="fade">
                                      <p:cBhvr>
                                        <p:cTn id="20" dur="1000"/>
                                        <p:tgtEl>
                                          <p:spTgt spid="30"/>
                                        </p:tgtEl>
                                      </p:cBhvr>
                                    </p:animEffect>
                                  </p:childTnLst>
                                </p:cTn>
                              </p:par>
                              <p:par>
                                <p:cTn id="21" presetID="64" presetClass="path" presetSubtype="0" fill="hold" grpId="2" nodeType="withEffect">
                                  <p:stCondLst>
                                    <p:cond delay="300"/>
                                  </p:stCondLst>
                                  <p:childTnLst>
                                    <p:animMotion origin="layout" path="M 0.00451 -0.00834 L -0.51458 -0.12017 " pathEditMode="relative" rAng="0" ptsTypes="AA">
                                      <p:cBhvr>
                                        <p:cTn id="22" dur="1000" spd="-100000" fill="hold"/>
                                        <p:tgtEl>
                                          <p:spTgt spid="30"/>
                                        </p:tgtEl>
                                        <p:attrNameLst>
                                          <p:attrName>ppt_x</p:attrName>
                                          <p:attrName>ppt_y</p:attrName>
                                        </p:attrNameLst>
                                      </p:cBhvr>
                                      <p:rCtr x="-25955" y="-5592"/>
                                    </p:animMotion>
                                  </p:childTnLst>
                                </p:cTn>
                              </p:par>
                              <p:par>
                                <p:cTn id="23" presetID="1" presetClass="entr" presetSubtype="0" fill="hold" nodeType="withEffect">
                                  <p:stCondLst>
                                    <p:cond delay="300"/>
                                  </p:stCondLst>
                                  <p:childTnLst>
                                    <p:set>
                                      <p:cBhvr>
                                        <p:cTn id="24" dur="1" fill="hold">
                                          <p:stCondLst>
                                            <p:cond delay="0"/>
                                          </p:stCondLst>
                                        </p:cTn>
                                        <p:tgtEl>
                                          <p:spTgt spid="15"/>
                                        </p:tgtEl>
                                        <p:attrNameLst>
                                          <p:attrName>style.visibility</p:attrName>
                                        </p:attrNameLst>
                                      </p:cBhvr>
                                      <p:to>
                                        <p:strVal val="visible"/>
                                      </p:to>
                                    </p:set>
                                  </p:childTnLst>
                                </p:cTn>
                              </p:par>
                              <p:par>
                                <p:cTn id="25" presetID="53" presetClass="entr" presetSubtype="16" fill="hold" nodeType="withEffect">
                                  <p:stCondLst>
                                    <p:cond delay="3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fltVal val="0"/>
                                          </p:val>
                                        </p:tav>
                                        <p:tav tm="100000">
                                          <p:val>
                                            <p:strVal val="#ppt_w"/>
                                          </p:val>
                                        </p:tav>
                                      </p:tavLst>
                                    </p:anim>
                                    <p:anim calcmode="lin" valueType="num">
                                      <p:cBhvr>
                                        <p:cTn id="28" dur="1000" fill="hold"/>
                                        <p:tgtEl>
                                          <p:spTgt spid="15"/>
                                        </p:tgtEl>
                                        <p:attrNameLst>
                                          <p:attrName>ppt_h</p:attrName>
                                        </p:attrNameLst>
                                      </p:cBhvr>
                                      <p:tavLst>
                                        <p:tav tm="0">
                                          <p:val>
                                            <p:fltVal val="0"/>
                                          </p:val>
                                        </p:tav>
                                        <p:tav tm="100000">
                                          <p:val>
                                            <p:strVal val="#ppt_h"/>
                                          </p:val>
                                        </p:tav>
                                      </p:tavLst>
                                    </p:anim>
                                    <p:animEffect transition="in" filter="fade">
                                      <p:cBhvr>
                                        <p:cTn id="29" dur="1000"/>
                                        <p:tgtEl>
                                          <p:spTgt spid="15"/>
                                        </p:tgtEl>
                                      </p:cBhvr>
                                    </p:animEffect>
                                  </p:childTnLst>
                                </p:cTn>
                              </p:par>
                              <p:par>
                                <p:cTn id="30" presetID="64" presetClass="path" presetSubtype="0" fill="hold" nodeType="withEffect">
                                  <p:stCondLst>
                                    <p:cond delay="300"/>
                                  </p:stCondLst>
                                  <p:childTnLst>
                                    <p:animMotion origin="layout" path="M -0.00729 -0.00555 L -0.84097 -0.54228 " pathEditMode="relative" rAng="0" ptsTypes="AA">
                                      <p:cBhvr>
                                        <p:cTn id="31" dur="1000" spd="-100000" fill="hold"/>
                                        <p:tgtEl>
                                          <p:spTgt spid="15"/>
                                        </p:tgtEl>
                                        <p:attrNameLst>
                                          <p:attrName>ppt_x</p:attrName>
                                          <p:attrName>ppt_y</p:attrName>
                                        </p:attrNameLst>
                                      </p:cBhvr>
                                      <p:rCtr x="-41684" y="-26852"/>
                                    </p:animMotion>
                                  </p:childTnLst>
                                </p:cTn>
                              </p:par>
                              <p:par>
                                <p:cTn id="32" presetID="1"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childTnLst>
                                </p:cTn>
                              </p:par>
                              <p:par>
                                <p:cTn id="34" presetID="53" presetClass="entr" presetSubtype="16"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p:cTn id="36" dur="1000" fill="hold"/>
                                        <p:tgtEl>
                                          <p:spTgt spid="50"/>
                                        </p:tgtEl>
                                        <p:attrNameLst>
                                          <p:attrName>ppt_w</p:attrName>
                                        </p:attrNameLst>
                                      </p:cBhvr>
                                      <p:tavLst>
                                        <p:tav tm="0">
                                          <p:val>
                                            <p:fltVal val="0"/>
                                          </p:val>
                                        </p:tav>
                                        <p:tav tm="100000">
                                          <p:val>
                                            <p:strVal val="#ppt_w"/>
                                          </p:val>
                                        </p:tav>
                                      </p:tavLst>
                                    </p:anim>
                                    <p:anim calcmode="lin" valueType="num">
                                      <p:cBhvr>
                                        <p:cTn id="37" dur="1000" fill="hold"/>
                                        <p:tgtEl>
                                          <p:spTgt spid="50"/>
                                        </p:tgtEl>
                                        <p:attrNameLst>
                                          <p:attrName>ppt_h</p:attrName>
                                        </p:attrNameLst>
                                      </p:cBhvr>
                                      <p:tavLst>
                                        <p:tav tm="0">
                                          <p:val>
                                            <p:fltVal val="0"/>
                                          </p:val>
                                        </p:tav>
                                        <p:tav tm="100000">
                                          <p:val>
                                            <p:strVal val="#ppt_h"/>
                                          </p:val>
                                        </p:tav>
                                      </p:tavLst>
                                    </p:anim>
                                    <p:animEffect transition="in" filter="fade">
                                      <p:cBhvr>
                                        <p:cTn id="38" dur="1000"/>
                                        <p:tgtEl>
                                          <p:spTgt spid="50"/>
                                        </p:tgtEl>
                                      </p:cBhvr>
                                    </p:animEffect>
                                  </p:childTnLst>
                                </p:cTn>
                              </p:par>
                              <p:par>
                                <p:cTn id="39" presetID="64" presetClass="path" presetSubtype="0" fill="hold" nodeType="withEffect">
                                  <p:stCondLst>
                                    <p:cond delay="0"/>
                                  </p:stCondLst>
                                  <p:childTnLst>
                                    <p:animMotion origin="layout" path="M -0.00746 0.0034 L -0.90989 -0.31111 " pathEditMode="relative" rAng="0" ptsTypes="AA">
                                      <p:cBhvr>
                                        <p:cTn id="40" dur="1000" spd="-100000" fill="hold"/>
                                        <p:tgtEl>
                                          <p:spTgt spid="50"/>
                                        </p:tgtEl>
                                        <p:attrNameLst>
                                          <p:attrName>ppt_x</p:attrName>
                                          <p:attrName>ppt_y</p:attrName>
                                        </p:attrNameLst>
                                      </p:cBhvr>
                                      <p:rCtr x="-45122" y="-15741"/>
                                    </p:animMotion>
                                  </p:childTnLst>
                                </p:cTn>
                              </p:par>
                              <p:par>
                                <p:cTn id="41" presetID="1" presetClass="entr" presetSubtype="0" fill="hold" grpId="0" nodeType="withEffect">
                                  <p:stCondLst>
                                    <p:cond delay="200"/>
                                  </p:stCondLst>
                                  <p:childTnLst>
                                    <p:set>
                                      <p:cBhvr>
                                        <p:cTn id="42" dur="1" fill="hold">
                                          <p:stCondLst>
                                            <p:cond delay="0"/>
                                          </p:stCondLst>
                                        </p:cTn>
                                        <p:tgtEl>
                                          <p:spTgt spid="61"/>
                                        </p:tgtEl>
                                        <p:attrNameLst>
                                          <p:attrName>style.visibility</p:attrName>
                                        </p:attrNameLst>
                                      </p:cBhvr>
                                      <p:to>
                                        <p:strVal val="visible"/>
                                      </p:to>
                                    </p:set>
                                  </p:childTnLst>
                                </p:cTn>
                              </p:par>
                              <p:par>
                                <p:cTn id="43" presetID="53" presetClass="entr" presetSubtype="16" fill="hold" grpId="1" nodeType="withEffect">
                                  <p:stCondLst>
                                    <p:cond delay="200"/>
                                  </p:stCondLst>
                                  <p:childTnLst>
                                    <p:set>
                                      <p:cBhvr>
                                        <p:cTn id="44" dur="1" fill="hold">
                                          <p:stCondLst>
                                            <p:cond delay="0"/>
                                          </p:stCondLst>
                                        </p:cTn>
                                        <p:tgtEl>
                                          <p:spTgt spid="61"/>
                                        </p:tgtEl>
                                        <p:attrNameLst>
                                          <p:attrName>style.visibility</p:attrName>
                                        </p:attrNameLst>
                                      </p:cBhvr>
                                      <p:to>
                                        <p:strVal val="visible"/>
                                      </p:to>
                                    </p:set>
                                    <p:anim calcmode="lin" valueType="num">
                                      <p:cBhvr>
                                        <p:cTn id="45" dur="1000" fill="hold"/>
                                        <p:tgtEl>
                                          <p:spTgt spid="61"/>
                                        </p:tgtEl>
                                        <p:attrNameLst>
                                          <p:attrName>ppt_w</p:attrName>
                                        </p:attrNameLst>
                                      </p:cBhvr>
                                      <p:tavLst>
                                        <p:tav tm="0">
                                          <p:val>
                                            <p:fltVal val="0"/>
                                          </p:val>
                                        </p:tav>
                                        <p:tav tm="100000">
                                          <p:val>
                                            <p:strVal val="#ppt_w"/>
                                          </p:val>
                                        </p:tav>
                                      </p:tavLst>
                                    </p:anim>
                                    <p:anim calcmode="lin" valueType="num">
                                      <p:cBhvr>
                                        <p:cTn id="46" dur="1000" fill="hold"/>
                                        <p:tgtEl>
                                          <p:spTgt spid="61"/>
                                        </p:tgtEl>
                                        <p:attrNameLst>
                                          <p:attrName>ppt_h</p:attrName>
                                        </p:attrNameLst>
                                      </p:cBhvr>
                                      <p:tavLst>
                                        <p:tav tm="0">
                                          <p:val>
                                            <p:fltVal val="0"/>
                                          </p:val>
                                        </p:tav>
                                        <p:tav tm="100000">
                                          <p:val>
                                            <p:strVal val="#ppt_h"/>
                                          </p:val>
                                        </p:tav>
                                      </p:tavLst>
                                    </p:anim>
                                    <p:animEffect transition="in" filter="fade">
                                      <p:cBhvr>
                                        <p:cTn id="47" dur="1000"/>
                                        <p:tgtEl>
                                          <p:spTgt spid="61"/>
                                        </p:tgtEl>
                                      </p:cBhvr>
                                    </p:animEffect>
                                  </p:childTnLst>
                                </p:cTn>
                              </p:par>
                              <p:par>
                                <p:cTn id="48" presetID="64" presetClass="path" presetSubtype="0" fill="hold" grpId="2" nodeType="withEffect">
                                  <p:stCondLst>
                                    <p:cond delay="200"/>
                                  </p:stCondLst>
                                  <p:childTnLst>
                                    <p:animMotion origin="layout" path="M -0.00555 -0.00833 L -0.80277 -0.22623 " pathEditMode="relative" rAng="0" ptsTypes="AA">
                                      <p:cBhvr>
                                        <p:cTn id="49" dur="1000" spd="-100000" fill="hold"/>
                                        <p:tgtEl>
                                          <p:spTgt spid="61"/>
                                        </p:tgtEl>
                                        <p:attrNameLst>
                                          <p:attrName>ppt_x</p:attrName>
                                          <p:attrName>ppt_y</p:attrName>
                                        </p:attrNameLst>
                                      </p:cBhvr>
                                      <p:rCtr x="-39861" y="-10895"/>
                                    </p:animMotion>
                                  </p:childTnLst>
                                </p:cTn>
                              </p:par>
                              <p:par>
                                <p:cTn id="50" presetID="1" presetClass="entr" presetSubtype="0" fill="hold" grpId="0" nodeType="withEffect">
                                  <p:stCondLst>
                                    <p:cond delay="400"/>
                                  </p:stCondLst>
                                  <p:childTnLst>
                                    <p:set>
                                      <p:cBhvr>
                                        <p:cTn id="51" dur="1" fill="hold">
                                          <p:stCondLst>
                                            <p:cond delay="0"/>
                                          </p:stCondLst>
                                        </p:cTn>
                                        <p:tgtEl>
                                          <p:spTgt spid="62"/>
                                        </p:tgtEl>
                                        <p:attrNameLst>
                                          <p:attrName>style.visibility</p:attrName>
                                        </p:attrNameLst>
                                      </p:cBhvr>
                                      <p:to>
                                        <p:strVal val="visible"/>
                                      </p:to>
                                    </p:set>
                                  </p:childTnLst>
                                </p:cTn>
                              </p:par>
                              <p:par>
                                <p:cTn id="52" presetID="53" presetClass="entr" presetSubtype="16" fill="hold" grpId="1" nodeType="withEffect">
                                  <p:stCondLst>
                                    <p:cond delay="400"/>
                                  </p:stCondLst>
                                  <p:childTnLst>
                                    <p:set>
                                      <p:cBhvr>
                                        <p:cTn id="53" dur="1" fill="hold">
                                          <p:stCondLst>
                                            <p:cond delay="0"/>
                                          </p:stCondLst>
                                        </p:cTn>
                                        <p:tgtEl>
                                          <p:spTgt spid="62"/>
                                        </p:tgtEl>
                                        <p:attrNameLst>
                                          <p:attrName>style.visibility</p:attrName>
                                        </p:attrNameLst>
                                      </p:cBhvr>
                                      <p:to>
                                        <p:strVal val="visible"/>
                                      </p:to>
                                    </p:set>
                                    <p:anim calcmode="lin" valueType="num">
                                      <p:cBhvr>
                                        <p:cTn id="54" dur="1000" fill="hold"/>
                                        <p:tgtEl>
                                          <p:spTgt spid="62"/>
                                        </p:tgtEl>
                                        <p:attrNameLst>
                                          <p:attrName>ppt_w</p:attrName>
                                        </p:attrNameLst>
                                      </p:cBhvr>
                                      <p:tavLst>
                                        <p:tav tm="0">
                                          <p:val>
                                            <p:fltVal val="0"/>
                                          </p:val>
                                        </p:tav>
                                        <p:tav tm="100000">
                                          <p:val>
                                            <p:strVal val="#ppt_w"/>
                                          </p:val>
                                        </p:tav>
                                      </p:tavLst>
                                    </p:anim>
                                    <p:anim calcmode="lin" valueType="num">
                                      <p:cBhvr>
                                        <p:cTn id="55" dur="1000" fill="hold"/>
                                        <p:tgtEl>
                                          <p:spTgt spid="62"/>
                                        </p:tgtEl>
                                        <p:attrNameLst>
                                          <p:attrName>ppt_h</p:attrName>
                                        </p:attrNameLst>
                                      </p:cBhvr>
                                      <p:tavLst>
                                        <p:tav tm="0">
                                          <p:val>
                                            <p:fltVal val="0"/>
                                          </p:val>
                                        </p:tav>
                                        <p:tav tm="100000">
                                          <p:val>
                                            <p:strVal val="#ppt_h"/>
                                          </p:val>
                                        </p:tav>
                                      </p:tavLst>
                                    </p:anim>
                                    <p:animEffect transition="in" filter="fade">
                                      <p:cBhvr>
                                        <p:cTn id="56" dur="1000"/>
                                        <p:tgtEl>
                                          <p:spTgt spid="62"/>
                                        </p:tgtEl>
                                      </p:cBhvr>
                                    </p:animEffect>
                                  </p:childTnLst>
                                </p:cTn>
                              </p:par>
                              <p:par>
                                <p:cTn id="57" presetID="64" presetClass="path" presetSubtype="0" fill="hold" grpId="2" nodeType="withEffect">
                                  <p:stCondLst>
                                    <p:cond delay="400"/>
                                  </p:stCondLst>
                                  <p:childTnLst>
                                    <p:animMotion origin="layout" path="M 0.02501 0.04444 L -0.79688 -0.88488 " pathEditMode="relative" rAng="0" ptsTypes="AA">
                                      <p:cBhvr>
                                        <p:cTn id="58" dur="1000" spd="-100000" fill="hold"/>
                                        <p:tgtEl>
                                          <p:spTgt spid="62"/>
                                        </p:tgtEl>
                                        <p:attrNameLst>
                                          <p:attrName>ppt_x</p:attrName>
                                          <p:attrName>ppt_y</p:attrName>
                                        </p:attrNameLst>
                                      </p:cBhvr>
                                      <p:rCtr x="-41094" y="-46481"/>
                                    </p:animMotion>
                                  </p:childTnLst>
                                </p:cTn>
                              </p:par>
                              <p:par>
                                <p:cTn id="59" presetID="1" presetClass="entr" presetSubtype="0" fill="hold" grpId="0" nodeType="withEffect">
                                  <p:stCondLst>
                                    <p:cond delay="200"/>
                                  </p:stCondLst>
                                  <p:childTnLst>
                                    <p:set>
                                      <p:cBhvr>
                                        <p:cTn id="60" dur="1" fill="hold">
                                          <p:stCondLst>
                                            <p:cond delay="0"/>
                                          </p:stCondLst>
                                        </p:cTn>
                                        <p:tgtEl>
                                          <p:spTgt spid="49"/>
                                        </p:tgtEl>
                                        <p:attrNameLst>
                                          <p:attrName>style.visibility</p:attrName>
                                        </p:attrNameLst>
                                      </p:cBhvr>
                                      <p:to>
                                        <p:strVal val="visible"/>
                                      </p:to>
                                    </p:set>
                                  </p:childTnLst>
                                </p:cTn>
                              </p:par>
                              <p:par>
                                <p:cTn id="61" presetID="53" presetClass="entr" presetSubtype="16" fill="hold" grpId="1" nodeType="withEffect">
                                  <p:stCondLst>
                                    <p:cond delay="200"/>
                                  </p:stCondLst>
                                  <p:childTnLst>
                                    <p:set>
                                      <p:cBhvr>
                                        <p:cTn id="62" dur="1" fill="hold">
                                          <p:stCondLst>
                                            <p:cond delay="0"/>
                                          </p:stCondLst>
                                        </p:cTn>
                                        <p:tgtEl>
                                          <p:spTgt spid="49"/>
                                        </p:tgtEl>
                                        <p:attrNameLst>
                                          <p:attrName>style.visibility</p:attrName>
                                        </p:attrNameLst>
                                      </p:cBhvr>
                                      <p:to>
                                        <p:strVal val="visible"/>
                                      </p:to>
                                    </p:set>
                                    <p:anim calcmode="lin" valueType="num">
                                      <p:cBhvr>
                                        <p:cTn id="63" dur="1000" fill="hold"/>
                                        <p:tgtEl>
                                          <p:spTgt spid="49"/>
                                        </p:tgtEl>
                                        <p:attrNameLst>
                                          <p:attrName>ppt_w</p:attrName>
                                        </p:attrNameLst>
                                      </p:cBhvr>
                                      <p:tavLst>
                                        <p:tav tm="0">
                                          <p:val>
                                            <p:fltVal val="0"/>
                                          </p:val>
                                        </p:tav>
                                        <p:tav tm="100000">
                                          <p:val>
                                            <p:strVal val="#ppt_w"/>
                                          </p:val>
                                        </p:tav>
                                      </p:tavLst>
                                    </p:anim>
                                    <p:anim calcmode="lin" valueType="num">
                                      <p:cBhvr>
                                        <p:cTn id="64" dur="1000" fill="hold"/>
                                        <p:tgtEl>
                                          <p:spTgt spid="49"/>
                                        </p:tgtEl>
                                        <p:attrNameLst>
                                          <p:attrName>ppt_h</p:attrName>
                                        </p:attrNameLst>
                                      </p:cBhvr>
                                      <p:tavLst>
                                        <p:tav tm="0">
                                          <p:val>
                                            <p:fltVal val="0"/>
                                          </p:val>
                                        </p:tav>
                                        <p:tav tm="100000">
                                          <p:val>
                                            <p:strVal val="#ppt_h"/>
                                          </p:val>
                                        </p:tav>
                                      </p:tavLst>
                                    </p:anim>
                                    <p:animEffect transition="in" filter="fade">
                                      <p:cBhvr>
                                        <p:cTn id="65" dur="1000"/>
                                        <p:tgtEl>
                                          <p:spTgt spid="49"/>
                                        </p:tgtEl>
                                      </p:cBhvr>
                                    </p:animEffect>
                                  </p:childTnLst>
                                </p:cTn>
                              </p:par>
                              <p:par>
                                <p:cTn id="66" presetID="64" presetClass="path" presetSubtype="0" fill="hold" grpId="2" nodeType="withEffect">
                                  <p:stCondLst>
                                    <p:cond delay="200"/>
                                  </p:stCondLst>
                                  <p:childTnLst>
                                    <p:animMotion origin="layout" path="M -0.00312 -0.00587 L -0.44062 -0.70031 " pathEditMode="relative" rAng="0" ptsTypes="AA">
                                      <p:cBhvr>
                                        <p:cTn id="67" dur="1000" spd="-100000" fill="hold"/>
                                        <p:tgtEl>
                                          <p:spTgt spid="49"/>
                                        </p:tgtEl>
                                        <p:attrNameLst>
                                          <p:attrName>ppt_x</p:attrName>
                                          <p:attrName>ppt_y</p:attrName>
                                        </p:attrNameLst>
                                      </p:cBhvr>
                                      <p:rCtr x="-21875" y="-34722"/>
                                    </p:animMotion>
                                  </p:childTnLst>
                                </p:cTn>
                              </p:par>
                              <p:par>
                                <p:cTn id="68" presetID="1" presetClass="entr" presetSubtype="0" fill="hold" nodeType="withEffect">
                                  <p:stCondLst>
                                    <p:cond delay="400"/>
                                  </p:stCondLst>
                                  <p:childTnLst>
                                    <p:set>
                                      <p:cBhvr>
                                        <p:cTn id="69" dur="1" fill="hold">
                                          <p:stCondLst>
                                            <p:cond delay="0"/>
                                          </p:stCondLst>
                                        </p:cTn>
                                        <p:tgtEl>
                                          <p:spTgt spid="53"/>
                                        </p:tgtEl>
                                        <p:attrNameLst>
                                          <p:attrName>style.visibility</p:attrName>
                                        </p:attrNameLst>
                                      </p:cBhvr>
                                      <p:to>
                                        <p:strVal val="visible"/>
                                      </p:to>
                                    </p:set>
                                  </p:childTnLst>
                                </p:cTn>
                              </p:par>
                              <p:par>
                                <p:cTn id="70" presetID="53" presetClass="entr" presetSubtype="16" fill="hold" nodeType="withEffect">
                                  <p:stCondLst>
                                    <p:cond delay="40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par>
                                <p:cTn id="75" presetID="64" presetClass="path" presetSubtype="0" fill="hold" nodeType="withEffect">
                                  <p:stCondLst>
                                    <p:cond delay="400"/>
                                  </p:stCondLst>
                                  <p:childTnLst>
                                    <p:animMotion origin="layout" path="M 0.025 -0.00524 L -0.59705 -0.67006 " pathEditMode="relative" rAng="0" ptsTypes="AA">
                                      <p:cBhvr>
                                        <p:cTn id="76" dur="1000" spd="-100000" fill="hold"/>
                                        <p:tgtEl>
                                          <p:spTgt spid="53"/>
                                        </p:tgtEl>
                                        <p:attrNameLst>
                                          <p:attrName>ppt_x</p:attrName>
                                          <p:attrName>ppt_y</p:attrName>
                                        </p:attrNameLst>
                                      </p:cBhvr>
                                      <p:rCtr x="-31111" y="-33241"/>
                                    </p:animMotion>
                                  </p:childTnLst>
                                </p:cTn>
                              </p:par>
                              <p:par>
                                <p:cTn id="77" presetID="1" presetClass="entr" presetSubtype="0" fill="hold" nodeType="withEffect">
                                  <p:stCondLst>
                                    <p:cond delay="300"/>
                                  </p:stCondLst>
                                  <p:childTnLst>
                                    <p:set>
                                      <p:cBhvr>
                                        <p:cTn id="78" dur="1" fill="hold">
                                          <p:stCondLst>
                                            <p:cond delay="0"/>
                                          </p:stCondLst>
                                        </p:cTn>
                                        <p:tgtEl>
                                          <p:spTgt spid="56"/>
                                        </p:tgtEl>
                                        <p:attrNameLst>
                                          <p:attrName>style.visibility</p:attrName>
                                        </p:attrNameLst>
                                      </p:cBhvr>
                                      <p:to>
                                        <p:strVal val="visible"/>
                                      </p:to>
                                    </p:set>
                                  </p:childTnLst>
                                </p:cTn>
                              </p:par>
                              <p:par>
                                <p:cTn id="79" presetID="53" presetClass="entr" presetSubtype="16" fill="hold" nodeType="withEffect">
                                  <p:stCondLst>
                                    <p:cond delay="300"/>
                                  </p:stCondLst>
                                  <p:childTnLst>
                                    <p:set>
                                      <p:cBhvr>
                                        <p:cTn id="80" dur="1" fill="hold">
                                          <p:stCondLst>
                                            <p:cond delay="0"/>
                                          </p:stCondLst>
                                        </p:cTn>
                                        <p:tgtEl>
                                          <p:spTgt spid="56"/>
                                        </p:tgtEl>
                                        <p:attrNameLst>
                                          <p:attrName>style.visibility</p:attrName>
                                        </p:attrNameLst>
                                      </p:cBhvr>
                                      <p:to>
                                        <p:strVal val="visible"/>
                                      </p:to>
                                    </p:set>
                                    <p:anim calcmode="lin" valueType="num">
                                      <p:cBhvr>
                                        <p:cTn id="81" dur="1000" fill="hold"/>
                                        <p:tgtEl>
                                          <p:spTgt spid="56"/>
                                        </p:tgtEl>
                                        <p:attrNameLst>
                                          <p:attrName>ppt_w</p:attrName>
                                        </p:attrNameLst>
                                      </p:cBhvr>
                                      <p:tavLst>
                                        <p:tav tm="0">
                                          <p:val>
                                            <p:fltVal val="0"/>
                                          </p:val>
                                        </p:tav>
                                        <p:tav tm="100000">
                                          <p:val>
                                            <p:strVal val="#ppt_w"/>
                                          </p:val>
                                        </p:tav>
                                      </p:tavLst>
                                    </p:anim>
                                    <p:anim calcmode="lin" valueType="num">
                                      <p:cBhvr>
                                        <p:cTn id="82" dur="1000" fill="hold"/>
                                        <p:tgtEl>
                                          <p:spTgt spid="56"/>
                                        </p:tgtEl>
                                        <p:attrNameLst>
                                          <p:attrName>ppt_h</p:attrName>
                                        </p:attrNameLst>
                                      </p:cBhvr>
                                      <p:tavLst>
                                        <p:tav tm="0">
                                          <p:val>
                                            <p:fltVal val="0"/>
                                          </p:val>
                                        </p:tav>
                                        <p:tav tm="100000">
                                          <p:val>
                                            <p:strVal val="#ppt_h"/>
                                          </p:val>
                                        </p:tav>
                                      </p:tavLst>
                                    </p:anim>
                                    <p:animEffect transition="in" filter="fade">
                                      <p:cBhvr>
                                        <p:cTn id="83" dur="1000"/>
                                        <p:tgtEl>
                                          <p:spTgt spid="56"/>
                                        </p:tgtEl>
                                      </p:cBhvr>
                                    </p:animEffect>
                                  </p:childTnLst>
                                </p:cTn>
                              </p:par>
                              <p:par>
                                <p:cTn id="84" presetID="64" presetClass="path" presetSubtype="0" fill="hold" nodeType="withEffect">
                                  <p:stCondLst>
                                    <p:cond delay="300"/>
                                  </p:stCondLst>
                                  <p:childTnLst>
                                    <p:animMotion origin="layout" path="M 0.025 -0.01821 L -0.35486 -0.86821 " pathEditMode="relative" rAng="0" ptsTypes="AA">
                                      <p:cBhvr>
                                        <p:cTn id="85" dur="1000" spd="-100000" fill="hold"/>
                                        <p:tgtEl>
                                          <p:spTgt spid="56"/>
                                        </p:tgtEl>
                                        <p:attrNameLst>
                                          <p:attrName>ppt_x</p:attrName>
                                          <p:attrName>ppt_y</p:attrName>
                                        </p:attrNameLst>
                                      </p:cBhvr>
                                      <p:rCtr x="-18993" y="-42500"/>
                                    </p:animMotion>
                                  </p:childTnLst>
                                </p:cTn>
                              </p:par>
                              <p:par>
                                <p:cTn id="86" presetID="1" presetClass="entr" presetSubtype="0" fill="hold" nodeType="withEffect">
                                  <p:stCondLst>
                                    <p:cond delay="200"/>
                                  </p:stCondLst>
                                  <p:childTnLst>
                                    <p:set>
                                      <p:cBhvr>
                                        <p:cTn id="87" dur="1" fill="hold">
                                          <p:stCondLst>
                                            <p:cond delay="0"/>
                                          </p:stCondLst>
                                        </p:cTn>
                                        <p:tgtEl>
                                          <p:spTgt spid="63"/>
                                        </p:tgtEl>
                                        <p:attrNameLst>
                                          <p:attrName>style.visibility</p:attrName>
                                        </p:attrNameLst>
                                      </p:cBhvr>
                                      <p:to>
                                        <p:strVal val="visible"/>
                                      </p:to>
                                    </p:set>
                                  </p:childTnLst>
                                </p:cTn>
                              </p:par>
                              <p:par>
                                <p:cTn id="88" presetID="53" presetClass="entr" presetSubtype="16" fill="hold" nodeType="withEffect">
                                  <p:stCondLst>
                                    <p:cond delay="200"/>
                                  </p:stCondLst>
                                  <p:childTnLst>
                                    <p:set>
                                      <p:cBhvr>
                                        <p:cTn id="89" dur="1" fill="hold">
                                          <p:stCondLst>
                                            <p:cond delay="0"/>
                                          </p:stCondLst>
                                        </p:cTn>
                                        <p:tgtEl>
                                          <p:spTgt spid="63"/>
                                        </p:tgtEl>
                                        <p:attrNameLst>
                                          <p:attrName>style.visibility</p:attrName>
                                        </p:attrNameLst>
                                      </p:cBhvr>
                                      <p:to>
                                        <p:strVal val="visible"/>
                                      </p:to>
                                    </p:set>
                                    <p:anim calcmode="lin" valueType="num">
                                      <p:cBhvr>
                                        <p:cTn id="90" dur="1000" fill="hold"/>
                                        <p:tgtEl>
                                          <p:spTgt spid="63"/>
                                        </p:tgtEl>
                                        <p:attrNameLst>
                                          <p:attrName>ppt_w</p:attrName>
                                        </p:attrNameLst>
                                      </p:cBhvr>
                                      <p:tavLst>
                                        <p:tav tm="0">
                                          <p:val>
                                            <p:fltVal val="0"/>
                                          </p:val>
                                        </p:tav>
                                        <p:tav tm="100000">
                                          <p:val>
                                            <p:strVal val="#ppt_w"/>
                                          </p:val>
                                        </p:tav>
                                      </p:tavLst>
                                    </p:anim>
                                    <p:anim calcmode="lin" valueType="num">
                                      <p:cBhvr>
                                        <p:cTn id="91" dur="1000" fill="hold"/>
                                        <p:tgtEl>
                                          <p:spTgt spid="63"/>
                                        </p:tgtEl>
                                        <p:attrNameLst>
                                          <p:attrName>ppt_h</p:attrName>
                                        </p:attrNameLst>
                                      </p:cBhvr>
                                      <p:tavLst>
                                        <p:tav tm="0">
                                          <p:val>
                                            <p:fltVal val="0"/>
                                          </p:val>
                                        </p:tav>
                                        <p:tav tm="100000">
                                          <p:val>
                                            <p:strVal val="#ppt_h"/>
                                          </p:val>
                                        </p:tav>
                                      </p:tavLst>
                                    </p:anim>
                                    <p:animEffect transition="in" filter="fade">
                                      <p:cBhvr>
                                        <p:cTn id="92" dur="1000"/>
                                        <p:tgtEl>
                                          <p:spTgt spid="63"/>
                                        </p:tgtEl>
                                      </p:cBhvr>
                                    </p:animEffect>
                                  </p:childTnLst>
                                </p:cTn>
                              </p:par>
                              <p:par>
                                <p:cTn id="93" presetID="64" presetClass="path" presetSubtype="0" fill="hold" nodeType="withEffect">
                                  <p:stCondLst>
                                    <p:cond delay="200"/>
                                  </p:stCondLst>
                                  <p:childTnLst>
                                    <p:animMotion origin="layout" path="M -0.01475 -0.00988 L -0.72725 -0.6821 " pathEditMode="relative" rAng="0" ptsTypes="AA">
                                      <p:cBhvr>
                                        <p:cTn id="94" dur="1000" spd="-100000" fill="hold"/>
                                        <p:tgtEl>
                                          <p:spTgt spid="63"/>
                                        </p:tgtEl>
                                        <p:attrNameLst>
                                          <p:attrName>ppt_x</p:attrName>
                                          <p:attrName>ppt_y</p:attrName>
                                        </p:attrNameLst>
                                      </p:cBhvr>
                                      <p:rCtr x="-35625" y="-33611"/>
                                    </p:animMotion>
                                  </p:childTnLst>
                                </p:cTn>
                              </p:par>
                            </p:childTnLst>
                          </p:cTn>
                        </p:par>
                        <p:par>
                          <p:cTn id="95" fill="hold">
                            <p:stCondLst>
                              <p:cond delay="1400"/>
                            </p:stCondLst>
                            <p:childTnLst>
                              <p:par>
                                <p:cTn id="96" presetID="53" presetClass="entr" presetSubtype="16" fill="hold" grpId="0" nodeType="afterEffect">
                                  <p:stCondLst>
                                    <p:cond delay="0"/>
                                  </p:stCondLst>
                                  <p:iterate type="lt">
                                    <p:tmPct val="0"/>
                                  </p:iterate>
                                  <p:childTnLst>
                                    <p:set>
                                      <p:cBhvr>
                                        <p:cTn id="97" dur="1" fill="hold">
                                          <p:stCondLst>
                                            <p:cond delay="0"/>
                                          </p:stCondLst>
                                        </p:cTn>
                                        <p:tgtEl>
                                          <p:spTgt spid="67"/>
                                        </p:tgtEl>
                                        <p:attrNameLst>
                                          <p:attrName>style.visibility</p:attrName>
                                        </p:attrNameLst>
                                      </p:cBhvr>
                                      <p:to>
                                        <p:strVal val="visible"/>
                                      </p:to>
                                    </p:set>
                                    <p:anim calcmode="lin" valueType="num">
                                      <p:cBhvr>
                                        <p:cTn id="98" dur="500" fill="hold"/>
                                        <p:tgtEl>
                                          <p:spTgt spid="67"/>
                                        </p:tgtEl>
                                        <p:attrNameLst>
                                          <p:attrName>ppt_w</p:attrName>
                                        </p:attrNameLst>
                                      </p:cBhvr>
                                      <p:tavLst>
                                        <p:tav tm="0">
                                          <p:val>
                                            <p:fltVal val="0"/>
                                          </p:val>
                                        </p:tav>
                                        <p:tav tm="100000">
                                          <p:val>
                                            <p:strVal val="#ppt_w"/>
                                          </p:val>
                                        </p:tav>
                                      </p:tavLst>
                                    </p:anim>
                                    <p:anim calcmode="lin" valueType="num">
                                      <p:cBhvr>
                                        <p:cTn id="99" dur="500" fill="hold"/>
                                        <p:tgtEl>
                                          <p:spTgt spid="67"/>
                                        </p:tgtEl>
                                        <p:attrNameLst>
                                          <p:attrName>ppt_h</p:attrName>
                                        </p:attrNameLst>
                                      </p:cBhvr>
                                      <p:tavLst>
                                        <p:tav tm="0">
                                          <p:val>
                                            <p:fltVal val="0"/>
                                          </p:val>
                                        </p:tav>
                                        <p:tav tm="100000">
                                          <p:val>
                                            <p:strVal val="#ppt_h"/>
                                          </p:val>
                                        </p:tav>
                                      </p:tavLst>
                                    </p:anim>
                                    <p:animEffect transition="in" filter="fade">
                                      <p:cBhvr>
                                        <p:cTn id="100" dur="500"/>
                                        <p:tgtEl>
                                          <p:spTgt spid="67"/>
                                        </p:tgtEl>
                                      </p:cBhvr>
                                    </p:animEffect>
                                  </p:childTnLst>
                                </p:cTn>
                              </p:par>
                            </p:childTnLst>
                          </p:cTn>
                        </p:par>
                        <p:par>
                          <p:cTn id="101" fill="hold">
                            <p:stCondLst>
                              <p:cond delay="1900"/>
                            </p:stCondLst>
                            <p:childTnLst>
                              <p:par>
                                <p:cTn id="102" presetID="23" presetClass="entr" presetSubtype="16"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childTnLst>
                                </p:cTn>
                              </p:par>
                              <p:par>
                                <p:cTn id="106" presetID="23" presetClass="entr" presetSubtype="16" fill="hold" grpId="0" nodeType="withEffect">
                                  <p:stCondLst>
                                    <p:cond delay="200"/>
                                  </p:stCondLst>
                                  <p:childTnLst>
                                    <p:set>
                                      <p:cBhvr>
                                        <p:cTn id="107" dur="1" fill="hold">
                                          <p:stCondLst>
                                            <p:cond delay="0"/>
                                          </p:stCondLst>
                                        </p:cTn>
                                        <p:tgtEl>
                                          <p:spTgt spid="39"/>
                                        </p:tgtEl>
                                        <p:attrNameLst>
                                          <p:attrName>style.visibility</p:attrName>
                                        </p:attrNameLst>
                                      </p:cBhvr>
                                      <p:to>
                                        <p:strVal val="visible"/>
                                      </p:to>
                                    </p:set>
                                    <p:anim calcmode="lin" valueType="num">
                                      <p:cBhvr>
                                        <p:cTn id="108" dur="500" fill="hold"/>
                                        <p:tgtEl>
                                          <p:spTgt spid="39"/>
                                        </p:tgtEl>
                                        <p:attrNameLst>
                                          <p:attrName>ppt_w</p:attrName>
                                        </p:attrNameLst>
                                      </p:cBhvr>
                                      <p:tavLst>
                                        <p:tav tm="0">
                                          <p:val>
                                            <p:fltVal val="0"/>
                                          </p:val>
                                        </p:tav>
                                        <p:tav tm="100000">
                                          <p:val>
                                            <p:strVal val="#ppt_w"/>
                                          </p:val>
                                        </p:tav>
                                      </p:tavLst>
                                    </p:anim>
                                    <p:anim calcmode="lin" valueType="num">
                                      <p:cBhvr>
                                        <p:cTn id="109" dur="500" fill="hold"/>
                                        <p:tgtEl>
                                          <p:spTgt spid="39"/>
                                        </p:tgtEl>
                                        <p:attrNameLst>
                                          <p:attrName>ppt_h</p:attrName>
                                        </p:attrNameLst>
                                      </p:cBhvr>
                                      <p:tavLst>
                                        <p:tav tm="0">
                                          <p:val>
                                            <p:fltVal val="0"/>
                                          </p:val>
                                        </p:tav>
                                        <p:tav tm="100000">
                                          <p:val>
                                            <p:strVal val="#ppt_h"/>
                                          </p:val>
                                        </p:tav>
                                      </p:tavLst>
                                    </p:anim>
                                  </p:childTnLst>
                                </p:cTn>
                              </p:par>
                              <p:par>
                                <p:cTn id="110" presetID="23" presetClass="entr" presetSubtype="16" fill="hold" grpId="0" nodeType="withEffect">
                                  <p:stCondLst>
                                    <p:cond delay="400"/>
                                  </p:stCondLst>
                                  <p:childTnLst>
                                    <p:set>
                                      <p:cBhvr>
                                        <p:cTn id="111" dur="1" fill="hold">
                                          <p:stCondLst>
                                            <p:cond delay="0"/>
                                          </p:stCondLst>
                                        </p:cTn>
                                        <p:tgtEl>
                                          <p:spTgt spid="38"/>
                                        </p:tgtEl>
                                        <p:attrNameLst>
                                          <p:attrName>style.visibility</p:attrName>
                                        </p:attrNameLst>
                                      </p:cBhvr>
                                      <p:to>
                                        <p:strVal val="visible"/>
                                      </p:to>
                                    </p:set>
                                    <p:anim calcmode="lin" valueType="num">
                                      <p:cBhvr>
                                        <p:cTn id="112" dur="500" fill="hold"/>
                                        <p:tgtEl>
                                          <p:spTgt spid="38"/>
                                        </p:tgtEl>
                                        <p:attrNameLst>
                                          <p:attrName>ppt_w</p:attrName>
                                        </p:attrNameLst>
                                      </p:cBhvr>
                                      <p:tavLst>
                                        <p:tav tm="0">
                                          <p:val>
                                            <p:fltVal val="0"/>
                                          </p:val>
                                        </p:tav>
                                        <p:tav tm="100000">
                                          <p:val>
                                            <p:strVal val="#ppt_w"/>
                                          </p:val>
                                        </p:tav>
                                      </p:tavLst>
                                    </p:anim>
                                    <p:anim calcmode="lin" valueType="num">
                                      <p:cBhvr>
                                        <p:cTn id="113" dur="500" fill="hold"/>
                                        <p:tgtEl>
                                          <p:spTgt spid="38"/>
                                        </p:tgtEl>
                                        <p:attrNameLst>
                                          <p:attrName>ppt_h</p:attrName>
                                        </p:attrNameLst>
                                      </p:cBhvr>
                                      <p:tavLst>
                                        <p:tav tm="0">
                                          <p:val>
                                            <p:fltVal val="0"/>
                                          </p:val>
                                        </p:tav>
                                        <p:tav tm="100000">
                                          <p:val>
                                            <p:strVal val="#ppt_h"/>
                                          </p:val>
                                        </p:tav>
                                      </p:tavLst>
                                    </p:anim>
                                  </p:childTnLst>
                                </p:cTn>
                              </p:par>
                              <p:par>
                                <p:cTn id="114" presetID="23" presetClass="entr" presetSubtype="16" fill="hold" grpId="0" nodeType="withEffect">
                                  <p:stCondLst>
                                    <p:cond delay="600"/>
                                  </p:stCondLst>
                                  <p:childTnLst>
                                    <p:set>
                                      <p:cBhvr>
                                        <p:cTn id="115" dur="1" fill="hold">
                                          <p:stCondLst>
                                            <p:cond delay="0"/>
                                          </p:stCondLst>
                                        </p:cTn>
                                        <p:tgtEl>
                                          <p:spTgt spid="40"/>
                                        </p:tgtEl>
                                        <p:attrNameLst>
                                          <p:attrName>style.visibility</p:attrName>
                                        </p:attrNameLst>
                                      </p:cBhvr>
                                      <p:to>
                                        <p:strVal val="visible"/>
                                      </p:to>
                                    </p:set>
                                    <p:anim calcmode="lin" valueType="num">
                                      <p:cBhvr>
                                        <p:cTn id="116" dur="500" fill="hold"/>
                                        <p:tgtEl>
                                          <p:spTgt spid="40"/>
                                        </p:tgtEl>
                                        <p:attrNameLst>
                                          <p:attrName>ppt_w</p:attrName>
                                        </p:attrNameLst>
                                      </p:cBhvr>
                                      <p:tavLst>
                                        <p:tav tm="0">
                                          <p:val>
                                            <p:fltVal val="0"/>
                                          </p:val>
                                        </p:tav>
                                        <p:tav tm="100000">
                                          <p:val>
                                            <p:strVal val="#ppt_w"/>
                                          </p:val>
                                        </p:tav>
                                      </p:tavLst>
                                    </p:anim>
                                    <p:anim calcmode="lin" valueType="num">
                                      <p:cBhvr>
                                        <p:cTn id="117" dur="500" fill="hold"/>
                                        <p:tgtEl>
                                          <p:spTgt spid="40"/>
                                        </p:tgtEl>
                                        <p:attrNameLst>
                                          <p:attrName>ppt_h</p:attrName>
                                        </p:attrNameLst>
                                      </p:cBhvr>
                                      <p:tavLst>
                                        <p:tav tm="0">
                                          <p:val>
                                            <p:fltVal val="0"/>
                                          </p:val>
                                        </p:tav>
                                        <p:tav tm="100000">
                                          <p:val>
                                            <p:strVal val="#ppt_h"/>
                                          </p:val>
                                        </p:tav>
                                      </p:tavLst>
                                    </p:anim>
                                  </p:childTnLst>
                                </p:cTn>
                              </p:par>
                              <p:par>
                                <p:cTn id="118" presetID="34" presetClass="emph" presetSubtype="0" fill="hold" grpId="1" nodeType="withEffect">
                                  <p:stCondLst>
                                    <p:cond delay="0"/>
                                  </p:stCondLst>
                                  <p:iterate type="lt">
                                    <p:tmPct val="10000"/>
                                  </p:iterate>
                                  <p:childTnLst>
                                    <p:animMotion origin="layout" path="M 0.0 0.0 L 0.0 -0.07213" pathEditMode="relative" ptsTypes="">
                                      <p:cBhvr>
                                        <p:cTn id="119" dur="250" accel="50000" decel="50000" autoRev="1" fill="hold">
                                          <p:stCondLst>
                                            <p:cond delay="0"/>
                                          </p:stCondLst>
                                        </p:cTn>
                                        <p:tgtEl>
                                          <p:spTgt spid="67"/>
                                        </p:tgtEl>
                                        <p:attrNameLst>
                                          <p:attrName>ppt_x</p:attrName>
                                          <p:attrName>ppt_y</p:attrName>
                                        </p:attrNameLst>
                                      </p:cBhvr>
                                    </p:animMotion>
                                    <p:animRot by="1500000">
                                      <p:cBhvr>
                                        <p:cTn id="120" dur="125" fill="hold">
                                          <p:stCondLst>
                                            <p:cond delay="0"/>
                                          </p:stCondLst>
                                        </p:cTn>
                                        <p:tgtEl>
                                          <p:spTgt spid="67"/>
                                        </p:tgtEl>
                                        <p:attrNameLst>
                                          <p:attrName>r</p:attrName>
                                        </p:attrNameLst>
                                      </p:cBhvr>
                                    </p:animRot>
                                    <p:animRot by="-1500000">
                                      <p:cBhvr>
                                        <p:cTn id="121" dur="125" fill="hold">
                                          <p:stCondLst>
                                            <p:cond delay="125"/>
                                          </p:stCondLst>
                                        </p:cTn>
                                        <p:tgtEl>
                                          <p:spTgt spid="67"/>
                                        </p:tgtEl>
                                        <p:attrNameLst>
                                          <p:attrName>r</p:attrName>
                                        </p:attrNameLst>
                                      </p:cBhvr>
                                    </p:animRot>
                                    <p:animRot by="-1500000">
                                      <p:cBhvr>
                                        <p:cTn id="122" dur="125" fill="hold">
                                          <p:stCondLst>
                                            <p:cond delay="250"/>
                                          </p:stCondLst>
                                        </p:cTn>
                                        <p:tgtEl>
                                          <p:spTgt spid="67"/>
                                        </p:tgtEl>
                                        <p:attrNameLst>
                                          <p:attrName>r</p:attrName>
                                        </p:attrNameLst>
                                      </p:cBhvr>
                                    </p:animRot>
                                    <p:animRot by="1500000">
                                      <p:cBhvr>
                                        <p:cTn id="123" dur="125" fill="hold">
                                          <p:stCondLst>
                                            <p:cond delay="375"/>
                                          </p:stCondLst>
                                        </p:cTn>
                                        <p:tgtEl>
                                          <p:spTgt spid="67"/>
                                        </p:tgtEl>
                                        <p:attrNameLst>
                                          <p:attrName>r</p:attrName>
                                        </p:attrNameLst>
                                      </p:cBhvr>
                                    </p:animRot>
                                  </p:childTnLst>
                                </p:cTn>
                              </p:par>
                            </p:childTnLst>
                          </p:cTn>
                        </p:par>
                        <p:par>
                          <p:cTn id="124" fill="hold">
                            <p:stCondLst>
                              <p:cond delay="3000"/>
                            </p:stCondLst>
                            <p:childTnLst>
                              <p:par>
                                <p:cTn id="125" presetID="10" presetClass="entr" presetSubtype="0" fill="hold" grpId="0" nodeType="afterEffect">
                                  <p:stCondLst>
                                    <p:cond delay="0"/>
                                  </p:stCondLst>
                                  <p:childTnLst>
                                    <p:set>
                                      <p:cBhvr>
                                        <p:cTn id="126" dur="1" fill="hold">
                                          <p:stCondLst>
                                            <p:cond delay="0"/>
                                          </p:stCondLst>
                                        </p:cTn>
                                        <p:tgtEl>
                                          <p:spTgt spid="6"/>
                                        </p:tgtEl>
                                        <p:attrNameLst>
                                          <p:attrName>style.visibility</p:attrName>
                                        </p:attrNameLst>
                                      </p:cBhvr>
                                      <p:to>
                                        <p:strVal val="visible"/>
                                      </p:to>
                                    </p:set>
                                    <p:animEffect transition="in" filter="fade">
                                      <p:cBhvr>
                                        <p:cTn id="127" dur="2000"/>
                                        <p:tgtEl>
                                          <p:spTgt spid="6"/>
                                        </p:tgtEl>
                                      </p:cBhvr>
                                    </p:animEffect>
                                  </p:childTnLst>
                                </p:cTn>
                              </p:par>
                              <p:par>
                                <p:cTn id="128" presetID="1" presetClass="entr" presetSubtype="0" fill="hold" grpId="0" nodeType="withEffect">
                                  <p:stCondLst>
                                    <p:cond delay="200"/>
                                  </p:stCondLst>
                                  <p:childTnLst>
                                    <p:set>
                                      <p:cBhvr>
                                        <p:cTn id="129" dur="1" fill="hold">
                                          <p:stCondLst>
                                            <p:cond delay="0"/>
                                          </p:stCondLst>
                                        </p:cTn>
                                        <p:tgtEl>
                                          <p:spTgt spid="11"/>
                                        </p:tgtEl>
                                        <p:attrNameLst>
                                          <p:attrName>style.visibility</p:attrName>
                                        </p:attrNameLst>
                                      </p:cBhvr>
                                      <p:to>
                                        <p:strVal val="visible"/>
                                      </p:to>
                                    </p:set>
                                  </p:childTnLst>
                                </p:cTn>
                              </p:par>
                              <p:par>
                                <p:cTn id="130" presetID="53" presetClass="entr" presetSubtype="16" fill="hold" grpId="1" nodeType="withEffect">
                                  <p:stCondLst>
                                    <p:cond delay="200"/>
                                  </p:stCondLst>
                                  <p:childTnLst>
                                    <p:set>
                                      <p:cBhvr>
                                        <p:cTn id="131" dur="1" fill="hold">
                                          <p:stCondLst>
                                            <p:cond delay="0"/>
                                          </p:stCondLst>
                                        </p:cTn>
                                        <p:tgtEl>
                                          <p:spTgt spid="11"/>
                                        </p:tgtEl>
                                        <p:attrNameLst>
                                          <p:attrName>style.visibility</p:attrName>
                                        </p:attrNameLst>
                                      </p:cBhvr>
                                      <p:to>
                                        <p:strVal val="visible"/>
                                      </p:to>
                                    </p:set>
                                    <p:anim calcmode="lin" valueType="num">
                                      <p:cBhvr>
                                        <p:cTn id="132" dur="1000" fill="hold"/>
                                        <p:tgtEl>
                                          <p:spTgt spid="11"/>
                                        </p:tgtEl>
                                        <p:attrNameLst>
                                          <p:attrName>ppt_w</p:attrName>
                                        </p:attrNameLst>
                                      </p:cBhvr>
                                      <p:tavLst>
                                        <p:tav tm="0">
                                          <p:val>
                                            <p:fltVal val="0"/>
                                          </p:val>
                                        </p:tav>
                                        <p:tav tm="100000">
                                          <p:val>
                                            <p:strVal val="#ppt_w"/>
                                          </p:val>
                                        </p:tav>
                                      </p:tavLst>
                                    </p:anim>
                                    <p:anim calcmode="lin" valueType="num">
                                      <p:cBhvr>
                                        <p:cTn id="133" dur="1000" fill="hold"/>
                                        <p:tgtEl>
                                          <p:spTgt spid="11"/>
                                        </p:tgtEl>
                                        <p:attrNameLst>
                                          <p:attrName>ppt_h</p:attrName>
                                        </p:attrNameLst>
                                      </p:cBhvr>
                                      <p:tavLst>
                                        <p:tav tm="0">
                                          <p:val>
                                            <p:fltVal val="0"/>
                                          </p:val>
                                        </p:tav>
                                        <p:tav tm="100000">
                                          <p:val>
                                            <p:strVal val="#ppt_h"/>
                                          </p:val>
                                        </p:tav>
                                      </p:tavLst>
                                    </p:anim>
                                    <p:animEffect transition="in" filter="fade">
                                      <p:cBhvr>
                                        <p:cTn id="134" dur="1000"/>
                                        <p:tgtEl>
                                          <p:spTgt spid="11"/>
                                        </p:tgtEl>
                                      </p:cBhvr>
                                    </p:animEffect>
                                  </p:childTnLst>
                                </p:cTn>
                              </p:par>
                              <p:par>
                                <p:cTn id="135" presetID="64" presetClass="path" presetSubtype="0" fill="hold" grpId="2" nodeType="withEffect">
                                  <p:stCondLst>
                                    <p:cond delay="200"/>
                                  </p:stCondLst>
                                  <p:childTnLst>
                                    <p:animMotion origin="layout" path="M -0.00312 -0.00587 L -0.44062 -0.70031 " pathEditMode="relative" rAng="0" ptsTypes="AA">
                                      <p:cBhvr>
                                        <p:cTn id="136" dur="1000" spd="-100000" fill="hold"/>
                                        <p:tgtEl>
                                          <p:spTgt spid="11"/>
                                        </p:tgtEl>
                                        <p:attrNameLst>
                                          <p:attrName>ppt_x</p:attrName>
                                          <p:attrName>ppt_y</p:attrName>
                                        </p:attrNameLst>
                                      </p:cBhvr>
                                      <p:rCtr x="-21875" y="-34722"/>
                                    </p:animMotion>
                                  </p:childTnLst>
                                </p:cTn>
                              </p:par>
                              <p:par>
                                <p:cTn id="137" presetID="1" presetClass="entr" presetSubtype="0" fill="hold" grpId="0" nodeType="withEffect">
                                  <p:stCondLst>
                                    <p:cond delay="200"/>
                                  </p:stCondLst>
                                  <p:childTnLst>
                                    <p:set>
                                      <p:cBhvr>
                                        <p:cTn id="138" dur="1" fill="hold">
                                          <p:stCondLst>
                                            <p:cond delay="0"/>
                                          </p:stCondLst>
                                        </p:cTn>
                                        <p:tgtEl>
                                          <p:spTgt spid="14"/>
                                        </p:tgtEl>
                                        <p:attrNameLst>
                                          <p:attrName>style.visibility</p:attrName>
                                        </p:attrNameLst>
                                      </p:cBhvr>
                                      <p:to>
                                        <p:strVal val="visible"/>
                                      </p:to>
                                    </p:set>
                                  </p:childTnLst>
                                </p:cTn>
                              </p:par>
                              <p:par>
                                <p:cTn id="139" presetID="53" presetClass="entr" presetSubtype="16" fill="hold" grpId="1" nodeType="withEffect">
                                  <p:stCondLst>
                                    <p:cond delay="200"/>
                                  </p:stCondLst>
                                  <p:childTnLst>
                                    <p:set>
                                      <p:cBhvr>
                                        <p:cTn id="140" dur="1" fill="hold">
                                          <p:stCondLst>
                                            <p:cond delay="0"/>
                                          </p:stCondLst>
                                        </p:cTn>
                                        <p:tgtEl>
                                          <p:spTgt spid="14"/>
                                        </p:tgtEl>
                                        <p:attrNameLst>
                                          <p:attrName>style.visibility</p:attrName>
                                        </p:attrNameLst>
                                      </p:cBhvr>
                                      <p:to>
                                        <p:strVal val="visible"/>
                                      </p:to>
                                    </p:set>
                                    <p:anim calcmode="lin" valueType="num">
                                      <p:cBhvr>
                                        <p:cTn id="141" dur="1000" fill="hold"/>
                                        <p:tgtEl>
                                          <p:spTgt spid="14"/>
                                        </p:tgtEl>
                                        <p:attrNameLst>
                                          <p:attrName>ppt_w</p:attrName>
                                        </p:attrNameLst>
                                      </p:cBhvr>
                                      <p:tavLst>
                                        <p:tav tm="0">
                                          <p:val>
                                            <p:fltVal val="0"/>
                                          </p:val>
                                        </p:tav>
                                        <p:tav tm="100000">
                                          <p:val>
                                            <p:strVal val="#ppt_w"/>
                                          </p:val>
                                        </p:tav>
                                      </p:tavLst>
                                    </p:anim>
                                    <p:anim calcmode="lin" valueType="num">
                                      <p:cBhvr>
                                        <p:cTn id="142" dur="1000" fill="hold"/>
                                        <p:tgtEl>
                                          <p:spTgt spid="14"/>
                                        </p:tgtEl>
                                        <p:attrNameLst>
                                          <p:attrName>ppt_h</p:attrName>
                                        </p:attrNameLst>
                                      </p:cBhvr>
                                      <p:tavLst>
                                        <p:tav tm="0">
                                          <p:val>
                                            <p:fltVal val="0"/>
                                          </p:val>
                                        </p:tav>
                                        <p:tav tm="100000">
                                          <p:val>
                                            <p:strVal val="#ppt_h"/>
                                          </p:val>
                                        </p:tav>
                                      </p:tavLst>
                                    </p:anim>
                                    <p:animEffect transition="in" filter="fade">
                                      <p:cBhvr>
                                        <p:cTn id="143" dur="1000"/>
                                        <p:tgtEl>
                                          <p:spTgt spid="14"/>
                                        </p:tgtEl>
                                      </p:cBhvr>
                                    </p:animEffect>
                                  </p:childTnLst>
                                </p:cTn>
                              </p:par>
                              <p:par>
                                <p:cTn id="144" presetID="64" presetClass="path" presetSubtype="0" fill="hold" grpId="2" nodeType="withEffect">
                                  <p:stCondLst>
                                    <p:cond delay="200"/>
                                  </p:stCondLst>
                                  <p:childTnLst>
                                    <p:animMotion origin="layout" path="M -0.00312 -0.00587 L -0.44062 -0.70031 " pathEditMode="relative" rAng="0" ptsTypes="AA">
                                      <p:cBhvr>
                                        <p:cTn id="145" dur="1000" spd="-100000" fill="hold"/>
                                        <p:tgtEl>
                                          <p:spTgt spid="14"/>
                                        </p:tgtEl>
                                        <p:attrNameLst>
                                          <p:attrName>ppt_x</p:attrName>
                                          <p:attrName>ppt_y</p:attrName>
                                        </p:attrNameLst>
                                      </p:cBhvr>
                                      <p:rCtr x="-21875" y="-34722"/>
                                    </p:animMotion>
                                  </p:childTnLst>
                                </p:cTn>
                              </p:par>
                              <p:par>
                                <p:cTn id="146" presetID="1" presetClass="entr" presetSubtype="0" fill="hold" grpId="0" nodeType="withEffect">
                                  <p:stCondLst>
                                    <p:cond delay="200"/>
                                  </p:stCondLst>
                                  <p:childTnLst>
                                    <p:set>
                                      <p:cBhvr>
                                        <p:cTn id="147" dur="1" fill="hold">
                                          <p:stCondLst>
                                            <p:cond delay="0"/>
                                          </p:stCondLst>
                                        </p:cTn>
                                        <p:tgtEl>
                                          <p:spTgt spid="16"/>
                                        </p:tgtEl>
                                        <p:attrNameLst>
                                          <p:attrName>style.visibility</p:attrName>
                                        </p:attrNameLst>
                                      </p:cBhvr>
                                      <p:to>
                                        <p:strVal val="visible"/>
                                      </p:to>
                                    </p:set>
                                  </p:childTnLst>
                                </p:cTn>
                              </p:par>
                              <p:par>
                                <p:cTn id="148" presetID="53" presetClass="entr" presetSubtype="16" fill="hold" grpId="1" nodeType="withEffect">
                                  <p:stCondLst>
                                    <p:cond delay="200"/>
                                  </p:stCondLst>
                                  <p:childTnLst>
                                    <p:set>
                                      <p:cBhvr>
                                        <p:cTn id="149" dur="1" fill="hold">
                                          <p:stCondLst>
                                            <p:cond delay="0"/>
                                          </p:stCondLst>
                                        </p:cTn>
                                        <p:tgtEl>
                                          <p:spTgt spid="16"/>
                                        </p:tgtEl>
                                        <p:attrNameLst>
                                          <p:attrName>style.visibility</p:attrName>
                                        </p:attrNameLst>
                                      </p:cBhvr>
                                      <p:to>
                                        <p:strVal val="visible"/>
                                      </p:to>
                                    </p:set>
                                    <p:anim calcmode="lin" valueType="num">
                                      <p:cBhvr>
                                        <p:cTn id="150" dur="1000" fill="hold"/>
                                        <p:tgtEl>
                                          <p:spTgt spid="16"/>
                                        </p:tgtEl>
                                        <p:attrNameLst>
                                          <p:attrName>ppt_w</p:attrName>
                                        </p:attrNameLst>
                                      </p:cBhvr>
                                      <p:tavLst>
                                        <p:tav tm="0">
                                          <p:val>
                                            <p:fltVal val="0"/>
                                          </p:val>
                                        </p:tav>
                                        <p:tav tm="100000">
                                          <p:val>
                                            <p:strVal val="#ppt_w"/>
                                          </p:val>
                                        </p:tav>
                                      </p:tavLst>
                                    </p:anim>
                                    <p:anim calcmode="lin" valueType="num">
                                      <p:cBhvr>
                                        <p:cTn id="151" dur="1000" fill="hold"/>
                                        <p:tgtEl>
                                          <p:spTgt spid="16"/>
                                        </p:tgtEl>
                                        <p:attrNameLst>
                                          <p:attrName>ppt_h</p:attrName>
                                        </p:attrNameLst>
                                      </p:cBhvr>
                                      <p:tavLst>
                                        <p:tav tm="0">
                                          <p:val>
                                            <p:fltVal val="0"/>
                                          </p:val>
                                        </p:tav>
                                        <p:tav tm="100000">
                                          <p:val>
                                            <p:strVal val="#ppt_h"/>
                                          </p:val>
                                        </p:tav>
                                      </p:tavLst>
                                    </p:anim>
                                    <p:animEffect transition="in" filter="fade">
                                      <p:cBhvr>
                                        <p:cTn id="152" dur="1000"/>
                                        <p:tgtEl>
                                          <p:spTgt spid="16"/>
                                        </p:tgtEl>
                                      </p:cBhvr>
                                    </p:animEffect>
                                  </p:childTnLst>
                                </p:cTn>
                              </p:par>
                              <p:par>
                                <p:cTn id="153" presetID="64" presetClass="path" presetSubtype="0" fill="hold" grpId="2" nodeType="withEffect">
                                  <p:stCondLst>
                                    <p:cond delay="200"/>
                                  </p:stCondLst>
                                  <p:childTnLst>
                                    <p:animMotion origin="layout" path="M -0.00312 -0.00587 L -0.44062 -0.70031 " pathEditMode="relative" rAng="0" ptsTypes="AA">
                                      <p:cBhvr>
                                        <p:cTn id="154" dur="1000" spd="-100000" fill="hold"/>
                                        <p:tgtEl>
                                          <p:spTgt spid="16"/>
                                        </p:tgtEl>
                                        <p:attrNameLst>
                                          <p:attrName>ppt_x</p:attrName>
                                          <p:attrName>ppt_y</p:attrName>
                                        </p:attrNameLst>
                                      </p:cBhvr>
                                      <p:rCtr x="-21875" y="-34722"/>
                                    </p:animMotion>
                                  </p:childTnLst>
                                </p:cTn>
                              </p:par>
                              <p:par>
                                <p:cTn id="155" presetID="1" presetClass="entr" presetSubtype="0" fill="hold" nodeType="withEffect">
                                  <p:stCondLst>
                                    <p:cond delay="400"/>
                                  </p:stCondLst>
                                  <p:childTnLst>
                                    <p:set>
                                      <p:cBhvr>
                                        <p:cTn id="156" dur="1" fill="hold">
                                          <p:stCondLst>
                                            <p:cond delay="0"/>
                                          </p:stCondLst>
                                        </p:cTn>
                                        <p:tgtEl>
                                          <p:spTgt spid="19"/>
                                        </p:tgtEl>
                                        <p:attrNameLst>
                                          <p:attrName>style.visibility</p:attrName>
                                        </p:attrNameLst>
                                      </p:cBhvr>
                                      <p:to>
                                        <p:strVal val="visible"/>
                                      </p:to>
                                    </p:set>
                                  </p:childTnLst>
                                </p:cTn>
                              </p:par>
                              <p:par>
                                <p:cTn id="157" presetID="53" presetClass="entr" presetSubtype="16" fill="hold" nodeType="withEffect">
                                  <p:stCondLst>
                                    <p:cond delay="400"/>
                                  </p:stCondLst>
                                  <p:childTnLst>
                                    <p:set>
                                      <p:cBhvr>
                                        <p:cTn id="158" dur="1" fill="hold">
                                          <p:stCondLst>
                                            <p:cond delay="0"/>
                                          </p:stCondLst>
                                        </p:cTn>
                                        <p:tgtEl>
                                          <p:spTgt spid="19"/>
                                        </p:tgtEl>
                                        <p:attrNameLst>
                                          <p:attrName>style.visibility</p:attrName>
                                        </p:attrNameLst>
                                      </p:cBhvr>
                                      <p:to>
                                        <p:strVal val="visible"/>
                                      </p:to>
                                    </p:set>
                                    <p:anim calcmode="lin" valueType="num">
                                      <p:cBhvr>
                                        <p:cTn id="159" dur="1000" fill="hold"/>
                                        <p:tgtEl>
                                          <p:spTgt spid="19"/>
                                        </p:tgtEl>
                                        <p:attrNameLst>
                                          <p:attrName>ppt_w</p:attrName>
                                        </p:attrNameLst>
                                      </p:cBhvr>
                                      <p:tavLst>
                                        <p:tav tm="0">
                                          <p:val>
                                            <p:fltVal val="0"/>
                                          </p:val>
                                        </p:tav>
                                        <p:tav tm="100000">
                                          <p:val>
                                            <p:strVal val="#ppt_w"/>
                                          </p:val>
                                        </p:tav>
                                      </p:tavLst>
                                    </p:anim>
                                    <p:anim calcmode="lin" valueType="num">
                                      <p:cBhvr>
                                        <p:cTn id="160" dur="1000" fill="hold"/>
                                        <p:tgtEl>
                                          <p:spTgt spid="19"/>
                                        </p:tgtEl>
                                        <p:attrNameLst>
                                          <p:attrName>ppt_h</p:attrName>
                                        </p:attrNameLst>
                                      </p:cBhvr>
                                      <p:tavLst>
                                        <p:tav tm="0">
                                          <p:val>
                                            <p:fltVal val="0"/>
                                          </p:val>
                                        </p:tav>
                                        <p:tav tm="100000">
                                          <p:val>
                                            <p:strVal val="#ppt_h"/>
                                          </p:val>
                                        </p:tav>
                                      </p:tavLst>
                                    </p:anim>
                                    <p:animEffect transition="in" filter="fade">
                                      <p:cBhvr>
                                        <p:cTn id="161" dur="1000"/>
                                        <p:tgtEl>
                                          <p:spTgt spid="19"/>
                                        </p:tgtEl>
                                      </p:cBhvr>
                                    </p:animEffect>
                                  </p:childTnLst>
                                </p:cTn>
                              </p:par>
                              <p:par>
                                <p:cTn id="162" presetID="64" presetClass="path" presetSubtype="0" fill="hold" nodeType="withEffect">
                                  <p:stCondLst>
                                    <p:cond delay="400"/>
                                  </p:stCondLst>
                                  <p:childTnLst>
                                    <p:animMotion origin="layout" path="M 0.025 -0.00524 L -0.59705 -0.67006 " pathEditMode="relative" rAng="0" ptsTypes="AA">
                                      <p:cBhvr>
                                        <p:cTn id="163" dur="1000" spd="-100000" fill="hold"/>
                                        <p:tgtEl>
                                          <p:spTgt spid="19"/>
                                        </p:tgtEl>
                                        <p:attrNameLst>
                                          <p:attrName>ppt_x</p:attrName>
                                          <p:attrName>ppt_y</p:attrName>
                                        </p:attrNameLst>
                                      </p:cBhvr>
                                      <p:rCtr x="-31111" y="-33241"/>
                                    </p:animMotion>
                                  </p:childTnLst>
                                </p:cTn>
                              </p:par>
                              <p:par>
                                <p:cTn id="164" presetID="1" presetClass="entr" presetSubtype="0" fill="hold" nodeType="withEffect">
                                  <p:stCondLst>
                                    <p:cond delay="400"/>
                                  </p:stCondLst>
                                  <p:childTnLst>
                                    <p:set>
                                      <p:cBhvr>
                                        <p:cTn id="165" dur="1" fill="hold">
                                          <p:stCondLst>
                                            <p:cond delay="0"/>
                                          </p:stCondLst>
                                        </p:cTn>
                                        <p:tgtEl>
                                          <p:spTgt spid="22"/>
                                        </p:tgtEl>
                                        <p:attrNameLst>
                                          <p:attrName>style.visibility</p:attrName>
                                        </p:attrNameLst>
                                      </p:cBhvr>
                                      <p:to>
                                        <p:strVal val="visible"/>
                                      </p:to>
                                    </p:set>
                                  </p:childTnLst>
                                </p:cTn>
                              </p:par>
                              <p:par>
                                <p:cTn id="166" presetID="53" presetClass="entr" presetSubtype="16" fill="hold" nodeType="withEffect">
                                  <p:stCondLst>
                                    <p:cond delay="400"/>
                                  </p:stCondLst>
                                  <p:childTnLst>
                                    <p:set>
                                      <p:cBhvr>
                                        <p:cTn id="167" dur="1" fill="hold">
                                          <p:stCondLst>
                                            <p:cond delay="0"/>
                                          </p:stCondLst>
                                        </p:cTn>
                                        <p:tgtEl>
                                          <p:spTgt spid="22"/>
                                        </p:tgtEl>
                                        <p:attrNameLst>
                                          <p:attrName>style.visibility</p:attrName>
                                        </p:attrNameLst>
                                      </p:cBhvr>
                                      <p:to>
                                        <p:strVal val="visible"/>
                                      </p:to>
                                    </p:set>
                                    <p:anim calcmode="lin" valueType="num">
                                      <p:cBhvr>
                                        <p:cTn id="168" dur="1000" fill="hold"/>
                                        <p:tgtEl>
                                          <p:spTgt spid="22"/>
                                        </p:tgtEl>
                                        <p:attrNameLst>
                                          <p:attrName>ppt_w</p:attrName>
                                        </p:attrNameLst>
                                      </p:cBhvr>
                                      <p:tavLst>
                                        <p:tav tm="0">
                                          <p:val>
                                            <p:fltVal val="0"/>
                                          </p:val>
                                        </p:tav>
                                        <p:tav tm="100000">
                                          <p:val>
                                            <p:strVal val="#ppt_w"/>
                                          </p:val>
                                        </p:tav>
                                      </p:tavLst>
                                    </p:anim>
                                    <p:anim calcmode="lin" valueType="num">
                                      <p:cBhvr>
                                        <p:cTn id="169" dur="1000" fill="hold"/>
                                        <p:tgtEl>
                                          <p:spTgt spid="22"/>
                                        </p:tgtEl>
                                        <p:attrNameLst>
                                          <p:attrName>ppt_h</p:attrName>
                                        </p:attrNameLst>
                                      </p:cBhvr>
                                      <p:tavLst>
                                        <p:tav tm="0">
                                          <p:val>
                                            <p:fltVal val="0"/>
                                          </p:val>
                                        </p:tav>
                                        <p:tav tm="100000">
                                          <p:val>
                                            <p:strVal val="#ppt_h"/>
                                          </p:val>
                                        </p:tav>
                                      </p:tavLst>
                                    </p:anim>
                                    <p:animEffect transition="in" filter="fade">
                                      <p:cBhvr>
                                        <p:cTn id="170" dur="1000"/>
                                        <p:tgtEl>
                                          <p:spTgt spid="22"/>
                                        </p:tgtEl>
                                      </p:cBhvr>
                                    </p:animEffect>
                                  </p:childTnLst>
                                </p:cTn>
                              </p:par>
                              <p:par>
                                <p:cTn id="171" presetID="64" presetClass="path" presetSubtype="0" fill="hold" nodeType="withEffect">
                                  <p:stCondLst>
                                    <p:cond delay="400"/>
                                  </p:stCondLst>
                                  <p:childTnLst>
                                    <p:animMotion origin="layout" path="M 0.025 -0.00524 L -0.59705 -0.67006 " pathEditMode="relative" rAng="0" ptsTypes="AA">
                                      <p:cBhvr>
                                        <p:cTn id="172" dur="1000" spd="-100000" fill="hold"/>
                                        <p:tgtEl>
                                          <p:spTgt spid="22"/>
                                        </p:tgtEl>
                                        <p:attrNameLst>
                                          <p:attrName>ppt_x</p:attrName>
                                          <p:attrName>ppt_y</p:attrName>
                                        </p:attrNameLst>
                                      </p:cBhvr>
                                      <p:rCtr x="-31111" y="-33241"/>
                                    </p:animMotion>
                                  </p:childTnLst>
                                </p:cTn>
                              </p:par>
                              <p:par>
                                <p:cTn id="173" presetID="1" presetClass="entr" presetSubtype="0" fill="hold" nodeType="withEffect">
                                  <p:stCondLst>
                                    <p:cond delay="400"/>
                                  </p:stCondLst>
                                  <p:childTnLst>
                                    <p:set>
                                      <p:cBhvr>
                                        <p:cTn id="174" dur="1" fill="hold">
                                          <p:stCondLst>
                                            <p:cond delay="0"/>
                                          </p:stCondLst>
                                        </p:cTn>
                                        <p:tgtEl>
                                          <p:spTgt spid="25"/>
                                        </p:tgtEl>
                                        <p:attrNameLst>
                                          <p:attrName>style.visibility</p:attrName>
                                        </p:attrNameLst>
                                      </p:cBhvr>
                                      <p:to>
                                        <p:strVal val="visible"/>
                                      </p:to>
                                    </p:set>
                                  </p:childTnLst>
                                </p:cTn>
                              </p:par>
                              <p:par>
                                <p:cTn id="175" presetID="53" presetClass="entr" presetSubtype="16" fill="hold" nodeType="withEffect">
                                  <p:stCondLst>
                                    <p:cond delay="400"/>
                                  </p:stCondLst>
                                  <p:childTnLst>
                                    <p:set>
                                      <p:cBhvr>
                                        <p:cTn id="176" dur="1" fill="hold">
                                          <p:stCondLst>
                                            <p:cond delay="0"/>
                                          </p:stCondLst>
                                        </p:cTn>
                                        <p:tgtEl>
                                          <p:spTgt spid="25"/>
                                        </p:tgtEl>
                                        <p:attrNameLst>
                                          <p:attrName>style.visibility</p:attrName>
                                        </p:attrNameLst>
                                      </p:cBhvr>
                                      <p:to>
                                        <p:strVal val="visible"/>
                                      </p:to>
                                    </p:set>
                                    <p:anim calcmode="lin" valueType="num">
                                      <p:cBhvr>
                                        <p:cTn id="177" dur="1000" fill="hold"/>
                                        <p:tgtEl>
                                          <p:spTgt spid="25"/>
                                        </p:tgtEl>
                                        <p:attrNameLst>
                                          <p:attrName>ppt_w</p:attrName>
                                        </p:attrNameLst>
                                      </p:cBhvr>
                                      <p:tavLst>
                                        <p:tav tm="0">
                                          <p:val>
                                            <p:fltVal val="0"/>
                                          </p:val>
                                        </p:tav>
                                        <p:tav tm="100000">
                                          <p:val>
                                            <p:strVal val="#ppt_w"/>
                                          </p:val>
                                        </p:tav>
                                      </p:tavLst>
                                    </p:anim>
                                    <p:anim calcmode="lin" valueType="num">
                                      <p:cBhvr>
                                        <p:cTn id="178" dur="1000" fill="hold"/>
                                        <p:tgtEl>
                                          <p:spTgt spid="25"/>
                                        </p:tgtEl>
                                        <p:attrNameLst>
                                          <p:attrName>ppt_h</p:attrName>
                                        </p:attrNameLst>
                                      </p:cBhvr>
                                      <p:tavLst>
                                        <p:tav tm="0">
                                          <p:val>
                                            <p:fltVal val="0"/>
                                          </p:val>
                                        </p:tav>
                                        <p:tav tm="100000">
                                          <p:val>
                                            <p:strVal val="#ppt_h"/>
                                          </p:val>
                                        </p:tav>
                                      </p:tavLst>
                                    </p:anim>
                                    <p:animEffect transition="in" filter="fade">
                                      <p:cBhvr>
                                        <p:cTn id="179" dur="1000"/>
                                        <p:tgtEl>
                                          <p:spTgt spid="25"/>
                                        </p:tgtEl>
                                      </p:cBhvr>
                                    </p:animEffect>
                                  </p:childTnLst>
                                </p:cTn>
                              </p:par>
                              <p:par>
                                <p:cTn id="180" presetID="64" presetClass="path" presetSubtype="0" fill="hold" nodeType="withEffect">
                                  <p:stCondLst>
                                    <p:cond delay="400"/>
                                  </p:stCondLst>
                                  <p:childTnLst>
                                    <p:animMotion origin="layout" path="M 0.025 -0.00524 L -0.59705 -0.67006 " pathEditMode="relative" rAng="0" ptsTypes="AA">
                                      <p:cBhvr>
                                        <p:cTn id="181" dur="1000" spd="-100000" fill="hold"/>
                                        <p:tgtEl>
                                          <p:spTgt spid="25"/>
                                        </p:tgtEl>
                                        <p:attrNameLst>
                                          <p:attrName>ppt_x</p:attrName>
                                          <p:attrName>ppt_y</p:attrName>
                                        </p:attrNameLst>
                                      </p:cBhvr>
                                      <p:rCtr x="-31111" y="-33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8" grpId="0" bldLvl="0" animBg="1"/>
      <p:bldP spid="39" grpId="0" bldLvl="0" animBg="1"/>
      <p:bldP spid="40" grpId="0" bldLvl="0" animBg="1"/>
      <p:bldP spid="49" grpId="0" bldLvl="0" animBg="1"/>
      <p:bldP spid="49" grpId="1" bldLvl="0" animBg="1"/>
      <p:bldP spid="49" grpId="2" bldLvl="0" animBg="1"/>
      <p:bldP spid="30" grpId="0" bldLvl="0" animBg="1"/>
      <p:bldP spid="30" grpId="1" bldLvl="0" animBg="1"/>
      <p:bldP spid="30" grpId="2" bldLvl="0" animBg="1"/>
      <p:bldP spid="61" grpId="0" bldLvl="0" animBg="1"/>
      <p:bldP spid="61" grpId="1" bldLvl="0" animBg="1"/>
      <p:bldP spid="61" grpId="2" bldLvl="0" animBg="1"/>
      <p:bldP spid="62" grpId="0" bldLvl="0" animBg="1"/>
      <p:bldP spid="62" grpId="1" bldLvl="0" animBg="1"/>
      <p:bldP spid="62" grpId="2" bldLvl="0" animBg="1"/>
      <p:bldP spid="67" grpId="0" bldLvl="0" animBg="1"/>
      <p:bldP spid="67" grpId="1" bldLvl="0" animBg="1"/>
      <p:bldP spid="6" grpId="0"/>
      <p:bldP spid="11" grpId="0" bldLvl="0" animBg="1"/>
      <p:bldP spid="11" grpId="1" bldLvl="0" animBg="1"/>
      <p:bldP spid="11" grpId="2" bldLvl="0" animBg="1"/>
      <p:bldP spid="14" grpId="0" bldLvl="0" animBg="1"/>
      <p:bldP spid="14" grpId="1" bldLvl="0" animBg="1"/>
      <p:bldP spid="14" grpId="2" bldLvl="0" animBg="1"/>
      <p:bldP spid="16" grpId="0" bldLvl="0" animBg="1"/>
      <p:bldP spid="16" grpId="1" bldLvl="0" animBg="1"/>
      <p:bldP spid="16" grpId="2"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nvCxnSpPr>
        <p:spPr>
          <a:xfrm flipH="1" flipV="1">
            <a:off x="4215130" y="2567305"/>
            <a:ext cx="3024505" cy="825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09990" y="6383039"/>
            <a:ext cx="868680" cy="368300"/>
          </a:xfrm>
          <a:prstGeom prst="rect">
            <a:avLst/>
          </a:prstGeom>
          <a:noFill/>
        </p:spPr>
        <p:txBody>
          <a:bodyPr wrap="none" rtlCol="0">
            <a:spAutoFit/>
          </a:bodyPr>
          <a:lstStyle/>
          <a:p>
            <a:r>
              <a:rPr lang="zh-CN" altLang="en-US" dirty="0"/>
              <a:t>延时符</a:t>
            </a:r>
          </a:p>
        </p:txBody>
      </p:sp>
      <p:sp>
        <p:nvSpPr>
          <p:cNvPr id="5" name="文本框 4"/>
          <p:cNvSpPr txBox="1"/>
          <p:nvPr/>
        </p:nvSpPr>
        <p:spPr>
          <a:xfrm>
            <a:off x="3909695" y="1822450"/>
            <a:ext cx="4300220" cy="645160"/>
          </a:xfrm>
          <a:prstGeom prst="rect">
            <a:avLst/>
          </a:prstGeom>
          <a:noFill/>
        </p:spPr>
        <p:txBody>
          <a:bodyPr wrap="square" rtlCol="0">
            <a:spAutoFit/>
          </a:bodyPr>
          <a:lstStyle/>
          <a:p>
            <a:pPr marL="0" lvl="2" algn="ctr"/>
            <a:r>
              <a:rPr lang="zh-CN" altLang="en-US" sz="3600" b="1" dirty="0">
                <a:solidFill>
                  <a:schemeClr val="tx2"/>
                </a:solidFill>
                <a:latin typeface="微软雅黑" panose="020B0503020204020204" charset="-122"/>
                <a:ea typeface="微软雅黑" panose="020B0503020204020204" charset="-122"/>
                <a:cs typeface="+mn-ea"/>
                <a:sym typeface="+mn-ea"/>
              </a:rPr>
              <a:t>企业简介与组织结构</a:t>
            </a:r>
            <a:endParaRPr lang="zh-CN" altLang="en-US" sz="5400" b="1" dirty="0">
              <a:solidFill>
                <a:srgbClr val="376092"/>
              </a:solidFill>
              <a:latin typeface="微软雅黑" panose="020B0503020204020204" charset="-122"/>
              <a:ea typeface="微软雅黑" panose="020B0503020204020204" charset="-122"/>
            </a:endParaRPr>
          </a:p>
        </p:txBody>
      </p:sp>
      <p:grpSp>
        <p:nvGrpSpPr>
          <p:cNvPr id="146" name="组合 145"/>
          <p:cNvGrpSpPr/>
          <p:nvPr/>
        </p:nvGrpSpPr>
        <p:grpSpPr>
          <a:xfrm>
            <a:off x="6284675" y="4110383"/>
            <a:ext cx="1178917" cy="1178917"/>
            <a:chOff x="304800" y="673100"/>
            <a:chExt cx="4000500" cy="4000500"/>
          </a:xfrm>
          <a:effectLst>
            <a:outerShdw blurRad="444500" dist="254000" dir="8100000" algn="tr" rotWithShape="0">
              <a:prstClr val="black">
                <a:alpha val="50000"/>
              </a:prstClr>
            </a:outerShdw>
          </a:effectLst>
        </p:grpSpPr>
        <p:sp>
          <p:nvSpPr>
            <p:cNvPr id="147" name="同心圆 12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48" name="椭圆 12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chemeClr val="accent1">
                    <a:lumMod val="60000"/>
                    <a:lumOff val="40000"/>
                  </a:scheme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49" name="组合 148"/>
          <p:cNvGrpSpPr/>
          <p:nvPr/>
        </p:nvGrpSpPr>
        <p:grpSpPr>
          <a:xfrm>
            <a:off x="4757991" y="4605222"/>
            <a:ext cx="630036" cy="630036"/>
            <a:chOff x="304800" y="673100"/>
            <a:chExt cx="4000500" cy="4000500"/>
          </a:xfrm>
          <a:effectLst>
            <a:outerShdw blurRad="444500" dist="254000" dir="8100000" algn="tr" rotWithShape="0">
              <a:prstClr val="black">
                <a:alpha val="50000"/>
              </a:prstClr>
            </a:outerShdw>
          </a:effectLst>
        </p:grpSpPr>
        <p:sp>
          <p:nvSpPr>
            <p:cNvPr id="150" name="同心圆 12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1" name="椭圆 12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52" name="组合 151"/>
          <p:cNvGrpSpPr/>
          <p:nvPr/>
        </p:nvGrpSpPr>
        <p:grpSpPr>
          <a:xfrm>
            <a:off x="5436572" y="4920241"/>
            <a:ext cx="890244" cy="890244"/>
            <a:chOff x="304800" y="673100"/>
            <a:chExt cx="4000500" cy="4000500"/>
          </a:xfrm>
          <a:effectLst>
            <a:outerShdw blurRad="444500" dist="254000" dir="8100000" algn="tr" rotWithShape="0">
              <a:prstClr val="black">
                <a:alpha val="50000"/>
              </a:prstClr>
            </a:outerShdw>
          </a:effectLst>
        </p:grpSpPr>
        <p:sp>
          <p:nvSpPr>
            <p:cNvPr id="153" name="同心圆 13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4" name="椭圆 13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55" name="组合 154"/>
          <p:cNvGrpSpPr/>
          <p:nvPr/>
        </p:nvGrpSpPr>
        <p:grpSpPr>
          <a:xfrm>
            <a:off x="7758357" y="4730417"/>
            <a:ext cx="685588" cy="685588"/>
            <a:chOff x="304800" y="673100"/>
            <a:chExt cx="4000500" cy="4000500"/>
          </a:xfrm>
          <a:effectLst>
            <a:outerShdw blurRad="444500" dist="254000" dir="8100000" algn="tr" rotWithShape="0">
              <a:prstClr val="black">
                <a:alpha val="50000"/>
              </a:prstClr>
            </a:outerShdw>
          </a:effectLst>
        </p:grpSpPr>
        <p:sp>
          <p:nvSpPr>
            <p:cNvPr id="156" name="同心圆 13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7" name="椭圆 13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58" name="组合 157"/>
          <p:cNvGrpSpPr/>
          <p:nvPr/>
        </p:nvGrpSpPr>
        <p:grpSpPr>
          <a:xfrm>
            <a:off x="766955" y="5038934"/>
            <a:ext cx="588675" cy="588675"/>
            <a:chOff x="304800" y="673100"/>
            <a:chExt cx="4000500" cy="4000500"/>
          </a:xfrm>
          <a:effectLst>
            <a:outerShdw blurRad="444500" dist="254000" dir="8100000" algn="tr" rotWithShape="0">
              <a:prstClr val="black">
                <a:alpha val="50000"/>
              </a:prstClr>
            </a:outerShdw>
          </a:effectLst>
        </p:grpSpPr>
        <p:sp>
          <p:nvSpPr>
            <p:cNvPr id="159" name="同心圆 13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0" name="椭圆 13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61" name="组合 160"/>
          <p:cNvGrpSpPr/>
          <p:nvPr/>
        </p:nvGrpSpPr>
        <p:grpSpPr>
          <a:xfrm>
            <a:off x="3962591" y="4528456"/>
            <a:ext cx="252413" cy="252413"/>
            <a:chOff x="304800" y="673100"/>
            <a:chExt cx="4000500" cy="4000500"/>
          </a:xfr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effectLst>
            <a:outerShdw blurRad="444500" dist="254000" dir="8100000" algn="tr" rotWithShape="0">
              <a:prstClr val="black">
                <a:alpha val="50000"/>
              </a:prstClr>
            </a:outerShdw>
          </a:effectLst>
        </p:grpSpPr>
        <p:sp>
          <p:nvSpPr>
            <p:cNvPr id="162" name="同心圆 140"/>
            <p:cNvSpPr/>
            <p:nvPr/>
          </p:nvSpPr>
          <p:spPr>
            <a:xfrm>
              <a:off x="304800" y="673100"/>
              <a:ext cx="4000500" cy="4000500"/>
            </a:xfrm>
            <a:prstGeom prst="hexagon">
              <a:avLst/>
            </a:prstGeom>
            <a:grp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3" name="椭圆 141"/>
            <p:cNvSpPr/>
            <p:nvPr/>
          </p:nvSpPr>
          <p:spPr>
            <a:xfrm>
              <a:off x="392112" y="760412"/>
              <a:ext cx="3825874" cy="3825874"/>
            </a:xfrm>
            <a:prstGeom prst="hexagon">
              <a:avLst/>
            </a:prstGeom>
            <a:grp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64" name="组合 163"/>
          <p:cNvGrpSpPr/>
          <p:nvPr/>
        </p:nvGrpSpPr>
        <p:grpSpPr>
          <a:xfrm>
            <a:off x="3181440" y="4325716"/>
            <a:ext cx="528912" cy="528912"/>
            <a:chOff x="304800" y="673100"/>
            <a:chExt cx="4000500" cy="4000500"/>
          </a:xfrm>
          <a:effectLst>
            <a:outerShdw blurRad="444500" dist="254000" dir="8100000" algn="tr" rotWithShape="0">
              <a:prstClr val="black">
                <a:alpha val="50000"/>
              </a:prstClr>
            </a:outerShdw>
          </a:effectLst>
        </p:grpSpPr>
        <p:sp>
          <p:nvSpPr>
            <p:cNvPr id="165" name="同心圆 14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6" name="椭圆 14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67" name="组合 166"/>
          <p:cNvGrpSpPr/>
          <p:nvPr/>
        </p:nvGrpSpPr>
        <p:grpSpPr>
          <a:xfrm>
            <a:off x="8463461" y="3830482"/>
            <a:ext cx="1178917" cy="1178917"/>
            <a:chOff x="304800" y="673100"/>
            <a:chExt cx="4000500" cy="4000500"/>
          </a:xfrm>
          <a:effectLst>
            <a:outerShdw blurRad="444500" dist="254000" dir="8100000" algn="tr" rotWithShape="0">
              <a:prstClr val="black">
                <a:alpha val="50000"/>
              </a:prstClr>
            </a:outerShdw>
          </a:effectLst>
        </p:grpSpPr>
        <p:sp>
          <p:nvSpPr>
            <p:cNvPr id="168" name="同心圆 14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9" name="椭圆 14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70" name="组合 169"/>
          <p:cNvGrpSpPr/>
          <p:nvPr/>
        </p:nvGrpSpPr>
        <p:grpSpPr>
          <a:xfrm>
            <a:off x="4419644" y="4323809"/>
            <a:ext cx="223011" cy="223011"/>
            <a:chOff x="304800" y="673100"/>
            <a:chExt cx="4000500" cy="4000500"/>
          </a:xfrm>
          <a:effectLst>
            <a:outerShdw blurRad="444500" dist="254000" dir="8100000" algn="tr" rotWithShape="0">
              <a:prstClr val="black">
                <a:alpha val="50000"/>
              </a:prstClr>
            </a:outerShdw>
          </a:effectLst>
        </p:grpSpPr>
        <p:sp>
          <p:nvSpPr>
            <p:cNvPr id="171" name="同心圆 14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72" name="椭圆 15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73" name="组合 172"/>
          <p:cNvGrpSpPr/>
          <p:nvPr/>
        </p:nvGrpSpPr>
        <p:grpSpPr>
          <a:xfrm>
            <a:off x="1943492" y="4704693"/>
            <a:ext cx="1178917" cy="1178917"/>
            <a:chOff x="304800" y="673100"/>
            <a:chExt cx="4000500" cy="4000500"/>
          </a:xfrm>
          <a:effectLst>
            <a:outerShdw blurRad="444500" dist="254000" dir="8100000" algn="tr" rotWithShape="0">
              <a:prstClr val="black">
                <a:alpha val="50000"/>
              </a:prstClr>
            </a:outerShdw>
          </a:effectLst>
        </p:grpSpPr>
        <p:sp>
          <p:nvSpPr>
            <p:cNvPr id="174" name="同心圆 15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75" name="椭圆 153"/>
            <p:cNvSpPr/>
            <p:nvPr/>
          </p:nvSpPr>
          <p:spPr>
            <a:xfrm>
              <a:off x="392112" y="760412"/>
              <a:ext cx="3825873" cy="3825873"/>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76" name="组合 175"/>
          <p:cNvGrpSpPr/>
          <p:nvPr/>
        </p:nvGrpSpPr>
        <p:grpSpPr>
          <a:xfrm>
            <a:off x="1275642" y="4605225"/>
            <a:ext cx="520031" cy="520031"/>
            <a:chOff x="304800" y="673100"/>
            <a:chExt cx="4000500" cy="4000500"/>
          </a:xfrm>
          <a:effectLst>
            <a:outerShdw blurRad="444500" dist="254000" dir="8100000" algn="tr" rotWithShape="0">
              <a:prstClr val="black">
                <a:alpha val="50000"/>
              </a:prstClr>
            </a:outerShdw>
          </a:effectLst>
        </p:grpSpPr>
        <p:sp>
          <p:nvSpPr>
            <p:cNvPr id="177" name="同心圆 15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78" name="椭圆 15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79" name="组合 178"/>
          <p:cNvGrpSpPr/>
          <p:nvPr/>
        </p:nvGrpSpPr>
        <p:grpSpPr>
          <a:xfrm>
            <a:off x="291658" y="4920242"/>
            <a:ext cx="316779" cy="316779"/>
            <a:chOff x="304800" y="673100"/>
            <a:chExt cx="4000500" cy="4000500"/>
          </a:xfrm>
          <a:effectLst>
            <a:outerShdw blurRad="444500" dist="254000" dir="8100000" algn="tr" rotWithShape="0">
              <a:prstClr val="black">
                <a:alpha val="50000"/>
              </a:prstClr>
            </a:outerShdw>
          </a:effectLst>
        </p:grpSpPr>
        <p:sp>
          <p:nvSpPr>
            <p:cNvPr id="180" name="同心圆 15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81" name="椭圆 15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82" name="组合 181"/>
          <p:cNvGrpSpPr/>
          <p:nvPr/>
        </p:nvGrpSpPr>
        <p:grpSpPr>
          <a:xfrm>
            <a:off x="117742" y="4736985"/>
            <a:ext cx="158389" cy="158389"/>
            <a:chOff x="304800" y="673100"/>
            <a:chExt cx="4000500" cy="4000500"/>
          </a:xfrm>
          <a:effectLst>
            <a:outerShdw blurRad="444500" dist="254000" dir="8100000" algn="tr" rotWithShape="0">
              <a:prstClr val="black">
                <a:alpha val="50000"/>
              </a:prstClr>
            </a:outerShdw>
          </a:effectLst>
        </p:grpSpPr>
        <p:sp>
          <p:nvSpPr>
            <p:cNvPr id="183" name="同心圆 16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84" name="椭圆 16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 name="组合 2"/>
          <p:cNvGrpSpPr/>
          <p:nvPr/>
        </p:nvGrpSpPr>
        <p:grpSpPr>
          <a:xfrm>
            <a:off x="1704340" y="1161415"/>
            <a:ext cx="1856740" cy="2145030"/>
            <a:chOff x="2684" y="1829"/>
            <a:chExt cx="2924" cy="3378"/>
          </a:xfrm>
        </p:grpSpPr>
        <p:grpSp>
          <p:nvGrpSpPr>
            <p:cNvPr id="14414" name="组合 208"/>
            <p:cNvGrpSpPr/>
            <p:nvPr/>
          </p:nvGrpSpPr>
          <p:grpSpPr>
            <a:xfrm>
              <a:off x="2684" y="1829"/>
              <a:ext cx="2925" cy="3378"/>
              <a:chOff x="789153" y="2729597"/>
              <a:chExt cx="1202093" cy="1388087"/>
            </a:xfrm>
          </p:grpSpPr>
          <p:grpSp>
            <p:nvGrpSpPr>
              <p:cNvPr id="14416" name="组合 210"/>
              <p:cNvGrpSpPr/>
              <p:nvPr/>
            </p:nvGrpSpPr>
            <p:grpSpPr>
              <a:xfrm>
                <a:off x="789153" y="2729597"/>
                <a:ext cx="1202093" cy="1388087"/>
                <a:chOff x="3273692" y="1099961"/>
                <a:chExt cx="1202093" cy="1388087"/>
              </a:xfrm>
            </p:grpSpPr>
            <p:sp>
              <p:nvSpPr>
                <p:cNvPr id="213" name="Freeform 14"/>
                <p:cNvSpPr/>
                <p:nvPr/>
              </p:nvSpPr>
              <p:spPr bwMode="auto">
                <a:xfrm>
                  <a:off x="3345612" y="1141059"/>
                  <a:ext cx="529127" cy="237342"/>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p:spPr>
              <p:txBody>
                <a:bodyPr lIns="68568" tIns="34284" rIns="68568" bIns="34284"/>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chemeClr val="tx1"/>
                    </a:solidFill>
                    <a:effectLst/>
                    <a:uLnTx/>
                    <a:uFillTx/>
                    <a:latin typeface="+mn-lt"/>
                    <a:ea typeface="+mn-ea"/>
                    <a:cs typeface="+mn-cs"/>
                  </a:endParaRPr>
                </a:p>
              </p:txBody>
            </p:sp>
            <p:sp>
              <p:nvSpPr>
                <p:cNvPr id="214"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lIns="68568" tIns="34284" rIns="68568" bIns="34284"/>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chemeClr val="tx1"/>
                    </a:solidFill>
                    <a:effectLst/>
                    <a:uLnTx/>
                    <a:uFillTx/>
                    <a:latin typeface="+mn-lt"/>
                    <a:ea typeface="+mn-ea"/>
                    <a:cs typeface="+mn-cs"/>
                  </a:endParaRPr>
                </a:p>
              </p:txBody>
            </p:sp>
            <p:sp>
              <p:nvSpPr>
                <p:cNvPr id="215" name="Freeform 16"/>
                <p:cNvSpPr/>
                <p:nvPr/>
              </p:nvSpPr>
              <p:spPr bwMode="auto">
                <a:xfrm>
                  <a:off x="3345612" y="1141059"/>
                  <a:ext cx="408917" cy="441804"/>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70C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sp>
            <p:nvSpPr>
              <p:cNvPr id="14417" name="TextBox 73"/>
              <p:cNvSpPr txBox="1"/>
              <p:nvPr/>
            </p:nvSpPr>
            <p:spPr>
              <a:xfrm>
                <a:off x="906691" y="2854946"/>
                <a:ext cx="699474" cy="377691"/>
              </a:xfrm>
              <a:prstGeom prst="rect">
                <a:avLst/>
              </a:prstGeom>
              <a:noFill/>
              <a:ln w="9525">
                <a:noFill/>
              </a:ln>
            </p:spPr>
            <p:txBody>
              <a:bodyPr wrap="square">
                <a:spAutoFit/>
              </a:bodyPr>
              <a:lstStyle/>
              <a:p>
                <a:r>
                  <a:rPr lang="en-US" altLang="zh-CN" sz="3200" dirty="0">
                    <a:solidFill>
                      <a:srgbClr val="FFFFFF"/>
                    </a:solidFill>
                    <a:latin typeface="微软雅黑" panose="020B0503020204020204" charset="-122"/>
                    <a:ea typeface="微软雅黑" panose="020B0503020204020204" charset="-122"/>
                  </a:rPr>
                  <a:t>01</a:t>
                </a:r>
              </a:p>
            </p:txBody>
          </p:sp>
        </p:grpSp>
        <p:sp>
          <p:nvSpPr>
            <p:cNvPr id="32" name="Freeform 63"/>
            <p:cNvSpPr>
              <a:spLocks noChangeAspect="1" noEditPoints="1"/>
            </p:cNvSpPr>
            <p:nvPr/>
          </p:nvSpPr>
          <p:spPr bwMode="auto">
            <a:xfrm>
              <a:off x="3709" y="3053"/>
              <a:ext cx="1067" cy="1213"/>
            </a:xfrm>
            <a:custGeom>
              <a:avLst/>
              <a:gdLst>
                <a:gd name="T0" fmla="*/ 319 w 352"/>
                <a:gd name="T1" fmla="*/ 209 h 400"/>
                <a:gd name="T2" fmla="*/ 238 w 352"/>
                <a:gd name="T3" fmla="*/ 134 h 400"/>
                <a:gd name="T4" fmla="*/ 251 w 352"/>
                <a:gd name="T5" fmla="*/ 134 h 400"/>
                <a:gd name="T6" fmla="*/ 313 w 352"/>
                <a:gd name="T7" fmla="*/ 114 h 400"/>
                <a:gd name="T8" fmla="*/ 283 w 352"/>
                <a:gd name="T9" fmla="*/ 96 h 400"/>
                <a:gd name="T10" fmla="*/ 292 w 352"/>
                <a:gd name="T11" fmla="*/ 82 h 400"/>
                <a:gd name="T12" fmla="*/ 289 w 352"/>
                <a:gd name="T13" fmla="*/ 75 h 400"/>
                <a:gd name="T14" fmla="*/ 237 w 352"/>
                <a:gd name="T15" fmla="*/ 97 h 400"/>
                <a:gd name="T16" fmla="*/ 231 w 352"/>
                <a:gd name="T17" fmla="*/ 16 h 400"/>
                <a:gd name="T18" fmla="*/ 142 w 352"/>
                <a:gd name="T19" fmla="*/ 17 h 400"/>
                <a:gd name="T20" fmla="*/ 136 w 352"/>
                <a:gd name="T21" fmla="*/ 108 h 400"/>
                <a:gd name="T22" fmla="*/ 121 w 352"/>
                <a:gd name="T23" fmla="*/ 112 h 400"/>
                <a:gd name="T24" fmla="*/ 111 w 352"/>
                <a:gd name="T25" fmla="*/ 119 h 400"/>
                <a:gd name="T26" fmla="*/ 127 w 352"/>
                <a:gd name="T27" fmla="*/ 130 h 400"/>
                <a:gd name="T28" fmla="*/ 34 w 352"/>
                <a:gd name="T29" fmla="*/ 214 h 400"/>
                <a:gd name="T30" fmla="*/ 149 w 352"/>
                <a:gd name="T31" fmla="*/ 391 h 400"/>
                <a:gd name="T32" fmla="*/ 343 w 352"/>
                <a:gd name="T33" fmla="*/ 268 h 400"/>
                <a:gd name="T34" fmla="*/ 303 w 352"/>
                <a:gd name="T35" fmla="*/ 109 h 400"/>
                <a:gd name="T36" fmla="*/ 251 w 352"/>
                <a:gd name="T37" fmla="*/ 123 h 400"/>
                <a:gd name="T38" fmla="*/ 243 w 352"/>
                <a:gd name="T39" fmla="*/ 122 h 400"/>
                <a:gd name="T40" fmla="*/ 280 w 352"/>
                <a:gd name="T41" fmla="*/ 85 h 400"/>
                <a:gd name="T42" fmla="*/ 239 w 352"/>
                <a:gd name="T43" fmla="*/ 111 h 400"/>
                <a:gd name="T44" fmla="*/ 280 w 352"/>
                <a:gd name="T45" fmla="*/ 85 h 400"/>
                <a:gd name="T46" fmla="*/ 218 w 352"/>
                <a:gd name="T47" fmla="*/ 315 h 400"/>
                <a:gd name="T48" fmla="*/ 183 w 352"/>
                <a:gd name="T49" fmla="*/ 326 h 400"/>
                <a:gd name="T50" fmla="*/ 169 w 352"/>
                <a:gd name="T51" fmla="*/ 344 h 400"/>
                <a:gd name="T52" fmla="*/ 147 w 352"/>
                <a:gd name="T53" fmla="*/ 322 h 400"/>
                <a:gd name="T54" fmla="*/ 122 w 352"/>
                <a:gd name="T55" fmla="*/ 300 h 400"/>
                <a:gd name="T56" fmla="*/ 155 w 352"/>
                <a:gd name="T57" fmla="*/ 280 h 400"/>
                <a:gd name="T58" fmla="*/ 169 w 352"/>
                <a:gd name="T59" fmla="*/ 301 h 400"/>
                <a:gd name="T60" fmla="*/ 142 w 352"/>
                <a:gd name="T61" fmla="*/ 258 h 400"/>
                <a:gd name="T62" fmla="*/ 122 w 352"/>
                <a:gd name="T63" fmla="*/ 225 h 400"/>
                <a:gd name="T64" fmla="*/ 169 w 352"/>
                <a:gd name="T65" fmla="*/ 184 h 400"/>
                <a:gd name="T66" fmla="*/ 183 w 352"/>
                <a:gd name="T67" fmla="*/ 175 h 400"/>
                <a:gd name="T68" fmla="*/ 215 w 352"/>
                <a:gd name="T69" fmla="*/ 194 h 400"/>
                <a:gd name="T70" fmla="*/ 195 w 352"/>
                <a:gd name="T71" fmla="*/ 223 h 400"/>
                <a:gd name="T72" fmla="*/ 183 w 352"/>
                <a:gd name="T73" fmla="*/ 209 h 400"/>
                <a:gd name="T74" fmla="*/ 221 w 352"/>
                <a:gd name="T75" fmla="*/ 252 h 400"/>
                <a:gd name="T76" fmla="*/ 230 w 352"/>
                <a:gd name="T77" fmla="*/ 30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2" h="400">
                  <a:moveTo>
                    <a:pt x="343" y="268"/>
                  </a:moveTo>
                  <a:cubicBezTo>
                    <a:pt x="339" y="245"/>
                    <a:pt x="331" y="231"/>
                    <a:pt x="319" y="209"/>
                  </a:cubicBezTo>
                  <a:cubicBezTo>
                    <a:pt x="308" y="192"/>
                    <a:pt x="288" y="172"/>
                    <a:pt x="273" y="160"/>
                  </a:cubicBezTo>
                  <a:cubicBezTo>
                    <a:pt x="262" y="151"/>
                    <a:pt x="249" y="143"/>
                    <a:pt x="238" y="134"/>
                  </a:cubicBezTo>
                  <a:cubicBezTo>
                    <a:pt x="241" y="134"/>
                    <a:pt x="241" y="134"/>
                    <a:pt x="241" y="134"/>
                  </a:cubicBezTo>
                  <a:cubicBezTo>
                    <a:pt x="251" y="134"/>
                    <a:pt x="251" y="134"/>
                    <a:pt x="251" y="134"/>
                  </a:cubicBezTo>
                  <a:cubicBezTo>
                    <a:pt x="258" y="134"/>
                    <a:pt x="266" y="134"/>
                    <a:pt x="274" y="133"/>
                  </a:cubicBezTo>
                  <a:cubicBezTo>
                    <a:pt x="283" y="132"/>
                    <a:pt x="306" y="128"/>
                    <a:pt x="313" y="114"/>
                  </a:cubicBezTo>
                  <a:cubicBezTo>
                    <a:pt x="318" y="104"/>
                    <a:pt x="314" y="99"/>
                    <a:pt x="311" y="97"/>
                  </a:cubicBezTo>
                  <a:cubicBezTo>
                    <a:pt x="306" y="93"/>
                    <a:pt x="295" y="94"/>
                    <a:pt x="283" y="96"/>
                  </a:cubicBezTo>
                  <a:cubicBezTo>
                    <a:pt x="288" y="92"/>
                    <a:pt x="291" y="88"/>
                    <a:pt x="292" y="84"/>
                  </a:cubicBezTo>
                  <a:cubicBezTo>
                    <a:pt x="292" y="84"/>
                    <a:pt x="292" y="83"/>
                    <a:pt x="292" y="82"/>
                  </a:cubicBezTo>
                  <a:cubicBezTo>
                    <a:pt x="292" y="80"/>
                    <a:pt x="292" y="78"/>
                    <a:pt x="290" y="76"/>
                  </a:cubicBezTo>
                  <a:cubicBezTo>
                    <a:pt x="289" y="75"/>
                    <a:pt x="289" y="75"/>
                    <a:pt x="289" y="75"/>
                  </a:cubicBezTo>
                  <a:cubicBezTo>
                    <a:pt x="287" y="74"/>
                    <a:pt x="287" y="74"/>
                    <a:pt x="287" y="74"/>
                  </a:cubicBezTo>
                  <a:cubicBezTo>
                    <a:pt x="272" y="72"/>
                    <a:pt x="251" y="83"/>
                    <a:pt x="237" y="97"/>
                  </a:cubicBezTo>
                  <a:cubicBezTo>
                    <a:pt x="252" y="77"/>
                    <a:pt x="280" y="51"/>
                    <a:pt x="285" y="30"/>
                  </a:cubicBezTo>
                  <a:cubicBezTo>
                    <a:pt x="266" y="29"/>
                    <a:pt x="247" y="25"/>
                    <a:pt x="231" y="16"/>
                  </a:cubicBezTo>
                  <a:cubicBezTo>
                    <a:pt x="216" y="8"/>
                    <a:pt x="209" y="0"/>
                    <a:pt x="191" y="3"/>
                  </a:cubicBezTo>
                  <a:cubicBezTo>
                    <a:pt x="174" y="5"/>
                    <a:pt x="158" y="13"/>
                    <a:pt x="142" y="17"/>
                  </a:cubicBezTo>
                  <a:cubicBezTo>
                    <a:pt x="124" y="22"/>
                    <a:pt x="108" y="15"/>
                    <a:pt x="90" y="18"/>
                  </a:cubicBezTo>
                  <a:cubicBezTo>
                    <a:pt x="87" y="49"/>
                    <a:pt x="125" y="79"/>
                    <a:pt x="136" y="108"/>
                  </a:cubicBezTo>
                  <a:cubicBezTo>
                    <a:pt x="131" y="109"/>
                    <a:pt x="126" y="110"/>
                    <a:pt x="121" y="112"/>
                  </a:cubicBezTo>
                  <a:cubicBezTo>
                    <a:pt x="121" y="112"/>
                    <a:pt x="121" y="112"/>
                    <a:pt x="121" y="112"/>
                  </a:cubicBezTo>
                  <a:cubicBezTo>
                    <a:pt x="118" y="113"/>
                    <a:pt x="115" y="114"/>
                    <a:pt x="114" y="116"/>
                  </a:cubicBezTo>
                  <a:cubicBezTo>
                    <a:pt x="111" y="119"/>
                    <a:pt x="111" y="119"/>
                    <a:pt x="111" y="119"/>
                  </a:cubicBezTo>
                  <a:cubicBezTo>
                    <a:pt x="113" y="123"/>
                    <a:pt x="113" y="123"/>
                    <a:pt x="113" y="123"/>
                  </a:cubicBezTo>
                  <a:cubicBezTo>
                    <a:pt x="116" y="127"/>
                    <a:pt x="120" y="129"/>
                    <a:pt x="127" y="130"/>
                  </a:cubicBezTo>
                  <a:cubicBezTo>
                    <a:pt x="113" y="139"/>
                    <a:pt x="96" y="149"/>
                    <a:pt x="84" y="159"/>
                  </a:cubicBezTo>
                  <a:cubicBezTo>
                    <a:pt x="69" y="172"/>
                    <a:pt x="46" y="198"/>
                    <a:pt x="34" y="214"/>
                  </a:cubicBezTo>
                  <a:cubicBezTo>
                    <a:pt x="13" y="240"/>
                    <a:pt x="0" y="275"/>
                    <a:pt x="6" y="307"/>
                  </a:cubicBezTo>
                  <a:cubicBezTo>
                    <a:pt x="18" y="370"/>
                    <a:pt x="92" y="391"/>
                    <a:pt x="149" y="391"/>
                  </a:cubicBezTo>
                  <a:cubicBezTo>
                    <a:pt x="212" y="391"/>
                    <a:pt x="293" y="400"/>
                    <a:pt x="335" y="348"/>
                  </a:cubicBezTo>
                  <a:cubicBezTo>
                    <a:pt x="352" y="327"/>
                    <a:pt x="347" y="295"/>
                    <a:pt x="343" y="268"/>
                  </a:cubicBezTo>
                  <a:close/>
                  <a:moveTo>
                    <a:pt x="305" y="105"/>
                  </a:moveTo>
                  <a:cubicBezTo>
                    <a:pt x="305" y="105"/>
                    <a:pt x="305" y="106"/>
                    <a:pt x="303" y="109"/>
                  </a:cubicBezTo>
                  <a:cubicBezTo>
                    <a:pt x="299" y="117"/>
                    <a:pt x="284" y="121"/>
                    <a:pt x="273" y="123"/>
                  </a:cubicBezTo>
                  <a:cubicBezTo>
                    <a:pt x="266" y="124"/>
                    <a:pt x="258" y="124"/>
                    <a:pt x="251" y="123"/>
                  </a:cubicBezTo>
                  <a:cubicBezTo>
                    <a:pt x="243" y="123"/>
                    <a:pt x="243" y="123"/>
                    <a:pt x="243" y="123"/>
                  </a:cubicBezTo>
                  <a:cubicBezTo>
                    <a:pt x="243" y="122"/>
                    <a:pt x="243" y="122"/>
                    <a:pt x="243" y="122"/>
                  </a:cubicBezTo>
                  <a:cubicBezTo>
                    <a:pt x="263" y="112"/>
                    <a:pt x="300" y="101"/>
                    <a:pt x="305" y="105"/>
                  </a:cubicBezTo>
                  <a:close/>
                  <a:moveTo>
                    <a:pt x="280" y="85"/>
                  </a:moveTo>
                  <a:cubicBezTo>
                    <a:pt x="275" y="90"/>
                    <a:pt x="260" y="99"/>
                    <a:pt x="251" y="104"/>
                  </a:cubicBezTo>
                  <a:cubicBezTo>
                    <a:pt x="247" y="106"/>
                    <a:pt x="243" y="108"/>
                    <a:pt x="239" y="111"/>
                  </a:cubicBezTo>
                  <a:cubicBezTo>
                    <a:pt x="239" y="111"/>
                    <a:pt x="239" y="111"/>
                    <a:pt x="239" y="111"/>
                  </a:cubicBezTo>
                  <a:cubicBezTo>
                    <a:pt x="249" y="98"/>
                    <a:pt x="267" y="86"/>
                    <a:pt x="280" y="85"/>
                  </a:cubicBezTo>
                  <a:close/>
                  <a:moveTo>
                    <a:pt x="230" y="301"/>
                  </a:moveTo>
                  <a:cubicBezTo>
                    <a:pt x="227" y="306"/>
                    <a:pt x="223" y="311"/>
                    <a:pt x="218" y="315"/>
                  </a:cubicBezTo>
                  <a:cubicBezTo>
                    <a:pt x="213" y="319"/>
                    <a:pt x="208" y="322"/>
                    <a:pt x="203" y="323"/>
                  </a:cubicBezTo>
                  <a:cubicBezTo>
                    <a:pt x="197" y="325"/>
                    <a:pt x="191" y="326"/>
                    <a:pt x="183" y="326"/>
                  </a:cubicBezTo>
                  <a:cubicBezTo>
                    <a:pt x="183" y="344"/>
                    <a:pt x="183" y="344"/>
                    <a:pt x="183" y="344"/>
                  </a:cubicBezTo>
                  <a:cubicBezTo>
                    <a:pt x="169" y="344"/>
                    <a:pt x="169" y="344"/>
                    <a:pt x="169" y="344"/>
                  </a:cubicBezTo>
                  <a:cubicBezTo>
                    <a:pt x="169" y="326"/>
                    <a:pt x="169" y="326"/>
                    <a:pt x="169" y="326"/>
                  </a:cubicBezTo>
                  <a:cubicBezTo>
                    <a:pt x="160" y="326"/>
                    <a:pt x="152" y="324"/>
                    <a:pt x="147" y="322"/>
                  </a:cubicBezTo>
                  <a:cubicBezTo>
                    <a:pt x="141" y="320"/>
                    <a:pt x="136" y="317"/>
                    <a:pt x="132" y="313"/>
                  </a:cubicBezTo>
                  <a:cubicBezTo>
                    <a:pt x="127" y="309"/>
                    <a:pt x="124" y="305"/>
                    <a:pt x="122" y="300"/>
                  </a:cubicBezTo>
                  <a:cubicBezTo>
                    <a:pt x="120" y="296"/>
                    <a:pt x="118" y="291"/>
                    <a:pt x="117" y="284"/>
                  </a:cubicBezTo>
                  <a:cubicBezTo>
                    <a:pt x="155" y="280"/>
                    <a:pt x="155" y="280"/>
                    <a:pt x="155" y="280"/>
                  </a:cubicBezTo>
                  <a:cubicBezTo>
                    <a:pt x="156" y="286"/>
                    <a:pt x="158" y="291"/>
                    <a:pt x="160" y="293"/>
                  </a:cubicBezTo>
                  <a:cubicBezTo>
                    <a:pt x="162" y="296"/>
                    <a:pt x="165" y="299"/>
                    <a:pt x="169" y="301"/>
                  </a:cubicBezTo>
                  <a:cubicBezTo>
                    <a:pt x="169" y="267"/>
                    <a:pt x="169" y="267"/>
                    <a:pt x="169" y="267"/>
                  </a:cubicBezTo>
                  <a:cubicBezTo>
                    <a:pt x="156" y="264"/>
                    <a:pt x="147" y="261"/>
                    <a:pt x="142" y="258"/>
                  </a:cubicBezTo>
                  <a:cubicBezTo>
                    <a:pt x="137" y="255"/>
                    <a:pt x="132" y="251"/>
                    <a:pt x="128" y="246"/>
                  </a:cubicBezTo>
                  <a:cubicBezTo>
                    <a:pt x="124" y="240"/>
                    <a:pt x="122" y="233"/>
                    <a:pt x="122" y="225"/>
                  </a:cubicBezTo>
                  <a:cubicBezTo>
                    <a:pt x="122" y="213"/>
                    <a:pt x="126" y="204"/>
                    <a:pt x="134" y="196"/>
                  </a:cubicBezTo>
                  <a:cubicBezTo>
                    <a:pt x="142" y="189"/>
                    <a:pt x="154" y="185"/>
                    <a:pt x="169" y="184"/>
                  </a:cubicBezTo>
                  <a:cubicBezTo>
                    <a:pt x="169" y="175"/>
                    <a:pt x="169" y="175"/>
                    <a:pt x="169" y="175"/>
                  </a:cubicBezTo>
                  <a:cubicBezTo>
                    <a:pt x="183" y="175"/>
                    <a:pt x="183" y="175"/>
                    <a:pt x="183" y="175"/>
                  </a:cubicBezTo>
                  <a:cubicBezTo>
                    <a:pt x="183" y="184"/>
                    <a:pt x="183" y="184"/>
                    <a:pt x="183" y="184"/>
                  </a:cubicBezTo>
                  <a:cubicBezTo>
                    <a:pt x="197" y="185"/>
                    <a:pt x="208" y="188"/>
                    <a:pt x="215" y="194"/>
                  </a:cubicBezTo>
                  <a:cubicBezTo>
                    <a:pt x="223" y="200"/>
                    <a:pt x="228" y="208"/>
                    <a:pt x="230" y="218"/>
                  </a:cubicBezTo>
                  <a:cubicBezTo>
                    <a:pt x="195" y="223"/>
                    <a:pt x="195" y="223"/>
                    <a:pt x="195" y="223"/>
                  </a:cubicBezTo>
                  <a:cubicBezTo>
                    <a:pt x="193" y="219"/>
                    <a:pt x="191" y="216"/>
                    <a:pt x="190" y="214"/>
                  </a:cubicBezTo>
                  <a:cubicBezTo>
                    <a:pt x="189" y="212"/>
                    <a:pt x="186" y="211"/>
                    <a:pt x="183" y="209"/>
                  </a:cubicBezTo>
                  <a:cubicBezTo>
                    <a:pt x="183" y="236"/>
                    <a:pt x="183" y="236"/>
                    <a:pt x="183" y="236"/>
                  </a:cubicBezTo>
                  <a:cubicBezTo>
                    <a:pt x="202" y="241"/>
                    <a:pt x="215" y="247"/>
                    <a:pt x="221" y="252"/>
                  </a:cubicBezTo>
                  <a:cubicBezTo>
                    <a:pt x="230" y="260"/>
                    <a:pt x="234" y="270"/>
                    <a:pt x="234" y="282"/>
                  </a:cubicBezTo>
                  <a:cubicBezTo>
                    <a:pt x="234" y="288"/>
                    <a:pt x="233" y="295"/>
                    <a:pt x="230" y="301"/>
                  </a:cubicBezTo>
                  <a:close/>
                </a:path>
              </a:pathLst>
            </a:custGeom>
            <a:solidFill>
              <a:schemeClr val="tx2"/>
            </a:solidFill>
            <a:ln>
              <a:noFill/>
            </a:ln>
          </p:spPr>
          <p:txBody>
            <a:bodyPr vert="horz" wrap="square" lIns="68580" tIns="34290" rIns="68580" bIns="34290" numCol="1" anchor="t" anchorCtr="0" compatLnSpc="1"/>
            <a:lstStyle/>
            <a:p>
              <a:endParaRPr lang="zh-CN" altLang="en-US"/>
            </a:p>
          </p:txBody>
        </p:sp>
      </p:grpSp>
    </p:spTree>
    <p:custDataLst>
      <p:tags r:id="rId1"/>
    </p:custDataLst>
  </p:cSld>
  <p:clrMapOvr>
    <a:masterClrMapping/>
  </p:clrMapOvr>
  <p:transition spd="slow" advClick="0" advTm="3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3" presetClass="entr" presetSubtype="528" fill="hold" nodeType="afterEffect">
                                  <p:stCondLst>
                                    <p:cond delay="0"/>
                                  </p:stCondLst>
                                  <p:childTnLst>
                                    <p:set>
                                      <p:cBhvr>
                                        <p:cTn id="26" dur="1" fill="hold">
                                          <p:stCondLst>
                                            <p:cond delay="0"/>
                                          </p:stCondLst>
                                        </p:cTn>
                                        <p:tgtEl>
                                          <p:spTgt spid="146"/>
                                        </p:tgtEl>
                                        <p:attrNameLst>
                                          <p:attrName>style.visibility</p:attrName>
                                        </p:attrNameLst>
                                      </p:cBhvr>
                                      <p:to>
                                        <p:strVal val="visible"/>
                                      </p:to>
                                    </p:set>
                                    <p:anim calcmode="lin" valueType="num">
                                      <p:cBhvr>
                                        <p:cTn id="27" dur="500" fill="hold"/>
                                        <p:tgtEl>
                                          <p:spTgt spid="146"/>
                                        </p:tgtEl>
                                        <p:attrNameLst>
                                          <p:attrName>ppt_w</p:attrName>
                                        </p:attrNameLst>
                                      </p:cBhvr>
                                      <p:tavLst>
                                        <p:tav tm="0">
                                          <p:val>
                                            <p:fltVal val="0"/>
                                          </p:val>
                                        </p:tav>
                                        <p:tav tm="100000">
                                          <p:val>
                                            <p:strVal val="#ppt_w"/>
                                          </p:val>
                                        </p:tav>
                                      </p:tavLst>
                                    </p:anim>
                                    <p:anim calcmode="lin" valueType="num">
                                      <p:cBhvr>
                                        <p:cTn id="28" dur="500" fill="hold"/>
                                        <p:tgtEl>
                                          <p:spTgt spid="146"/>
                                        </p:tgtEl>
                                        <p:attrNameLst>
                                          <p:attrName>ppt_h</p:attrName>
                                        </p:attrNameLst>
                                      </p:cBhvr>
                                      <p:tavLst>
                                        <p:tav tm="0">
                                          <p:val>
                                            <p:fltVal val="0"/>
                                          </p:val>
                                        </p:tav>
                                        <p:tav tm="100000">
                                          <p:val>
                                            <p:strVal val="#ppt_h"/>
                                          </p:val>
                                        </p:tav>
                                      </p:tavLst>
                                    </p:anim>
                                    <p:anim calcmode="lin" valueType="num">
                                      <p:cBhvr>
                                        <p:cTn id="29" dur="500" fill="hold"/>
                                        <p:tgtEl>
                                          <p:spTgt spid="146"/>
                                        </p:tgtEl>
                                        <p:attrNameLst>
                                          <p:attrName>ppt_x</p:attrName>
                                        </p:attrNameLst>
                                      </p:cBhvr>
                                      <p:tavLst>
                                        <p:tav tm="0">
                                          <p:val>
                                            <p:fltVal val="0.5"/>
                                          </p:val>
                                        </p:tav>
                                        <p:tav tm="100000">
                                          <p:val>
                                            <p:strVal val="#ppt_x"/>
                                          </p:val>
                                        </p:tav>
                                      </p:tavLst>
                                    </p:anim>
                                    <p:anim calcmode="lin" valueType="num">
                                      <p:cBhvr>
                                        <p:cTn id="30" dur="500" fill="hold"/>
                                        <p:tgtEl>
                                          <p:spTgt spid="146"/>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300"/>
                                  </p:stCondLst>
                                  <p:childTnLst>
                                    <p:set>
                                      <p:cBhvr>
                                        <p:cTn id="32" dur="1" fill="hold">
                                          <p:stCondLst>
                                            <p:cond delay="0"/>
                                          </p:stCondLst>
                                        </p:cTn>
                                        <p:tgtEl>
                                          <p:spTgt spid="149"/>
                                        </p:tgtEl>
                                        <p:attrNameLst>
                                          <p:attrName>style.visibility</p:attrName>
                                        </p:attrNameLst>
                                      </p:cBhvr>
                                      <p:to>
                                        <p:strVal val="visible"/>
                                      </p:to>
                                    </p:set>
                                    <p:anim calcmode="lin" valueType="num">
                                      <p:cBhvr>
                                        <p:cTn id="33" dur="500" fill="hold"/>
                                        <p:tgtEl>
                                          <p:spTgt spid="149"/>
                                        </p:tgtEl>
                                        <p:attrNameLst>
                                          <p:attrName>ppt_w</p:attrName>
                                        </p:attrNameLst>
                                      </p:cBhvr>
                                      <p:tavLst>
                                        <p:tav tm="0">
                                          <p:val>
                                            <p:fltVal val="0"/>
                                          </p:val>
                                        </p:tav>
                                        <p:tav tm="100000">
                                          <p:val>
                                            <p:strVal val="#ppt_w"/>
                                          </p:val>
                                        </p:tav>
                                      </p:tavLst>
                                    </p:anim>
                                    <p:anim calcmode="lin" valueType="num">
                                      <p:cBhvr>
                                        <p:cTn id="34" dur="500" fill="hold"/>
                                        <p:tgtEl>
                                          <p:spTgt spid="149"/>
                                        </p:tgtEl>
                                        <p:attrNameLst>
                                          <p:attrName>ppt_h</p:attrName>
                                        </p:attrNameLst>
                                      </p:cBhvr>
                                      <p:tavLst>
                                        <p:tav tm="0">
                                          <p:val>
                                            <p:fltVal val="0"/>
                                          </p:val>
                                        </p:tav>
                                        <p:tav tm="100000">
                                          <p:val>
                                            <p:strVal val="#ppt_h"/>
                                          </p:val>
                                        </p:tav>
                                      </p:tavLst>
                                    </p:anim>
                                    <p:anim calcmode="lin" valueType="num">
                                      <p:cBhvr>
                                        <p:cTn id="35" dur="500" fill="hold"/>
                                        <p:tgtEl>
                                          <p:spTgt spid="149"/>
                                        </p:tgtEl>
                                        <p:attrNameLst>
                                          <p:attrName>ppt_x</p:attrName>
                                        </p:attrNameLst>
                                      </p:cBhvr>
                                      <p:tavLst>
                                        <p:tav tm="0">
                                          <p:val>
                                            <p:fltVal val="0.5"/>
                                          </p:val>
                                        </p:tav>
                                        <p:tav tm="100000">
                                          <p:val>
                                            <p:strVal val="#ppt_x"/>
                                          </p:val>
                                        </p:tav>
                                      </p:tavLst>
                                    </p:anim>
                                    <p:anim calcmode="lin" valueType="num">
                                      <p:cBhvr>
                                        <p:cTn id="36" dur="500" fill="hold"/>
                                        <p:tgtEl>
                                          <p:spTgt spid="149"/>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700"/>
                                  </p:stCondLst>
                                  <p:childTnLst>
                                    <p:set>
                                      <p:cBhvr>
                                        <p:cTn id="38" dur="1" fill="hold">
                                          <p:stCondLst>
                                            <p:cond delay="0"/>
                                          </p:stCondLst>
                                        </p:cTn>
                                        <p:tgtEl>
                                          <p:spTgt spid="152"/>
                                        </p:tgtEl>
                                        <p:attrNameLst>
                                          <p:attrName>style.visibility</p:attrName>
                                        </p:attrNameLst>
                                      </p:cBhvr>
                                      <p:to>
                                        <p:strVal val="visible"/>
                                      </p:to>
                                    </p:set>
                                    <p:anim calcmode="lin" valueType="num">
                                      <p:cBhvr>
                                        <p:cTn id="39" dur="500" fill="hold"/>
                                        <p:tgtEl>
                                          <p:spTgt spid="152"/>
                                        </p:tgtEl>
                                        <p:attrNameLst>
                                          <p:attrName>ppt_w</p:attrName>
                                        </p:attrNameLst>
                                      </p:cBhvr>
                                      <p:tavLst>
                                        <p:tav tm="0">
                                          <p:val>
                                            <p:fltVal val="0"/>
                                          </p:val>
                                        </p:tav>
                                        <p:tav tm="100000">
                                          <p:val>
                                            <p:strVal val="#ppt_w"/>
                                          </p:val>
                                        </p:tav>
                                      </p:tavLst>
                                    </p:anim>
                                    <p:anim calcmode="lin" valueType="num">
                                      <p:cBhvr>
                                        <p:cTn id="40" dur="500" fill="hold"/>
                                        <p:tgtEl>
                                          <p:spTgt spid="152"/>
                                        </p:tgtEl>
                                        <p:attrNameLst>
                                          <p:attrName>ppt_h</p:attrName>
                                        </p:attrNameLst>
                                      </p:cBhvr>
                                      <p:tavLst>
                                        <p:tav tm="0">
                                          <p:val>
                                            <p:fltVal val="0"/>
                                          </p:val>
                                        </p:tav>
                                        <p:tav tm="100000">
                                          <p:val>
                                            <p:strVal val="#ppt_h"/>
                                          </p:val>
                                        </p:tav>
                                      </p:tavLst>
                                    </p:anim>
                                    <p:anim calcmode="lin" valueType="num">
                                      <p:cBhvr>
                                        <p:cTn id="41" dur="500" fill="hold"/>
                                        <p:tgtEl>
                                          <p:spTgt spid="152"/>
                                        </p:tgtEl>
                                        <p:attrNameLst>
                                          <p:attrName>ppt_x</p:attrName>
                                        </p:attrNameLst>
                                      </p:cBhvr>
                                      <p:tavLst>
                                        <p:tav tm="0">
                                          <p:val>
                                            <p:fltVal val="0.5"/>
                                          </p:val>
                                        </p:tav>
                                        <p:tav tm="100000">
                                          <p:val>
                                            <p:strVal val="#ppt_x"/>
                                          </p:val>
                                        </p:tav>
                                      </p:tavLst>
                                    </p:anim>
                                    <p:anim calcmode="lin" valueType="num">
                                      <p:cBhvr>
                                        <p:cTn id="42" dur="500" fill="hold"/>
                                        <p:tgtEl>
                                          <p:spTgt spid="152"/>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300"/>
                                  </p:stCondLst>
                                  <p:childTnLst>
                                    <p:set>
                                      <p:cBhvr>
                                        <p:cTn id="44" dur="1" fill="hold">
                                          <p:stCondLst>
                                            <p:cond delay="0"/>
                                          </p:stCondLst>
                                        </p:cTn>
                                        <p:tgtEl>
                                          <p:spTgt spid="155"/>
                                        </p:tgtEl>
                                        <p:attrNameLst>
                                          <p:attrName>style.visibility</p:attrName>
                                        </p:attrNameLst>
                                      </p:cBhvr>
                                      <p:to>
                                        <p:strVal val="visible"/>
                                      </p:to>
                                    </p:set>
                                    <p:anim calcmode="lin" valueType="num">
                                      <p:cBhvr>
                                        <p:cTn id="45" dur="500" fill="hold"/>
                                        <p:tgtEl>
                                          <p:spTgt spid="155"/>
                                        </p:tgtEl>
                                        <p:attrNameLst>
                                          <p:attrName>ppt_w</p:attrName>
                                        </p:attrNameLst>
                                      </p:cBhvr>
                                      <p:tavLst>
                                        <p:tav tm="0">
                                          <p:val>
                                            <p:fltVal val="0"/>
                                          </p:val>
                                        </p:tav>
                                        <p:tav tm="100000">
                                          <p:val>
                                            <p:strVal val="#ppt_w"/>
                                          </p:val>
                                        </p:tav>
                                      </p:tavLst>
                                    </p:anim>
                                    <p:anim calcmode="lin" valueType="num">
                                      <p:cBhvr>
                                        <p:cTn id="46" dur="500" fill="hold"/>
                                        <p:tgtEl>
                                          <p:spTgt spid="155"/>
                                        </p:tgtEl>
                                        <p:attrNameLst>
                                          <p:attrName>ppt_h</p:attrName>
                                        </p:attrNameLst>
                                      </p:cBhvr>
                                      <p:tavLst>
                                        <p:tav tm="0">
                                          <p:val>
                                            <p:fltVal val="0"/>
                                          </p:val>
                                        </p:tav>
                                        <p:tav tm="100000">
                                          <p:val>
                                            <p:strVal val="#ppt_h"/>
                                          </p:val>
                                        </p:tav>
                                      </p:tavLst>
                                    </p:anim>
                                    <p:anim calcmode="lin" valueType="num">
                                      <p:cBhvr>
                                        <p:cTn id="47" dur="500" fill="hold"/>
                                        <p:tgtEl>
                                          <p:spTgt spid="155"/>
                                        </p:tgtEl>
                                        <p:attrNameLst>
                                          <p:attrName>ppt_x</p:attrName>
                                        </p:attrNameLst>
                                      </p:cBhvr>
                                      <p:tavLst>
                                        <p:tav tm="0">
                                          <p:val>
                                            <p:fltVal val="0.5"/>
                                          </p:val>
                                        </p:tav>
                                        <p:tav tm="100000">
                                          <p:val>
                                            <p:strVal val="#ppt_x"/>
                                          </p:val>
                                        </p:tav>
                                      </p:tavLst>
                                    </p:anim>
                                    <p:anim calcmode="lin" valueType="num">
                                      <p:cBhvr>
                                        <p:cTn id="48" dur="500" fill="hold"/>
                                        <p:tgtEl>
                                          <p:spTgt spid="155"/>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100"/>
                                  </p:stCondLst>
                                  <p:childTnLst>
                                    <p:set>
                                      <p:cBhvr>
                                        <p:cTn id="50" dur="1" fill="hold">
                                          <p:stCondLst>
                                            <p:cond delay="0"/>
                                          </p:stCondLst>
                                        </p:cTn>
                                        <p:tgtEl>
                                          <p:spTgt spid="158"/>
                                        </p:tgtEl>
                                        <p:attrNameLst>
                                          <p:attrName>style.visibility</p:attrName>
                                        </p:attrNameLst>
                                      </p:cBhvr>
                                      <p:to>
                                        <p:strVal val="visible"/>
                                      </p:to>
                                    </p:set>
                                    <p:anim calcmode="lin" valueType="num">
                                      <p:cBhvr>
                                        <p:cTn id="51" dur="500" fill="hold"/>
                                        <p:tgtEl>
                                          <p:spTgt spid="158"/>
                                        </p:tgtEl>
                                        <p:attrNameLst>
                                          <p:attrName>ppt_w</p:attrName>
                                        </p:attrNameLst>
                                      </p:cBhvr>
                                      <p:tavLst>
                                        <p:tav tm="0">
                                          <p:val>
                                            <p:fltVal val="0"/>
                                          </p:val>
                                        </p:tav>
                                        <p:tav tm="100000">
                                          <p:val>
                                            <p:strVal val="#ppt_w"/>
                                          </p:val>
                                        </p:tav>
                                      </p:tavLst>
                                    </p:anim>
                                    <p:anim calcmode="lin" valueType="num">
                                      <p:cBhvr>
                                        <p:cTn id="52" dur="500" fill="hold"/>
                                        <p:tgtEl>
                                          <p:spTgt spid="158"/>
                                        </p:tgtEl>
                                        <p:attrNameLst>
                                          <p:attrName>ppt_h</p:attrName>
                                        </p:attrNameLst>
                                      </p:cBhvr>
                                      <p:tavLst>
                                        <p:tav tm="0">
                                          <p:val>
                                            <p:fltVal val="0"/>
                                          </p:val>
                                        </p:tav>
                                        <p:tav tm="100000">
                                          <p:val>
                                            <p:strVal val="#ppt_h"/>
                                          </p:val>
                                        </p:tav>
                                      </p:tavLst>
                                    </p:anim>
                                    <p:anim calcmode="lin" valueType="num">
                                      <p:cBhvr>
                                        <p:cTn id="53" dur="500" fill="hold"/>
                                        <p:tgtEl>
                                          <p:spTgt spid="158"/>
                                        </p:tgtEl>
                                        <p:attrNameLst>
                                          <p:attrName>ppt_x</p:attrName>
                                        </p:attrNameLst>
                                      </p:cBhvr>
                                      <p:tavLst>
                                        <p:tav tm="0">
                                          <p:val>
                                            <p:fltVal val="0.5"/>
                                          </p:val>
                                        </p:tav>
                                        <p:tav tm="100000">
                                          <p:val>
                                            <p:strVal val="#ppt_x"/>
                                          </p:val>
                                        </p:tav>
                                      </p:tavLst>
                                    </p:anim>
                                    <p:anim calcmode="lin" valueType="num">
                                      <p:cBhvr>
                                        <p:cTn id="54" dur="500" fill="hold"/>
                                        <p:tgtEl>
                                          <p:spTgt spid="158"/>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600"/>
                                  </p:stCondLst>
                                  <p:childTnLst>
                                    <p:set>
                                      <p:cBhvr>
                                        <p:cTn id="56" dur="1" fill="hold">
                                          <p:stCondLst>
                                            <p:cond delay="0"/>
                                          </p:stCondLst>
                                        </p:cTn>
                                        <p:tgtEl>
                                          <p:spTgt spid="161"/>
                                        </p:tgtEl>
                                        <p:attrNameLst>
                                          <p:attrName>style.visibility</p:attrName>
                                        </p:attrNameLst>
                                      </p:cBhvr>
                                      <p:to>
                                        <p:strVal val="visible"/>
                                      </p:to>
                                    </p:set>
                                    <p:anim calcmode="lin" valueType="num">
                                      <p:cBhvr>
                                        <p:cTn id="57" dur="500" fill="hold"/>
                                        <p:tgtEl>
                                          <p:spTgt spid="161"/>
                                        </p:tgtEl>
                                        <p:attrNameLst>
                                          <p:attrName>ppt_w</p:attrName>
                                        </p:attrNameLst>
                                      </p:cBhvr>
                                      <p:tavLst>
                                        <p:tav tm="0">
                                          <p:val>
                                            <p:fltVal val="0"/>
                                          </p:val>
                                        </p:tav>
                                        <p:tav tm="100000">
                                          <p:val>
                                            <p:strVal val="#ppt_w"/>
                                          </p:val>
                                        </p:tav>
                                      </p:tavLst>
                                    </p:anim>
                                    <p:anim calcmode="lin" valueType="num">
                                      <p:cBhvr>
                                        <p:cTn id="58" dur="500" fill="hold"/>
                                        <p:tgtEl>
                                          <p:spTgt spid="161"/>
                                        </p:tgtEl>
                                        <p:attrNameLst>
                                          <p:attrName>ppt_h</p:attrName>
                                        </p:attrNameLst>
                                      </p:cBhvr>
                                      <p:tavLst>
                                        <p:tav tm="0">
                                          <p:val>
                                            <p:fltVal val="0"/>
                                          </p:val>
                                        </p:tav>
                                        <p:tav tm="100000">
                                          <p:val>
                                            <p:strVal val="#ppt_h"/>
                                          </p:val>
                                        </p:tav>
                                      </p:tavLst>
                                    </p:anim>
                                    <p:anim calcmode="lin" valueType="num">
                                      <p:cBhvr>
                                        <p:cTn id="59" dur="500" fill="hold"/>
                                        <p:tgtEl>
                                          <p:spTgt spid="161"/>
                                        </p:tgtEl>
                                        <p:attrNameLst>
                                          <p:attrName>ppt_x</p:attrName>
                                        </p:attrNameLst>
                                      </p:cBhvr>
                                      <p:tavLst>
                                        <p:tav tm="0">
                                          <p:val>
                                            <p:fltVal val="0.5"/>
                                          </p:val>
                                        </p:tav>
                                        <p:tav tm="100000">
                                          <p:val>
                                            <p:strVal val="#ppt_x"/>
                                          </p:val>
                                        </p:tav>
                                      </p:tavLst>
                                    </p:anim>
                                    <p:anim calcmode="lin" valueType="num">
                                      <p:cBhvr>
                                        <p:cTn id="60" dur="500" fill="hold"/>
                                        <p:tgtEl>
                                          <p:spTgt spid="161"/>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300"/>
                                  </p:stCondLst>
                                  <p:childTnLst>
                                    <p:set>
                                      <p:cBhvr>
                                        <p:cTn id="62" dur="1" fill="hold">
                                          <p:stCondLst>
                                            <p:cond delay="0"/>
                                          </p:stCondLst>
                                        </p:cTn>
                                        <p:tgtEl>
                                          <p:spTgt spid="164"/>
                                        </p:tgtEl>
                                        <p:attrNameLst>
                                          <p:attrName>style.visibility</p:attrName>
                                        </p:attrNameLst>
                                      </p:cBhvr>
                                      <p:to>
                                        <p:strVal val="visible"/>
                                      </p:to>
                                    </p:set>
                                    <p:anim calcmode="lin" valueType="num">
                                      <p:cBhvr>
                                        <p:cTn id="63" dur="500" fill="hold"/>
                                        <p:tgtEl>
                                          <p:spTgt spid="164"/>
                                        </p:tgtEl>
                                        <p:attrNameLst>
                                          <p:attrName>ppt_w</p:attrName>
                                        </p:attrNameLst>
                                      </p:cBhvr>
                                      <p:tavLst>
                                        <p:tav tm="0">
                                          <p:val>
                                            <p:fltVal val="0"/>
                                          </p:val>
                                        </p:tav>
                                        <p:tav tm="100000">
                                          <p:val>
                                            <p:strVal val="#ppt_w"/>
                                          </p:val>
                                        </p:tav>
                                      </p:tavLst>
                                    </p:anim>
                                    <p:anim calcmode="lin" valueType="num">
                                      <p:cBhvr>
                                        <p:cTn id="64" dur="500" fill="hold"/>
                                        <p:tgtEl>
                                          <p:spTgt spid="164"/>
                                        </p:tgtEl>
                                        <p:attrNameLst>
                                          <p:attrName>ppt_h</p:attrName>
                                        </p:attrNameLst>
                                      </p:cBhvr>
                                      <p:tavLst>
                                        <p:tav tm="0">
                                          <p:val>
                                            <p:fltVal val="0"/>
                                          </p:val>
                                        </p:tav>
                                        <p:tav tm="100000">
                                          <p:val>
                                            <p:strVal val="#ppt_h"/>
                                          </p:val>
                                        </p:tav>
                                      </p:tavLst>
                                    </p:anim>
                                    <p:anim calcmode="lin" valueType="num">
                                      <p:cBhvr>
                                        <p:cTn id="65" dur="500" fill="hold"/>
                                        <p:tgtEl>
                                          <p:spTgt spid="164"/>
                                        </p:tgtEl>
                                        <p:attrNameLst>
                                          <p:attrName>ppt_x</p:attrName>
                                        </p:attrNameLst>
                                      </p:cBhvr>
                                      <p:tavLst>
                                        <p:tav tm="0">
                                          <p:val>
                                            <p:fltVal val="0.5"/>
                                          </p:val>
                                        </p:tav>
                                        <p:tav tm="100000">
                                          <p:val>
                                            <p:strVal val="#ppt_x"/>
                                          </p:val>
                                        </p:tav>
                                      </p:tavLst>
                                    </p:anim>
                                    <p:anim calcmode="lin" valueType="num">
                                      <p:cBhvr>
                                        <p:cTn id="66" dur="500" fill="hold"/>
                                        <p:tgtEl>
                                          <p:spTgt spid="164"/>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300"/>
                                  </p:stCondLst>
                                  <p:childTnLst>
                                    <p:set>
                                      <p:cBhvr>
                                        <p:cTn id="68" dur="1" fill="hold">
                                          <p:stCondLst>
                                            <p:cond delay="0"/>
                                          </p:stCondLst>
                                        </p:cTn>
                                        <p:tgtEl>
                                          <p:spTgt spid="167"/>
                                        </p:tgtEl>
                                        <p:attrNameLst>
                                          <p:attrName>style.visibility</p:attrName>
                                        </p:attrNameLst>
                                      </p:cBhvr>
                                      <p:to>
                                        <p:strVal val="visible"/>
                                      </p:to>
                                    </p:set>
                                    <p:anim calcmode="lin" valueType="num">
                                      <p:cBhvr>
                                        <p:cTn id="69" dur="500" fill="hold"/>
                                        <p:tgtEl>
                                          <p:spTgt spid="167"/>
                                        </p:tgtEl>
                                        <p:attrNameLst>
                                          <p:attrName>ppt_w</p:attrName>
                                        </p:attrNameLst>
                                      </p:cBhvr>
                                      <p:tavLst>
                                        <p:tav tm="0">
                                          <p:val>
                                            <p:fltVal val="0"/>
                                          </p:val>
                                        </p:tav>
                                        <p:tav tm="100000">
                                          <p:val>
                                            <p:strVal val="#ppt_w"/>
                                          </p:val>
                                        </p:tav>
                                      </p:tavLst>
                                    </p:anim>
                                    <p:anim calcmode="lin" valueType="num">
                                      <p:cBhvr>
                                        <p:cTn id="70" dur="500" fill="hold"/>
                                        <p:tgtEl>
                                          <p:spTgt spid="167"/>
                                        </p:tgtEl>
                                        <p:attrNameLst>
                                          <p:attrName>ppt_h</p:attrName>
                                        </p:attrNameLst>
                                      </p:cBhvr>
                                      <p:tavLst>
                                        <p:tav tm="0">
                                          <p:val>
                                            <p:fltVal val="0"/>
                                          </p:val>
                                        </p:tav>
                                        <p:tav tm="100000">
                                          <p:val>
                                            <p:strVal val="#ppt_h"/>
                                          </p:val>
                                        </p:tav>
                                      </p:tavLst>
                                    </p:anim>
                                    <p:anim calcmode="lin" valueType="num">
                                      <p:cBhvr>
                                        <p:cTn id="71" dur="500" fill="hold"/>
                                        <p:tgtEl>
                                          <p:spTgt spid="167"/>
                                        </p:tgtEl>
                                        <p:attrNameLst>
                                          <p:attrName>ppt_x</p:attrName>
                                        </p:attrNameLst>
                                      </p:cBhvr>
                                      <p:tavLst>
                                        <p:tav tm="0">
                                          <p:val>
                                            <p:fltVal val="0.5"/>
                                          </p:val>
                                        </p:tav>
                                        <p:tav tm="100000">
                                          <p:val>
                                            <p:strVal val="#ppt_x"/>
                                          </p:val>
                                        </p:tav>
                                      </p:tavLst>
                                    </p:anim>
                                    <p:anim calcmode="lin" valueType="num">
                                      <p:cBhvr>
                                        <p:cTn id="72" dur="500" fill="hold"/>
                                        <p:tgtEl>
                                          <p:spTgt spid="167"/>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600"/>
                                  </p:stCondLst>
                                  <p:childTnLst>
                                    <p:set>
                                      <p:cBhvr>
                                        <p:cTn id="74" dur="1" fill="hold">
                                          <p:stCondLst>
                                            <p:cond delay="0"/>
                                          </p:stCondLst>
                                        </p:cTn>
                                        <p:tgtEl>
                                          <p:spTgt spid="170"/>
                                        </p:tgtEl>
                                        <p:attrNameLst>
                                          <p:attrName>style.visibility</p:attrName>
                                        </p:attrNameLst>
                                      </p:cBhvr>
                                      <p:to>
                                        <p:strVal val="visible"/>
                                      </p:to>
                                    </p:set>
                                    <p:anim calcmode="lin" valueType="num">
                                      <p:cBhvr>
                                        <p:cTn id="75" dur="500" fill="hold"/>
                                        <p:tgtEl>
                                          <p:spTgt spid="170"/>
                                        </p:tgtEl>
                                        <p:attrNameLst>
                                          <p:attrName>ppt_w</p:attrName>
                                        </p:attrNameLst>
                                      </p:cBhvr>
                                      <p:tavLst>
                                        <p:tav tm="0">
                                          <p:val>
                                            <p:fltVal val="0"/>
                                          </p:val>
                                        </p:tav>
                                        <p:tav tm="100000">
                                          <p:val>
                                            <p:strVal val="#ppt_w"/>
                                          </p:val>
                                        </p:tav>
                                      </p:tavLst>
                                    </p:anim>
                                    <p:anim calcmode="lin" valueType="num">
                                      <p:cBhvr>
                                        <p:cTn id="76" dur="500" fill="hold"/>
                                        <p:tgtEl>
                                          <p:spTgt spid="170"/>
                                        </p:tgtEl>
                                        <p:attrNameLst>
                                          <p:attrName>ppt_h</p:attrName>
                                        </p:attrNameLst>
                                      </p:cBhvr>
                                      <p:tavLst>
                                        <p:tav tm="0">
                                          <p:val>
                                            <p:fltVal val="0"/>
                                          </p:val>
                                        </p:tav>
                                        <p:tav tm="100000">
                                          <p:val>
                                            <p:strVal val="#ppt_h"/>
                                          </p:val>
                                        </p:tav>
                                      </p:tavLst>
                                    </p:anim>
                                    <p:anim calcmode="lin" valueType="num">
                                      <p:cBhvr>
                                        <p:cTn id="77" dur="500" fill="hold"/>
                                        <p:tgtEl>
                                          <p:spTgt spid="170"/>
                                        </p:tgtEl>
                                        <p:attrNameLst>
                                          <p:attrName>ppt_x</p:attrName>
                                        </p:attrNameLst>
                                      </p:cBhvr>
                                      <p:tavLst>
                                        <p:tav tm="0">
                                          <p:val>
                                            <p:fltVal val="0.5"/>
                                          </p:val>
                                        </p:tav>
                                        <p:tav tm="100000">
                                          <p:val>
                                            <p:strVal val="#ppt_x"/>
                                          </p:val>
                                        </p:tav>
                                      </p:tavLst>
                                    </p:anim>
                                    <p:anim calcmode="lin" valueType="num">
                                      <p:cBhvr>
                                        <p:cTn id="78" dur="500" fill="hold"/>
                                        <p:tgtEl>
                                          <p:spTgt spid="170"/>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600"/>
                                  </p:stCondLst>
                                  <p:childTnLst>
                                    <p:set>
                                      <p:cBhvr>
                                        <p:cTn id="80" dur="1" fill="hold">
                                          <p:stCondLst>
                                            <p:cond delay="0"/>
                                          </p:stCondLst>
                                        </p:cTn>
                                        <p:tgtEl>
                                          <p:spTgt spid="173"/>
                                        </p:tgtEl>
                                        <p:attrNameLst>
                                          <p:attrName>style.visibility</p:attrName>
                                        </p:attrNameLst>
                                      </p:cBhvr>
                                      <p:to>
                                        <p:strVal val="visible"/>
                                      </p:to>
                                    </p:set>
                                    <p:anim calcmode="lin" valueType="num">
                                      <p:cBhvr>
                                        <p:cTn id="81" dur="500" fill="hold"/>
                                        <p:tgtEl>
                                          <p:spTgt spid="173"/>
                                        </p:tgtEl>
                                        <p:attrNameLst>
                                          <p:attrName>ppt_w</p:attrName>
                                        </p:attrNameLst>
                                      </p:cBhvr>
                                      <p:tavLst>
                                        <p:tav tm="0">
                                          <p:val>
                                            <p:fltVal val="0"/>
                                          </p:val>
                                        </p:tav>
                                        <p:tav tm="100000">
                                          <p:val>
                                            <p:strVal val="#ppt_w"/>
                                          </p:val>
                                        </p:tav>
                                      </p:tavLst>
                                    </p:anim>
                                    <p:anim calcmode="lin" valueType="num">
                                      <p:cBhvr>
                                        <p:cTn id="82" dur="500" fill="hold"/>
                                        <p:tgtEl>
                                          <p:spTgt spid="173"/>
                                        </p:tgtEl>
                                        <p:attrNameLst>
                                          <p:attrName>ppt_h</p:attrName>
                                        </p:attrNameLst>
                                      </p:cBhvr>
                                      <p:tavLst>
                                        <p:tav tm="0">
                                          <p:val>
                                            <p:fltVal val="0"/>
                                          </p:val>
                                        </p:tav>
                                        <p:tav tm="100000">
                                          <p:val>
                                            <p:strVal val="#ppt_h"/>
                                          </p:val>
                                        </p:tav>
                                      </p:tavLst>
                                    </p:anim>
                                    <p:anim calcmode="lin" valueType="num">
                                      <p:cBhvr>
                                        <p:cTn id="83" dur="500" fill="hold"/>
                                        <p:tgtEl>
                                          <p:spTgt spid="173"/>
                                        </p:tgtEl>
                                        <p:attrNameLst>
                                          <p:attrName>ppt_x</p:attrName>
                                        </p:attrNameLst>
                                      </p:cBhvr>
                                      <p:tavLst>
                                        <p:tav tm="0">
                                          <p:val>
                                            <p:fltVal val="0.5"/>
                                          </p:val>
                                        </p:tav>
                                        <p:tav tm="100000">
                                          <p:val>
                                            <p:strVal val="#ppt_x"/>
                                          </p:val>
                                        </p:tav>
                                      </p:tavLst>
                                    </p:anim>
                                    <p:anim calcmode="lin" valueType="num">
                                      <p:cBhvr>
                                        <p:cTn id="84" dur="500" fill="hold"/>
                                        <p:tgtEl>
                                          <p:spTgt spid="173"/>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300"/>
                                  </p:stCondLst>
                                  <p:childTnLst>
                                    <p:set>
                                      <p:cBhvr>
                                        <p:cTn id="86" dur="1" fill="hold">
                                          <p:stCondLst>
                                            <p:cond delay="0"/>
                                          </p:stCondLst>
                                        </p:cTn>
                                        <p:tgtEl>
                                          <p:spTgt spid="176"/>
                                        </p:tgtEl>
                                        <p:attrNameLst>
                                          <p:attrName>style.visibility</p:attrName>
                                        </p:attrNameLst>
                                      </p:cBhvr>
                                      <p:to>
                                        <p:strVal val="visible"/>
                                      </p:to>
                                    </p:set>
                                    <p:anim calcmode="lin" valueType="num">
                                      <p:cBhvr>
                                        <p:cTn id="87" dur="500" fill="hold"/>
                                        <p:tgtEl>
                                          <p:spTgt spid="176"/>
                                        </p:tgtEl>
                                        <p:attrNameLst>
                                          <p:attrName>ppt_w</p:attrName>
                                        </p:attrNameLst>
                                      </p:cBhvr>
                                      <p:tavLst>
                                        <p:tav tm="0">
                                          <p:val>
                                            <p:fltVal val="0"/>
                                          </p:val>
                                        </p:tav>
                                        <p:tav tm="100000">
                                          <p:val>
                                            <p:strVal val="#ppt_w"/>
                                          </p:val>
                                        </p:tav>
                                      </p:tavLst>
                                    </p:anim>
                                    <p:anim calcmode="lin" valueType="num">
                                      <p:cBhvr>
                                        <p:cTn id="88" dur="500" fill="hold"/>
                                        <p:tgtEl>
                                          <p:spTgt spid="176"/>
                                        </p:tgtEl>
                                        <p:attrNameLst>
                                          <p:attrName>ppt_h</p:attrName>
                                        </p:attrNameLst>
                                      </p:cBhvr>
                                      <p:tavLst>
                                        <p:tav tm="0">
                                          <p:val>
                                            <p:fltVal val="0"/>
                                          </p:val>
                                        </p:tav>
                                        <p:tav tm="100000">
                                          <p:val>
                                            <p:strVal val="#ppt_h"/>
                                          </p:val>
                                        </p:tav>
                                      </p:tavLst>
                                    </p:anim>
                                    <p:anim calcmode="lin" valueType="num">
                                      <p:cBhvr>
                                        <p:cTn id="89" dur="500" fill="hold"/>
                                        <p:tgtEl>
                                          <p:spTgt spid="176"/>
                                        </p:tgtEl>
                                        <p:attrNameLst>
                                          <p:attrName>ppt_x</p:attrName>
                                        </p:attrNameLst>
                                      </p:cBhvr>
                                      <p:tavLst>
                                        <p:tav tm="0">
                                          <p:val>
                                            <p:fltVal val="0.5"/>
                                          </p:val>
                                        </p:tav>
                                        <p:tav tm="100000">
                                          <p:val>
                                            <p:strVal val="#ppt_x"/>
                                          </p:val>
                                        </p:tav>
                                      </p:tavLst>
                                    </p:anim>
                                    <p:anim calcmode="lin" valueType="num">
                                      <p:cBhvr>
                                        <p:cTn id="90" dur="500" fill="hold"/>
                                        <p:tgtEl>
                                          <p:spTgt spid="176"/>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79"/>
                                        </p:tgtEl>
                                        <p:attrNameLst>
                                          <p:attrName>style.visibility</p:attrName>
                                        </p:attrNameLst>
                                      </p:cBhvr>
                                      <p:to>
                                        <p:strVal val="visible"/>
                                      </p:to>
                                    </p:set>
                                    <p:anim calcmode="lin" valueType="num">
                                      <p:cBhvr>
                                        <p:cTn id="93" dur="500" fill="hold"/>
                                        <p:tgtEl>
                                          <p:spTgt spid="179"/>
                                        </p:tgtEl>
                                        <p:attrNameLst>
                                          <p:attrName>ppt_w</p:attrName>
                                        </p:attrNameLst>
                                      </p:cBhvr>
                                      <p:tavLst>
                                        <p:tav tm="0">
                                          <p:val>
                                            <p:fltVal val="0"/>
                                          </p:val>
                                        </p:tav>
                                        <p:tav tm="100000">
                                          <p:val>
                                            <p:strVal val="#ppt_w"/>
                                          </p:val>
                                        </p:tav>
                                      </p:tavLst>
                                    </p:anim>
                                    <p:anim calcmode="lin" valueType="num">
                                      <p:cBhvr>
                                        <p:cTn id="94" dur="500" fill="hold"/>
                                        <p:tgtEl>
                                          <p:spTgt spid="179"/>
                                        </p:tgtEl>
                                        <p:attrNameLst>
                                          <p:attrName>ppt_h</p:attrName>
                                        </p:attrNameLst>
                                      </p:cBhvr>
                                      <p:tavLst>
                                        <p:tav tm="0">
                                          <p:val>
                                            <p:fltVal val="0"/>
                                          </p:val>
                                        </p:tav>
                                        <p:tav tm="100000">
                                          <p:val>
                                            <p:strVal val="#ppt_h"/>
                                          </p:val>
                                        </p:tav>
                                      </p:tavLst>
                                    </p:anim>
                                    <p:anim calcmode="lin" valueType="num">
                                      <p:cBhvr>
                                        <p:cTn id="95" dur="500" fill="hold"/>
                                        <p:tgtEl>
                                          <p:spTgt spid="179"/>
                                        </p:tgtEl>
                                        <p:attrNameLst>
                                          <p:attrName>ppt_x</p:attrName>
                                        </p:attrNameLst>
                                      </p:cBhvr>
                                      <p:tavLst>
                                        <p:tav tm="0">
                                          <p:val>
                                            <p:fltVal val="0.5"/>
                                          </p:val>
                                        </p:tav>
                                        <p:tav tm="100000">
                                          <p:val>
                                            <p:strVal val="#ppt_x"/>
                                          </p:val>
                                        </p:tav>
                                      </p:tavLst>
                                    </p:anim>
                                    <p:anim calcmode="lin" valueType="num">
                                      <p:cBhvr>
                                        <p:cTn id="96" dur="500" fill="hold"/>
                                        <p:tgtEl>
                                          <p:spTgt spid="179"/>
                                        </p:tgtEl>
                                        <p:attrNameLst>
                                          <p:attrName>ppt_y</p:attrName>
                                        </p:attrNameLst>
                                      </p:cBhvr>
                                      <p:tavLst>
                                        <p:tav tm="0">
                                          <p:val>
                                            <p:fltVal val="0.5"/>
                                          </p:val>
                                        </p:tav>
                                        <p:tav tm="100000">
                                          <p:val>
                                            <p:strVal val="#ppt_y"/>
                                          </p:val>
                                        </p:tav>
                                      </p:tavLst>
                                    </p:anim>
                                  </p:childTnLst>
                                </p:cTn>
                              </p:par>
                              <p:par>
                                <p:cTn id="97" presetID="23" presetClass="entr" presetSubtype="528" fill="hold" nodeType="withEffect">
                                  <p:stCondLst>
                                    <p:cond delay="600"/>
                                  </p:stCondLst>
                                  <p:childTnLst>
                                    <p:set>
                                      <p:cBhvr>
                                        <p:cTn id="98" dur="1" fill="hold">
                                          <p:stCondLst>
                                            <p:cond delay="0"/>
                                          </p:stCondLst>
                                        </p:cTn>
                                        <p:tgtEl>
                                          <p:spTgt spid="182"/>
                                        </p:tgtEl>
                                        <p:attrNameLst>
                                          <p:attrName>style.visibility</p:attrName>
                                        </p:attrNameLst>
                                      </p:cBhvr>
                                      <p:to>
                                        <p:strVal val="visible"/>
                                      </p:to>
                                    </p:set>
                                    <p:anim calcmode="lin" valueType="num">
                                      <p:cBhvr>
                                        <p:cTn id="99" dur="500" fill="hold"/>
                                        <p:tgtEl>
                                          <p:spTgt spid="182"/>
                                        </p:tgtEl>
                                        <p:attrNameLst>
                                          <p:attrName>ppt_w</p:attrName>
                                        </p:attrNameLst>
                                      </p:cBhvr>
                                      <p:tavLst>
                                        <p:tav tm="0">
                                          <p:val>
                                            <p:fltVal val="0"/>
                                          </p:val>
                                        </p:tav>
                                        <p:tav tm="100000">
                                          <p:val>
                                            <p:strVal val="#ppt_w"/>
                                          </p:val>
                                        </p:tav>
                                      </p:tavLst>
                                    </p:anim>
                                    <p:anim calcmode="lin" valueType="num">
                                      <p:cBhvr>
                                        <p:cTn id="100" dur="500" fill="hold"/>
                                        <p:tgtEl>
                                          <p:spTgt spid="182"/>
                                        </p:tgtEl>
                                        <p:attrNameLst>
                                          <p:attrName>ppt_h</p:attrName>
                                        </p:attrNameLst>
                                      </p:cBhvr>
                                      <p:tavLst>
                                        <p:tav tm="0">
                                          <p:val>
                                            <p:fltVal val="0"/>
                                          </p:val>
                                        </p:tav>
                                        <p:tav tm="100000">
                                          <p:val>
                                            <p:strVal val="#ppt_h"/>
                                          </p:val>
                                        </p:tav>
                                      </p:tavLst>
                                    </p:anim>
                                    <p:anim calcmode="lin" valueType="num">
                                      <p:cBhvr>
                                        <p:cTn id="101" dur="500" fill="hold"/>
                                        <p:tgtEl>
                                          <p:spTgt spid="182"/>
                                        </p:tgtEl>
                                        <p:attrNameLst>
                                          <p:attrName>ppt_x</p:attrName>
                                        </p:attrNameLst>
                                      </p:cBhvr>
                                      <p:tavLst>
                                        <p:tav tm="0">
                                          <p:val>
                                            <p:fltVal val="0.5"/>
                                          </p:val>
                                        </p:tav>
                                        <p:tav tm="100000">
                                          <p:val>
                                            <p:strVal val="#ppt_x"/>
                                          </p:val>
                                        </p:tav>
                                      </p:tavLst>
                                    </p:anim>
                                    <p:anim calcmode="lin" valueType="num">
                                      <p:cBhvr>
                                        <p:cTn id="102" dur="500" fill="hold"/>
                                        <p:tgtEl>
                                          <p:spTgt spid="182"/>
                                        </p:tgtEl>
                                        <p:attrNameLst>
                                          <p:attrName>ppt_y</p:attrName>
                                        </p:attrNameLst>
                                      </p:cBhvr>
                                      <p:tavLst>
                                        <p:tav tm="0">
                                          <p:val>
                                            <p:fltVal val="0.5"/>
                                          </p:val>
                                        </p:tav>
                                        <p:tav tm="100000">
                                          <p:val>
                                            <p:strVal val="#ppt_y"/>
                                          </p:val>
                                        </p:tav>
                                      </p:tavLst>
                                    </p:anim>
                                  </p:childTnLst>
                                </p:cTn>
                              </p:par>
                              <p:par>
                                <p:cTn id="103" presetID="26" presetClass="emph" presetSubtype="0" repeatCount="3000" fill="hold" nodeType="withEffect">
                                  <p:stCondLst>
                                    <p:cond delay="600"/>
                                  </p:stCondLst>
                                  <p:childTnLst>
                                    <p:animEffect transition="out" filter="fade">
                                      <p:cBhvr>
                                        <p:cTn id="104" dur="500" tmFilter="0, 0; .2, .5; .8, .5; 1, 0"/>
                                        <p:tgtEl>
                                          <p:spTgt spid="146"/>
                                        </p:tgtEl>
                                      </p:cBhvr>
                                    </p:animEffect>
                                    <p:animScale>
                                      <p:cBhvr>
                                        <p:cTn id="105" dur="250" autoRev="1" fill="hold"/>
                                        <p:tgtEl>
                                          <p:spTgt spid="146"/>
                                        </p:tgtEl>
                                      </p:cBhvr>
                                      <p:by x="105000" y="105000"/>
                                    </p:animScale>
                                  </p:childTnLst>
                                </p:cTn>
                              </p:par>
                              <p:par>
                                <p:cTn id="106" presetID="26" presetClass="emph" presetSubtype="0" repeatCount="3000" fill="hold" nodeType="withEffect">
                                  <p:stCondLst>
                                    <p:cond delay="710"/>
                                  </p:stCondLst>
                                  <p:childTnLst>
                                    <p:animEffect transition="out" filter="fade">
                                      <p:cBhvr>
                                        <p:cTn id="107" dur="500" tmFilter="0, 0; .2, .5; .8, .5; 1, 0"/>
                                        <p:tgtEl>
                                          <p:spTgt spid="167"/>
                                        </p:tgtEl>
                                      </p:cBhvr>
                                    </p:animEffect>
                                    <p:animScale>
                                      <p:cBhvr>
                                        <p:cTn id="108" dur="250" autoRev="1" fill="hold"/>
                                        <p:tgtEl>
                                          <p:spTgt spid="167"/>
                                        </p:tgtEl>
                                      </p:cBhvr>
                                      <p:by x="105000" y="105000"/>
                                    </p:animScale>
                                  </p:childTnLst>
                                </p:cTn>
                              </p:par>
                              <p:par>
                                <p:cTn id="109" presetID="26" presetClass="emph" presetSubtype="0" repeatCount="3000" fill="hold" nodeType="withEffect">
                                  <p:stCondLst>
                                    <p:cond delay="410"/>
                                  </p:stCondLst>
                                  <p:childTnLst>
                                    <p:animEffect transition="out" filter="fade">
                                      <p:cBhvr>
                                        <p:cTn id="110" dur="500" tmFilter="0, 0; .2, .5; .8, .5; 1, 0"/>
                                        <p:tgtEl>
                                          <p:spTgt spid="173"/>
                                        </p:tgtEl>
                                      </p:cBhvr>
                                    </p:animEffect>
                                    <p:animScale>
                                      <p:cBhvr>
                                        <p:cTn id="111" dur="250" autoRev="1" fill="hold"/>
                                        <p:tgtEl>
                                          <p:spTgt spid="173"/>
                                        </p:tgtEl>
                                      </p:cBhvr>
                                      <p:by x="105000" y="105000"/>
                                    </p:animScale>
                                  </p:childTnLst>
                                </p:cTn>
                              </p:par>
                              <p:par>
                                <p:cTn id="112" presetID="26" presetClass="emph" presetSubtype="0" repeatCount="3000" fill="hold" nodeType="withEffect">
                                  <p:stCondLst>
                                    <p:cond delay="810"/>
                                  </p:stCondLst>
                                  <p:childTnLst>
                                    <p:animEffect transition="out" filter="fade">
                                      <p:cBhvr>
                                        <p:cTn id="113" dur="500" tmFilter="0, 0; .2, .5; .8, .5; 1, 0"/>
                                        <p:tgtEl>
                                          <p:spTgt spid="176"/>
                                        </p:tgtEl>
                                      </p:cBhvr>
                                    </p:animEffect>
                                    <p:animScale>
                                      <p:cBhvr>
                                        <p:cTn id="114" dur="250" autoRev="1" fill="hold"/>
                                        <p:tgtEl>
                                          <p:spTgt spid="17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PPT制作台\7.24 商务风格\tooopen_sy_134632373377.jpgtooopen_sy_134632373377"/>
          <p:cNvPicPr>
            <a:picLocks noChangeAspect="1" noChangeArrowheads="1"/>
          </p:cNvPicPr>
          <p:nvPr/>
        </p:nvPicPr>
        <p:blipFill>
          <a:blip r:embed="rId4"/>
          <a:srcRect/>
          <a:stretch>
            <a:fillRect/>
          </a:stretch>
        </p:blipFill>
        <p:spPr bwMode="auto">
          <a:xfrm>
            <a:off x="1143635" y="1252220"/>
            <a:ext cx="2494280" cy="2856865"/>
          </a:xfrm>
          <a:prstGeom prst="rect">
            <a:avLst/>
          </a:prstGeom>
          <a:noFill/>
          <a:effectLst>
            <a:outerShdw blurRad="177800" dist="101600" dir="8100000" algn="tr" rotWithShape="0">
              <a:prstClr val="black">
                <a:alpha val="37000"/>
              </a:prstClr>
            </a:outerShdw>
          </a:effectLst>
          <a:extLst>
            <a:ext uri="{909E8E84-426E-40DD-AFC4-6F175D3DCCD1}">
              <a14:hiddenFill xmlns:a14="http://schemas.microsoft.com/office/drawing/2010/main">
                <a:solidFill>
                  <a:srgbClr val="FFFFFF"/>
                </a:solidFill>
              </a14:hiddenFill>
            </a:ext>
          </a:extLst>
        </p:spPr>
      </p:pic>
      <p:cxnSp>
        <p:nvCxnSpPr>
          <p:cNvPr id="39" name="直接连接符 38"/>
          <p:cNvCxnSpPr/>
          <p:nvPr/>
        </p:nvCxnSpPr>
        <p:spPr>
          <a:xfrm flipH="1">
            <a:off x="4786837" y="1940374"/>
            <a:ext cx="3260213"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4814777" y="2303267"/>
            <a:ext cx="3260213"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4814777" y="2681246"/>
            <a:ext cx="3260213"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0609990" y="6383039"/>
            <a:ext cx="868680" cy="368300"/>
          </a:xfrm>
          <a:prstGeom prst="rect">
            <a:avLst/>
          </a:prstGeom>
          <a:noFill/>
        </p:spPr>
        <p:txBody>
          <a:bodyPr wrap="none" rtlCol="0">
            <a:spAutoFit/>
          </a:bodyPr>
          <a:lstStyle/>
          <a:p>
            <a:r>
              <a:rPr lang="zh-CN" altLang="en-US" dirty="0"/>
              <a:t>延时符</a:t>
            </a:r>
          </a:p>
        </p:txBody>
      </p:sp>
      <p:grpSp>
        <p:nvGrpSpPr>
          <p:cNvPr id="26" name="Group 17"/>
          <p:cNvGrpSpPr>
            <a:grpSpLocks noChangeAspect="1"/>
          </p:cNvGrpSpPr>
          <p:nvPr/>
        </p:nvGrpSpPr>
        <p:grpSpPr bwMode="auto">
          <a:xfrm>
            <a:off x="393422" y="252944"/>
            <a:ext cx="259260" cy="278303"/>
            <a:chOff x="231" y="1205"/>
            <a:chExt cx="640" cy="687"/>
          </a:xfrm>
          <a:solidFill>
            <a:schemeClr val="bg1"/>
          </a:solidFill>
          <a:effectLst/>
        </p:grpSpPr>
        <p:sp>
          <p:nvSpPr>
            <p:cNvPr id="27"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sp>
          <p:nvSpPr>
            <p:cNvPr id="28"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grpSp>
      <p:sp>
        <p:nvSpPr>
          <p:cNvPr id="16395" name="文本框 2"/>
          <p:cNvSpPr txBox="1"/>
          <p:nvPr/>
        </p:nvSpPr>
        <p:spPr>
          <a:xfrm>
            <a:off x="772795" y="192405"/>
            <a:ext cx="3074670" cy="398780"/>
          </a:xfrm>
          <a:prstGeom prst="rect">
            <a:avLst/>
          </a:prstGeom>
          <a:noFill/>
          <a:ln w="9525">
            <a:noFill/>
          </a:ln>
        </p:spPr>
        <p:txBody>
          <a:bodyPr wrap="square">
            <a:spAutoFit/>
          </a:bodyPr>
          <a:lstStyle/>
          <a:p>
            <a:pPr marL="0" lvl="2"/>
            <a:r>
              <a:rPr lang="zh-CN" altLang="en-US" sz="2000" dirty="0">
                <a:solidFill>
                  <a:schemeClr val="tx2"/>
                </a:solidFill>
                <a:latin typeface="微软雅黑" panose="020B0503020204020204" charset="-122"/>
                <a:ea typeface="微软雅黑" panose="020B0503020204020204" charset="-122"/>
                <a:cs typeface="+mn-ea"/>
                <a:sym typeface="+mn-ea"/>
              </a:rPr>
              <a:t>企业简介与组织结构</a:t>
            </a:r>
          </a:p>
        </p:txBody>
      </p:sp>
      <p:sp>
        <p:nvSpPr>
          <p:cNvPr id="2" name="文本框 1"/>
          <p:cNvSpPr txBox="1"/>
          <p:nvPr/>
        </p:nvSpPr>
        <p:spPr>
          <a:xfrm>
            <a:off x="4923155" y="1572260"/>
            <a:ext cx="2252980" cy="306705"/>
          </a:xfrm>
          <a:prstGeom prst="rect">
            <a:avLst/>
          </a:prstGeom>
          <a:noFill/>
        </p:spPr>
        <p:txBody>
          <a:bodyPr wrap="square" rtlCol="0">
            <a:spAutoFit/>
          </a:bodyPr>
          <a:lstStyle/>
          <a:p>
            <a:r>
              <a:rPr lang="zh-CN" altLang="en-US" sz="1400">
                <a:solidFill>
                  <a:srgbClr val="C00000"/>
                </a:solidFill>
                <a:latin typeface="微软雅黑" panose="020B0503020204020204" charset="-122"/>
                <a:ea typeface="微软雅黑" panose="020B0503020204020204" charset="-122"/>
              </a:rPr>
              <a:t>输入标题内容</a:t>
            </a:r>
          </a:p>
        </p:txBody>
      </p:sp>
      <p:sp>
        <p:nvSpPr>
          <p:cNvPr id="3" name="文本框 2"/>
          <p:cNvSpPr txBox="1"/>
          <p:nvPr/>
        </p:nvSpPr>
        <p:spPr>
          <a:xfrm>
            <a:off x="4923155" y="1996440"/>
            <a:ext cx="2252980" cy="306705"/>
          </a:xfrm>
          <a:prstGeom prst="rect">
            <a:avLst/>
          </a:prstGeom>
          <a:noFill/>
        </p:spPr>
        <p:txBody>
          <a:bodyPr wrap="square" rtlCol="0">
            <a:spAutoFit/>
          </a:bodyPr>
          <a:lstStyle/>
          <a:p>
            <a:r>
              <a:rPr lang="zh-CN" altLang="en-US" sz="1400">
                <a:solidFill>
                  <a:srgbClr val="0070C0"/>
                </a:solidFill>
                <a:latin typeface="微软雅黑" panose="020B0503020204020204" charset="-122"/>
                <a:ea typeface="微软雅黑" panose="020B0503020204020204" charset="-122"/>
              </a:rPr>
              <a:t>输入标题内容</a:t>
            </a:r>
          </a:p>
        </p:txBody>
      </p:sp>
      <p:sp>
        <p:nvSpPr>
          <p:cNvPr id="4" name="文本框 3"/>
          <p:cNvSpPr txBox="1"/>
          <p:nvPr/>
        </p:nvSpPr>
        <p:spPr>
          <a:xfrm>
            <a:off x="4923155" y="2374265"/>
            <a:ext cx="2252980" cy="306705"/>
          </a:xfrm>
          <a:prstGeom prst="rect">
            <a:avLst/>
          </a:prstGeom>
          <a:noFill/>
        </p:spPr>
        <p:txBody>
          <a:bodyPr wrap="square" rtlCol="0">
            <a:spAutoFit/>
          </a:bodyPr>
          <a:lstStyle/>
          <a:p>
            <a:r>
              <a:rPr lang="zh-CN" altLang="en-US" sz="1400">
                <a:solidFill>
                  <a:srgbClr val="C00000"/>
                </a:solidFill>
                <a:latin typeface="微软雅黑" panose="020B0503020204020204" charset="-122"/>
                <a:ea typeface="微软雅黑" panose="020B0503020204020204" charset="-122"/>
              </a:rPr>
              <a:t>输入标题内容</a:t>
            </a:r>
          </a:p>
        </p:txBody>
      </p:sp>
      <p:sp>
        <p:nvSpPr>
          <p:cNvPr id="5" name="文本框 4"/>
          <p:cNvSpPr txBox="1"/>
          <p:nvPr/>
        </p:nvSpPr>
        <p:spPr>
          <a:xfrm>
            <a:off x="4923155" y="2758440"/>
            <a:ext cx="2252980" cy="306705"/>
          </a:xfrm>
          <a:prstGeom prst="rect">
            <a:avLst/>
          </a:prstGeom>
          <a:noFill/>
        </p:spPr>
        <p:txBody>
          <a:bodyPr wrap="square" rtlCol="0">
            <a:spAutoFit/>
          </a:bodyPr>
          <a:lstStyle/>
          <a:p>
            <a:r>
              <a:rPr lang="zh-CN" altLang="en-US" sz="1400">
                <a:solidFill>
                  <a:srgbClr val="0070C0"/>
                </a:solidFill>
                <a:latin typeface="微软雅黑" panose="020B0503020204020204" charset="-122"/>
                <a:ea typeface="微软雅黑" panose="020B0503020204020204" charset="-122"/>
              </a:rPr>
              <a:t>输入标题内容</a:t>
            </a:r>
          </a:p>
        </p:txBody>
      </p:sp>
      <p:cxnSp>
        <p:nvCxnSpPr>
          <p:cNvPr id="6" name="直接连接符 5"/>
          <p:cNvCxnSpPr/>
          <p:nvPr/>
        </p:nvCxnSpPr>
        <p:spPr>
          <a:xfrm flipH="1">
            <a:off x="4836367" y="3149876"/>
            <a:ext cx="3260213"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257925" y="1572260"/>
            <a:ext cx="2252980" cy="306705"/>
          </a:xfrm>
          <a:prstGeom prst="rect">
            <a:avLst/>
          </a:prstGeom>
          <a:noFill/>
        </p:spPr>
        <p:txBody>
          <a:bodyPr wrap="square" rtlCol="0">
            <a:spAutoFit/>
          </a:bodyPr>
          <a:lstStyle/>
          <a:p>
            <a:r>
              <a:rPr lang="zh-CN" altLang="en-US" sz="1400">
                <a:solidFill>
                  <a:srgbClr val="C00000"/>
                </a:solidFill>
                <a:latin typeface="微软雅黑" panose="020B0503020204020204" charset="-122"/>
                <a:ea typeface="微软雅黑" panose="020B0503020204020204" charset="-122"/>
              </a:rPr>
              <a:t>输入标题内容</a:t>
            </a:r>
          </a:p>
        </p:txBody>
      </p:sp>
      <p:sp>
        <p:nvSpPr>
          <p:cNvPr id="9" name="文本框 8"/>
          <p:cNvSpPr txBox="1"/>
          <p:nvPr/>
        </p:nvSpPr>
        <p:spPr>
          <a:xfrm>
            <a:off x="6207125" y="1996440"/>
            <a:ext cx="2252980" cy="306705"/>
          </a:xfrm>
          <a:prstGeom prst="rect">
            <a:avLst/>
          </a:prstGeom>
          <a:noFill/>
        </p:spPr>
        <p:txBody>
          <a:bodyPr wrap="square" rtlCol="0">
            <a:spAutoFit/>
          </a:bodyPr>
          <a:lstStyle/>
          <a:p>
            <a:r>
              <a:rPr lang="zh-CN" altLang="en-US" sz="1400">
                <a:solidFill>
                  <a:srgbClr val="0070C0"/>
                </a:solidFill>
                <a:latin typeface="微软雅黑" panose="020B0503020204020204" charset="-122"/>
                <a:ea typeface="微软雅黑" panose="020B0503020204020204" charset="-122"/>
              </a:rPr>
              <a:t>输入标题内容</a:t>
            </a:r>
          </a:p>
        </p:txBody>
      </p:sp>
      <p:sp>
        <p:nvSpPr>
          <p:cNvPr id="10" name="文本框 9"/>
          <p:cNvSpPr txBox="1"/>
          <p:nvPr/>
        </p:nvSpPr>
        <p:spPr>
          <a:xfrm>
            <a:off x="6257925" y="2758440"/>
            <a:ext cx="2252980" cy="306705"/>
          </a:xfrm>
          <a:prstGeom prst="rect">
            <a:avLst/>
          </a:prstGeom>
          <a:noFill/>
        </p:spPr>
        <p:txBody>
          <a:bodyPr wrap="square" rtlCol="0">
            <a:spAutoFit/>
          </a:bodyPr>
          <a:lstStyle/>
          <a:p>
            <a:r>
              <a:rPr lang="zh-CN" altLang="en-US" sz="1400">
                <a:solidFill>
                  <a:srgbClr val="0070C0"/>
                </a:solidFill>
                <a:latin typeface="微软雅黑" panose="020B0503020204020204" charset="-122"/>
                <a:ea typeface="微软雅黑" panose="020B0503020204020204" charset="-122"/>
              </a:rPr>
              <a:t>输入标题内容</a:t>
            </a:r>
          </a:p>
        </p:txBody>
      </p:sp>
      <p:sp>
        <p:nvSpPr>
          <p:cNvPr id="11" name="文本框 10"/>
          <p:cNvSpPr txBox="1"/>
          <p:nvPr/>
        </p:nvSpPr>
        <p:spPr>
          <a:xfrm>
            <a:off x="6257925" y="2374265"/>
            <a:ext cx="2252980" cy="306705"/>
          </a:xfrm>
          <a:prstGeom prst="rect">
            <a:avLst/>
          </a:prstGeom>
          <a:noFill/>
        </p:spPr>
        <p:txBody>
          <a:bodyPr wrap="square" rtlCol="0">
            <a:spAutoFit/>
          </a:bodyPr>
          <a:lstStyle/>
          <a:p>
            <a:r>
              <a:rPr lang="zh-CN" altLang="en-US" sz="1400">
                <a:solidFill>
                  <a:srgbClr val="C00000"/>
                </a:solidFill>
                <a:latin typeface="微软雅黑" panose="020B0503020204020204" charset="-122"/>
                <a:ea typeface="微软雅黑" panose="020B0503020204020204" charset="-122"/>
              </a:rPr>
              <a:t>输入标题内容</a:t>
            </a:r>
          </a:p>
        </p:txBody>
      </p:sp>
    </p:spTree>
    <p:custDataLst>
      <p:tags r:id="rId1"/>
    </p:custDataLst>
  </p:cSld>
  <p:clrMapOvr>
    <a:masterClrMapping/>
  </p:clrMapOvr>
  <p:transition spd="slow" advClick="0" advTm="3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395"/>
                                        </p:tgtEl>
                                        <p:attrNameLst>
                                          <p:attrName>style.visibility</p:attrName>
                                        </p:attrNameLst>
                                      </p:cBhvr>
                                      <p:to>
                                        <p:strVal val="visible"/>
                                      </p:to>
                                    </p:set>
                                    <p:animEffect transition="in" filter="wipe(down)">
                                      <p:cBhvr>
                                        <p:cTn id="10" dur="500"/>
                                        <p:tgtEl>
                                          <p:spTgt spid="16395"/>
                                        </p:tgtEl>
                                      </p:cBhvr>
                                    </p:animEffect>
                                  </p:childTnLst>
                                </p:cTn>
                              </p:par>
                            </p:childTnLst>
                          </p:cTn>
                        </p:par>
                        <p:par>
                          <p:cTn id="11" fill="hold">
                            <p:stCondLst>
                              <p:cond delay="900"/>
                            </p:stCondLst>
                            <p:childTnLst>
                              <p:par>
                                <p:cTn id="12" presetID="14" presetClass="entr" presetSubtype="10"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randombar(horizontal)">
                                      <p:cBhvr>
                                        <p:cTn id="14" dur="500"/>
                                        <p:tgtEl>
                                          <p:spTgt spid="2050"/>
                                        </p:tgtEl>
                                      </p:cBhvr>
                                    </p:animEffect>
                                  </p:childTnLst>
                                </p:cTn>
                              </p:par>
                            </p:childTnLst>
                          </p:cTn>
                        </p:par>
                        <p:par>
                          <p:cTn id="15" fill="hold">
                            <p:stCondLst>
                              <p:cond delay="1400"/>
                            </p:stCondLst>
                            <p:childTnLst>
                              <p:par>
                                <p:cTn id="16" presetID="42"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24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22" presetClass="entr" presetSubtype="8"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500"/>
                                        <p:tgtEl>
                                          <p:spTgt spid="39"/>
                                        </p:tgtEl>
                                      </p:cBhvr>
                                    </p:animEffect>
                                  </p:childTnLst>
                                </p:cTn>
                              </p:par>
                            </p:childTnLst>
                          </p:cTn>
                        </p:par>
                        <p:par>
                          <p:cTn id="30" fill="hold">
                            <p:stCondLst>
                              <p:cond delay="34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22" presetClass="entr" presetSubtype="8"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500"/>
                                        <p:tgtEl>
                                          <p:spTgt spid="41"/>
                                        </p:tgtEl>
                                      </p:cBhvr>
                                    </p:animEffect>
                                  </p:childTnLst>
                                </p:cTn>
                              </p:par>
                            </p:childTnLst>
                          </p:cTn>
                        </p:par>
                        <p:par>
                          <p:cTn id="44" fill="hold">
                            <p:stCondLst>
                              <p:cond delay="4400"/>
                            </p:stCondLst>
                            <p:childTnLst>
                              <p:par>
                                <p:cTn id="45" presetID="42" presetClass="entr" presetSubtype="0"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22" presetClass="entr" presetSubtype="8"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left)">
                                      <p:cBhvr>
                                        <p:cTn id="57" dur="500"/>
                                        <p:tgtEl>
                                          <p:spTgt spid="42"/>
                                        </p:tgtEl>
                                      </p:cBhvr>
                                    </p:animEffect>
                                  </p:childTnLst>
                                </p:cTn>
                              </p:par>
                            </p:childTnLst>
                          </p:cTn>
                        </p:par>
                        <p:par>
                          <p:cTn id="58" fill="hold">
                            <p:stCondLst>
                              <p:cond delay="5400"/>
                            </p:stCondLst>
                            <p:childTnLst>
                              <p:par>
                                <p:cTn id="59" presetID="42" presetClass="entr" presetSubtype="0"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anim calcmode="lin" valueType="num">
                                      <p:cBhvr>
                                        <p:cTn id="62" dur="1000" fill="hold"/>
                                        <p:tgtEl>
                                          <p:spTgt spid="5"/>
                                        </p:tgtEl>
                                        <p:attrNameLst>
                                          <p:attrName>ppt_x</p:attrName>
                                        </p:attrNameLst>
                                      </p:cBhvr>
                                      <p:tavLst>
                                        <p:tav tm="0">
                                          <p:val>
                                            <p:strVal val="#ppt_x"/>
                                          </p:val>
                                        </p:tav>
                                        <p:tav tm="100000">
                                          <p:val>
                                            <p:strVal val="#ppt_x"/>
                                          </p:val>
                                        </p:tav>
                                      </p:tavLst>
                                    </p:anim>
                                    <p:anim calcmode="lin" valueType="num">
                                      <p:cBhvr>
                                        <p:cTn id="63" dur="1000" fill="hold"/>
                                        <p:tgtEl>
                                          <p:spTgt spid="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1000"/>
                                        <p:tgtEl>
                                          <p:spTgt spid="10"/>
                                        </p:tgtEl>
                                      </p:cBhvr>
                                    </p:animEffect>
                                    <p:anim calcmode="lin" valueType="num">
                                      <p:cBhvr>
                                        <p:cTn id="67" dur="1000" fill="hold"/>
                                        <p:tgtEl>
                                          <p:spTgt spid="10"/>
                                        </p:tgtEl>
                                        <p:attrNameLst>
                                          <p:attrName>ppt_x</p:attrName>
                                        </p:attrNameLst>
                                      </p:cBhvr>
                                      <p:tavLst>
                                        <p:tav tm="0">
                                          <p:val>
                                            <p:strVal val="#ppt_x"/>
                                          </p:val>
                                        </p:tav>
                                        <p:tav tm="100000">
                                          <p:val>
                                            <p:strVal val="#ppt_x"/>
                                          </p:val>
                                        </p:tav>
                                      </p:tavLst>
                                    </p:anim>
                                    <p:anim calcmode="lin" valueType="num">
                                      <p:cBhvr>
                                        <p:cTn id="68" dur="1000" fill="hold"/>
                                        <p:tgtEl>
                                          <p:spTgt spid="10"/>
                                        </p:tgtEl>
                                        <p:attrNameLst>
                                          <p:attrName>ppt_y</p:attrName>
                                        </p:attrNameLst>
                                      </p:cBhvr>
                                      <p:tavLst>
                                        <p:tav tm="0">
                                          <p:val>
                                            <p:strVal val="#ppt_y+.1"/>
                                          </p:val>
                                        </p:tav>
                                        <p:tav tm="100000">
                                          <p:val>
                                            <p:strVal val="#ppt_y"/>
                                          </p:val>
                                        </p:tav>
                                      </p:tavLst>
                                    </p:anim>
                                  </p:childTnLst>
                                </p:cTn>
                              </p:par>
                              <p:par>
                                <p:cTn id="69" presetID="22" presetClass="entr" presetSubtype="8"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left)">
                                      <p:cBhvr>
                                        <p:cTn id="71" dur="500"/>
                                        <p:tgtEl>
                                          <p:spTgt spid="6"/>
                                        </p:tgtEl>
                                      </p:cBhvr>
                                    </p:animEffect>
                                  </p:childTnLst>
                                </p:cTn>
                              </p:par>
                            </p:childTnLst>
                          </p:cTn>
                        </p:par>
                        <p:par>
                          <p:cTn id="72" fill="hold">
                            <p:stCondLst>
                              <p:cond delay="6400"/>
                            </p:stCondLst>
                            <p:childTnLst>
                              <p:par>
                                <p:cTn id="73" presetID="10" presetClass="entr" presetSubtype="0" fill="hold" grpId="0"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fade">
                                      <p:cBhvr>
                                        <p:cTn id="75"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16395" grpId="0"/>
      <p:bldP spid="2" grpId="0"/>
      <p:bldP spid="3" grpId="0"/>
      <p:bldP spid="4" grpId="0"/>
      <p:bldP spid="5"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flipH="1" flipV="1">
            <a:off x="2275766" y="1730702"/>
            <a:ext cx="4412986" cy="2075543"/>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V="1">
            <a:off x="2275766" y="1752268"/>
            <a:ext cx="4412986" cy="2075543"/>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837420" y="2063394"/>
            <a:ext cx="1382075" cy="1382075"/>
            <a:chOff x="3880962" y="2048430"/>
            <a:chExt cx="1382075" cy="1382075"/>
          </a:xfrm>
        </p:grpSpPr>
        <p:grpSp>
          <p:nvGrpSpPr>
            <p:cNvPr id="41" name="组合 40"/>
            <p:cNvGrpSpPr/>
            <p:nvPr/>
          </p:nvGrpSpPr>
          <p:grpSpPr>
            <a:xfrm>
              <a:off x="3880962" y="2048430"/>
              <a:ext cx="1382075" cy="1382075"/>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椭圆 43"/>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2" name="Picture 2" descr="F:\0PPT素材\b133188c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5577" y="2443044"/>
              <a:ext cx="592845" cy="592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组合 2"/>
          <p:cNvGrpSpPr/>
          <p:nvPr/>
        </p:nvGrpSpPr>
        <p:grpSpPr>
          <a:xfrm>
            <a:off x="1535522" y="1474097"/>
            <a:ext cx="1721136" cy="774463"/>
            <a:chOff x="1591195" y="3531392"/>
            <a:chExt cx="1721136" cy="774463"/>
          </a:xfrm>
          <a:effectLst>
            <a:outerShdw blurRad="444500" dist="254000" dir="8100000" algn="tr" rotWithShape="0">
              <a:prstClr val="black">
                <a:alpha val="50000"/>
              </a:prstClr>
            </a:outerShdw>
          </a:effectLst>
        </p:grpSpPr>
        <p:sp>
          <p:nvSpPr>
            <p:cNvPr id="105"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6" name="组合 105"/>
          <p:cNvGrpSpPr/>
          <p:nvPr/>
        </p:nvGrpSpPr>
        <p:grpSpPr>
          <a:xfrm>
            <a:off x="1535522" y="3549640"/>
            <a:ext cx="1721136" cy="774463"/>
            <a:chOff x="1591195" y="3531392"/>
            <a:chExt cx="1721136" cy="774463"/>
          </a:xfrm>
          <a:effectLst>
            <a:outerShdw blurRad="444500" dist="254000" dir="8100000" algn="tr" rotWithShape="0">
              <a:prstClr val="black">
                <a:alpha val="50000"/>
              </a:prstClr>
            </a:outerShdw>
          </a:effectLst>
        </p:grpSpPr>
        <p:sp>
          <p:nvSpPr>
            <p:cNvPr id="107"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9" name="组合 108"/>
          <p:cNvGrpSpPr/>
          <p:nvPr/>
        </p:nvGrpSpPr>
        <p:grpSpPr>
          <a:xfrm>
            <a:off x="5944083" y="1456961"/>
            <a:ext cx="1721136" cy="774463"/>
            <a:chOff x="1591195" y="3531392"/>
            <a:chExt cx="1721136" cy="774463"/>
          </a:xfrm>
          <a:effectLst>
            <a:outerShdw blurRad="444500" dist="254000" dir="8100000" algn="tr" rotWithShape="0">
              <a:prstClr val="black">
                <a:alpha val="50000"/>
              </a:prstClr>
            </a:outerShdw>
          </a:effectLst>
        </p:grpSpPr>
        <p:sp>
          <p:nvSpPr>
            <p:cNvPr id="110"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3" name="组合 112"/>
          <p:cNvGrpSpPr/>
          <p:nvPr/>
        </p:nvGrpSpPr>
        <p:grpSpPr>
          <a:xfrm>
            <a:off x="5944083" y="3566776"/>
            <a:ext cx="1721136" cy="774463"/>
            <a:chOff x="1591195" y="3531392"/>
            <a:chExt cx="1721136" cy="774463"/>
          </a:xfrm>
          <a:effectLst>
            <a:outerShdw blurRad="444500" dist="254000" dir="8100000" algn="tr" rotWithShape="0">
              <a:prstClr val="black">
                <a:alpha val="50000"/>
              </a:prstClr>
            </a:outerShdw>
          </a:effectLst>
        </p:grpSpPr>
        <p:sp>
          <p:nvSpPr>
            <p:cNvPr id="115"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0" name="TextBox 119"/>
          <p:cNvSpPr txBox="1"/>
          <p:nvPr/>
        </p:nvSpPr>
        <p:spPr>
          <a:xfrm>
            <a:off x="1632553" y="1476265"/>
            <a:ext cx="520700" cy="275590"/>
          </a:xfrm>
          <a:prstGeom prst="rect">
            <a:avLst/>
          </a:prstGeom>
          <a:noFill/>
        </p:spPr>
        <p:txBody>
          <a:bodyPr wrap="none" rtlCol="0">
            <a:spAutoFit/>
          </a:bodyPr>
          <a:lstStyle/>
          <a:p>
            <a:r>
              <a:rPr lang="en-US" altLang="zh-CN" sz="1200" dirty="0">
                <a:solidFill>
                  <a:srgbClr val="C00000"/>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2013</a:t>
            </a:r>
          </a:p>
        </p:txBody>
      </p:sp>
      <p:sp>
        <p:nvSpPr>
          <p:cNvPr id="122" name="TextBox 121"/>
          <p:cNvSpPr txBox="1"/>
          <p:nvPr/>
        </p:nvSpPr>
        <p:spPr>
          <a:xfrm>
            <a:off x="6072273" y="3592176"/>
            <a:ext cx="520700" cy="275590"/>
          </a:xfrm>
          <a:prstGeom prst="rect">
            <a:avLst/>
          </a:prstGeom>
          <a:noFill/>
        </p:spPr>
        <p:txBody>
          <a:bodyPr wrap="none" rtlCol="0">
            <a:spAutoFit/>
          </a:bodyPr>
          <a:lstStyle/>
          <a:p>
            <a:r>
              <a:rPr lang="en-US" sz="1200" dirty="0">
                <a:solidFill>
                  <a:srgbClr val="C00000"/>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2017</a:t>
            </a:r>
          </a:p>
        </p:txBody>
      </p:sp>
      <p:sp>
        <p:nvSpPr>
          <p:cNvPr id="123" name="TextBox 122"/>
          <p:cNvSpPr txBox="1"/>
          <p:nvPr/>
        </p:nvSpPr>
        <p:spPr>
          <a:xfrm>
            <a:off x="6050211" y="1470913"/>
            <a:ext cx="520700" cy="275590"/>
          </a:xfrm>
          <a:prstGeom prst="rect">
            <a:avLst/>
          </a:prstGeom>
          <a:noFill/>
        </p:spPr>
        <p:txBody>
          <a:bodyPr wrap="none" rtlCol="0">
            <a:spAutoFit/>
          </a:bodyPr>
          <a:lstStyle/>
          <a:p>
            <a:r>
              <a:rPr lang="en-US" sz="1200" dirty="0">
                <a:solidFill>
                  <a:srgbClr val="C00000"/>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2014</a:t>
            </a:r>
          </a:p>
        </p:txBody>
      </p:sp>
      <p:sp>
        <p:nvSpPr>
          <p:cNvPr id="124" name="TextBox 123"/>
          <p:cNvSpPr txBox="1"/>
          <p:nvPr/>
        </p:nvSpPr>
        <p:spPr>
          <a:xfrm>
            <a:off x="1646522" y="3575040"/>
            <a:ext cx="520700" cy="275590"/>
          </a:xfrm>
          <a:prstGeom prst="rect">
            <a:avLst/>
          </a:prstGeom>
          <a:noFill/>
        </p:spPr>
        <p:txBody>
          <a:bodyPr wrap="none" rtlCol="0">
            <a:spAutoFit/>
          </a:bodyPr>
          <a:lstStyle/>
          <a:p>
            <a:r>
              <a:rPr lang="en-US" altLang="zh-CN" sz="1200" dirty="0">
                <a:solidFill>
                  <a:srgbClr val="C00000"/>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201</a:t>
            </a:r>
            <a:r>
              <a:rPr lang="en-US" sz="1200" dirty="0">
                <a:solidFill>
                  <a:srgbClr val="C00000"/>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6</a:t>
            </a:r>
          </a:p>
        </p:txBody>
      </p:sp>
      <p:sp>
        <p:nvSpPr>
          <p:cNvPr id="126" name="TextBox 125"/>
          <p:cNvSpPr txBox="1"/>
          <p:nvPr/>
        </p:nvSpPr>
        <p:spPr>
          <a:xfrm>
            <a:off x="1643983" y="1848953"/>
            <a:ext cx="1097280" cy="275590"/>
          </a:xfrm>
          <a:prstGeom prst="rect">
            <a:avLst/>
          </a:prstGeom>
          <a:noFill/>
        </p:spPr>
        <p:txBody>
          <a:bodyPr wrap="none" rtlCol="0">
            <a:spAutoFit/>
          </a:bodyPr>
          <a:lstStyle/>
          <a:p>
            <a:r>
              <a:rPr lang="zh-CN" sz="1200" b="1" dirty="0">
                <a:solidFill>
                  <a:schemeClr val="tx2"/>
                </a:solidFill>
                <a:latin typeface="微软雅黑" panose="020B0503020204020204" charset="-122"/>
                <a:ea typeface="微软雅黑" panose="020B0503020204020204" charset="-122"/>
                <a:cs typeface="方正兰亭细黑_GBK_M" panose="02010600010101010101" pitchFamily="2" charset="2"/>
              </a:rPr>
              <a:t>输入标题内容</a:t>
            </a:r>
          </a:p>
        </p:txBody>
      </p:sp>
      <p:sp>
        <p:nvSpPr>
          <p:cNvPr id="128" name="TextBox 127"/>
          <p:cNvSpPr txBox="1"/>
          <p:nvPr/>
        </p:nvSpPr>
        <p:spPr>
          <a:xfrm>
            <a:off x="6037320" y="1848953"/>
            <a:ext cx="1097280" cy="275590"/>
          </a:xfrm>
          <a:prstGeom prst="rect">
            <a:avLst/>
          </a:prstGeom>
          <a:noFill/>
        </p:spPr>
        <p:txBody>
          <a:bodyPr wrap="none" rtlCol="0">
            <a:spAutoFit/>
          </a:bodyPr>
          <a:lstStyle/>
          <a:p>
            <a:pPr algn="l"/>
            <a:r>
              <a:rPr lang="zh-CN" sz="1200" b="1" dirty="0">
                <a:solidFill>
                  <a:schemeClr val="tx2"/>
                </a:solidFill>
                <a:latin typeface="微软雅黑" panose="020B0503020204020204" charset="-122"/>
                <a:ea typeface="微软雅黑" panose="020B0503020204020204" charset="-122"/>
                <a:cs typeface="方正兰亭细黑_GBK_M" panose="02010600010101010101" pitchFamily="2" charset="2"/>
                <a:sym typeface="+mn-ea"/>
              </a:rPr>
              <a:t>输入标题内容</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129" name="TextBox 128"/>
          <p:cNvSpPr txBox="1"/>
          <p:nvPr/>
        </p:nvSpPr>
        <p:spPr>
          <a:xfrm>
            <a:off x="1621123" y="3912083"/>
            <a:ext cx="1097280" cy="275590"/>
          </a:xfrm>
          <a:prstGeom prst="rect">
            <a:avLst/>
          </a:prstGeom>
          <a:noFill/>
        </p:spPr>
        <p:txBody>
          <a:bodyPr wrap="none" rtlCol="0">
            <a:spAutoFit/>
          </a:bodyPr>
          <a:lstStyle/>
          <a:p>
            <a:pPr algn="l"/>
            <a:r>
              <a:rPr lang="zh-CN" sz="1200" b="1" dirty="0">
                <a:solidFill>
                  <a:schemeClr val="tx2"/>
                </a:solidFill>
                <a:latin typeface="微软雅黑" panose="020B0503020204020204" charset="-122"/>
                <a:ea typeface="微软雅黑" panose="020B0503020204020204" charset="-122"/>
                <a:cs typeface="方正兰亭细黑_GBK_M" panose="02010600010101010101" pitchFamily="2" charset="2"/>
                <a:sym typeface="+mn-ea"/>
              </a:rPr>
              <a:t>输入标题内容</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130" name="TextBox 129"/>
          <p:cNvSpPr txBox="1"/>
          <p:nvPr/>
        </p:nvSpPr>
        <p:spPr>
          <a:xfrm>
            <a:off x="6048750" y="3943133"/>
            <a:ext cx="1097280" cy="275590"/>
          </a:xfrm>
          <a:prstGeom prst="rect">
            <a:avLst/>
          </a:prstGeom>
          <a:noFill/>
        </p:spPr>
        <p:txBody>
          <a:bodyPr wrap="none" rtlCol="0">
            <a:spAutoFit/>
          </a:bodyPr>
          <a:lstStyle/>
          <a:p>
            <a:pPr algn="l"/>
            <a:r>
              <a:rPr lang="zh-CN" sz="1200" b="1" dirty="0">
                <a:solidFill>
                  <a:schemeClr val="tx2"/>
                </a:solidFill>
                <a:latin typeface="微软雅黑" panose="020B0503020204020204" charset="-122"/>
                <a:ea typeface="微软雅黑" panose="020B0503020204020204" charset="-122"/>
                <a:cs typeface="方正兰亭细黑_GBK_M" panose="02010600010101010101" pitchFamily="2" charset="2"/>
                <a:sym typeface="+mn-ea"/>
              </a:rPr>
              <a:t>输入标题内容</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35" name="TextBox 34"/>
          <p:cNvSpPr txBox="1"/>
          <p:nvPr/>
        </p:nvSpPr>
        <p:spPr>
          <a:xfrm>
            <a:off x="10609990" y="6383039"/>
            <a:ext cx="868680" cy="368300"/>
          </a:xfrm>
          <a:prstGeom prst="rect">
            <a:avLst/>
          </a:prstGeom>
          <a:noFill/>
        </p:spPr>
        <p:txBody>
          <a:bodyPr wrap="none" rtlCol="0">
            <a:spAutoFit/>
          </a:bodyPr>
          <a:lstStyle/>
          <a:p>
            <a:r>
              <a:rPr lang="zh-CN" altLang="en-US" dirty="0"/>
              <a:t>延时符</a:t>
            </a:r>
          </a:p>
        </p:txBody>
      </p:sp>
      <p:grpSp>
        <p:nvGrpSpPr>
          <p:cNvPr id="9" name="Group 17"/>
          <p:cNvGrpSpPr>
            <a:grpSpLocks noChangeAspect="1"/>
          </p:cNvGrpSpPr>
          <p:nvPr/>
        </p:nvGrpSpPr>
        <p:grpSpPr bwMode="auto">
          <a:xfrm>
            <a:off x="393422" y="252944"/>
            <a:ext cx="259260" cy="278303"/>
            <a:chOff x="231" y="1205"/>
            <a:chExt cx="640" cy="687"/>
          </a:xfrm>
          <a:solidFill>
            <a:schemeClr val="bg1"/>
          </a:solidFill>
          <a:effectLst/>
        </p:grpSpPr>
        <p:sp>
          <p:nvSpPr>
            <p:cNvPr id="10"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sp>
          <p:nvSpPr>
            <p:cNvPr id="11"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grpSp>
      <p:sp>
        <p:nvSpPr>
          <p:cNvPr id="12" name="文本框 2"/>
          <p:cNvSpPr txBox="1"/>
          <p:nvPr/>
        </p:nvSpPr>
        <p:spPr>
          <a:xfrm>
            <a:off x="772795" y="192405"/>
            <a:ext cx="3074670" cy="398780"/>
          </a:xfrm>
          <a:prstGeom prst="rect">
            <a:avLst/>
          </a:prstGeom>
          <a:noFill/>
          <a:ln w="9525">
            <a:noFill/>
          </a:ln>
        </p:spPr>
        <p:txBody>
          <a:bodyPr wrap="square">
            <a:spAutoFit/>
          </a:bodyPr>
          <a:lstStyle/>
          <a:p>
            <a:pPr marL="0" lvl="2"/>
            <a:r>
              <a:rPr lang="zh-CN" altLang="en-US" sz="2000" dirty="0">
                <a:solidFill>
                  <a:schemeClr val="tx2"/>
                </a:solidFill>
                <a:latin typeface="微软雅黑" panose="020B0503020204020204" charset="-122"/>
                <a:ea typeface="微软雅黑" panose="020B0503020204020204" charset="-122"/>
                <a:cs typeface="+mn-ea"/>
                <a:sym typeface="+mn-ea"/>
              </a:rPr>
              <a:t>企业简介与组织结构</a:t>
            </a:r>
          </a:p>
        </p:txBody>
      </p:sp>
    </p:spTree>
    <p:custDataLst>
      <p:tags r:id="rId1"/>
    </p:custDataLst>
  </p:cSld>
  <p:clrMapOvr>
    <a:masterClrMapping/>
  </p:clrMapOvr>
  <p:transition spd="slow" advClick="0" advTm="3000">
    <p:circl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par>
                              <p:cTn id="11" fill="hold">
                                <p:stCondLst>
                                  <p:cond delay="900"/>
                                </p:stCondLst>
                                <p:childTnLst>
                                  <p:par>
                                    <p:cTn id="12" presetID="2" presetClass="entr" presetSubtype="4" fill="hold" nodeType="afterEffect" p14:presetBounceEnd="50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50000">
                                          <p:cBhvr additive="base">
                                            <p:cTn id="14" dur="4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15" dur="400" fill="hold"/>
                                            <p:tgtEl>
                                              <p:spTgt spid="4"/>
                                            </p:tgtEl>
                                            <p:attrNameLst>
                                              <p:attrName>ppt_y</p:attrName>
                                            </p:attrNameLst>
                                          </p:cBhvr>
                                          <p:tavLst>
                                            <p:tav tm="0">
                                              <p:val>
                                                <p:strVal val="1+#ppt_h/2"/>
                                              </p:val>
                                            </p:tav>
                                            <p:tav tm="100000">
                                              <p:val>
                                                <p:strVal val="#ppt_y"/>
                                              </p:val>
                                            </p:tav>
                                          </p:tavLst>
                                        </p:anim>
                                      </p:childTnLst>
                                    </p:cTn>
                                  </p:par>
                                </p:childTnLst>
                              </p:cTn>
                            </p:par>
                            <p:par>
                              <p:cTn id="16" fill="hold">
                                <p:stCondLst>
                                  <p:cond delay="1400"/>
                                </p:stCondLst>
                                <p:childTnLst>
                                  <p:par>
                                    <p:cTn id="17" presetID="16" presetClass="entr" presetSubtype="37"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outVertical)">
                                          <p:cBhvr>
                                            <p:cTn id="19" dur="500"/>
                                            <p:tgtEl>
                                              <p:spTgt spid="6"/>
                                            </p:tgtEl>
                                          </p:cBhvr>
                                        </p:animEffect>
                                      </p:childTnLst>
                                    </p:cTn>
                                  </p:par>
                                  <p:par>
                                    <p:cTn id="20" presetID="53" presetClass="entr" presetSubtype="16" fill="hold" nodeType="withEffect">
                                      <p:stCondLst>
                                        <p:cond delay="30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300"/>
                                      </p:stCondLst>
                                      <p:childTnLst>
                                        <p:set>
                                          <p:cBhvr>
                                            <p:cTn id="26" dur="1" fill="hold">
                                              <p:stCondLst>
                                                <p:cond delay="0"/>
                                              </p:stCondLst>
                                            </p:cTn>
                                            <p:tgtEl>
                                              <p:spTgt spid="113"/>
                                            </p:tgtEl>
                                            <p:attrNameLst>
                                              <p:attrName>style.visibility</p:attrName>
                                            </p:attrNameLst>
                                          </p:cBhvr>
                                          <p:to>
                                            <p:strVal val="visible"/>
                                          </p:to>
                                        </p:set>
                                        <p:anim calcmode="lin" valueType="num">
                                          <p:cBhvr>
                                            <p:cTn id="27" dur="500" fill="hold"/>
                                            <p:tgtEl>
                                              <p:spTgt spid="113"/>
                                            </p:tgtEl>
                                            <p:attrNameLst>
                                              <p:attrName>ppt_w</p:attrName>
                                            </p:attrNameLst>
                                          </p:cBhvr>
                                          <p:tavLst>
                                            <p:tav tm="0">
                                              <p:val>
                                                <p:fltVal val="0"/>
                                              </p:val>
                                            </p:tav>
                                            <p:tav tm="100000">
                                              <p:val>
                                                <p:strVal val="#ppt_w"/>
                                              </p:val>
                                            </p:tav>
                                          </p:tavLst>
                                        </p:anim>
                                        <p:anim calcmode="lin" valueType="num">
                                          <p:cBhvr>
                                            <p:cTn id="28" dur="500" fill="hold"/>
                                            <p:tgtEl>
                                              <p:spTgt spid="113"/>
                                            </p:tgtEl>
                                            <p:attrNameLst>
                                              <p:attrName>ppt_h</p:attrName>
                                            </p:attrNameLst>
                                          </p:cBhvr>
                                          <p:tavLst>
                                            <p:tav tm="0">
                                              <p:val>
                                                <p:fltVal val="0"/>
                                              </p:val>
                                            </p:tav>
                                            <p:tav tm="100000">
                                              <p:val>
                                                <p:strVal val="#ppt_h"/>
                                              </p:val>
                                            </p:tav>
                                          </p:tavLst>
                                        </p:anim>
                                        <p:animEffect transition="in" filter="fade">
                                          <p:cBhvr>
                                            <p:cTn id="29" dur="500"/>
                                            <p:tgtEl>
                                              <p:spTgt spid="113"/>
                                            </p:tgtEl>
                                          </p:cBhvr>
                                        </p:animEffect>
                                      </p:childTnLst>
                                    </p:cTn>
                                  </p:par>
                                </p:childTnLst>
                              </p:cTn>
                            </p:par>
                            <p:par>
                              <p:cTn id="30" fill="hold">
                                <p:stCondLst>
                                  <p:cond delay="1900"/>
                                </p:stCondLst>
                                <p:childTnLst>
                                  <p:par>
                                    <p:cTn id="31" presetID="12" presetClass="entr" presetSubtype="4" fill="hold" grpId="0" nodeType="afterEffect">
                                      <p:stCondLst>
                                        <p:cond delay="0"/>
                                      </p:stCondLst>
                                      <p:childTnLst>
                                        <p:set>
                                          <p:cBhvr>
                                            <p:cTn id="32" dur="1" fill="hold">
                                              <p:stCondLst>
                                                <p:cond delay="0"/>
                                              </p:stCondLst>
                                            </p:cTn>
                                            <p:tgtEl>
                                              <p:spTgt spid="122"/>
                                            </p:tgtEl>
                                            <p:attrNameLst>
                                              <p:attrName>style.visibility</p:attrName>
                                            </p:attrNameLst>
                                          </p:cBhvr>
                                          <p:to>
                                            <p:strVal val="visible"/>
                                          </p:to>
                                        </p:set>
                                        <p:anim calcmode="lin" valueType="num">
                                          <p:cBhvr additive="base">
                                            <p:cTn id="33" dur="500"/>
                                            <p:tgtEl>
                                              <p:spTgt spid="122"/>
                                            </p:tgtEl>
                                            <p:attrNameLst>
                                              <p:attrName>ppt_y</p:attrName>
                                            </p:attrNameLst>
                                          </p:cBhvr>
                                          <p:tavLst>
                                            <p:tav tm="0">
                                              <p:val>
                                                <p:strVal val="#ppt_y+#ppt_h*1.125000"/>
                                              </p:val>
                                            </p:tav>
                                            <p:tav tm="100000">
                                              <p:val>
                                                <p:strVal val="#ppt_y"/>
                                              </p:val>
                                            </p:tav>
                                          </p:tavLst>
                                        </p:anim>
                                        <p:animEffect transition="in" filter="wipe(up)">
                                          <p:cBhvr>
                                            <p:cTn id="34" dur="500"/>
                                            <p:tgtEl>
                                              <p:spTgt spid="122"/>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additive="base">
                                            <p:cTn id="37" dur="500"/>
                                            <p:tgtEl>
                                              <p:spTgt spid="130"/>
                                            </p:tgtEl>
                                            <p:attrNameLst>
                                              <p:attrName>ppt_y</p:attrName>
                                            </p:attrNameLst>
                                          </p:cBhvr>
                                          <p:tavLst>
                                            <p:tav tm="0">
                                              <p:val>
                                                <p:strVal val="#ppt_y+#ppt_h*1.125000"/>
                                              </p:val>
                                            </p:tav>
                                            <p:tav tm="100000">
                                              <p:val>
                                                <p:strVal val="#ppt_y"/>
                                              </p:val>
                                            </p:tav>
                                          </p:tavLst>
                                        </p:anim>
                                        <p:animEffect transition="in" filter="wipe(up)">
                                          <p:cBhvr>
                                            <p:cTn id="38" dur="500"/>
                                            <p:tgtEl>
                                              <p:spTgt spid="130"/>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126"/>
                                            </p:tgtEl>
                                            <p:attrNameLst>
                                              <p:attrName>style.visibility</p:attrName>
                                            </p:attrNameLst>
                                          </p:cBhvr>
                                          <p:to>
                                            <p:strVal val="visible"/>
                                          </p:to>
                                        </p:set>
                                        <p:anim calcmode="lin" valueType="num">
                                          <p:cBhvr additive="base">
                                            <p:cTn id="41" dur="500"/>
                                            <p:tgtEl>
                                              <p:spTgt spid="126"/>
                                            </p:tgtEl>
                                            <p:attrNameLst>
                                              <p:attrName>ppt_y</p:attrName>
                                            </p:attrNameLst>
                                          </p:cBhvr>
                                          <p:tavLst>
                                            <p:tav tm="0">
                                              <p:val>
                                                <p:strVal val="#ppt_y+#ppt_h*1.125000"/>
                                              </p:val>
                                            </p:tav>
                                            <p:tav tm="100000">
                                              <p:val>
                                                <p:strVal val="#ppt_y"/>
                                              </p:val>
                                            </p:tav>
                                          </p:tavLst>
                                        </p:anim>
                                        <p:animEffect transition="in" filter="wipe(up)">
                                          <p:cBhvr>
                                            <p:cTn id="42" dur="500"/>
                                            <p:tgtEl>
                                              <p:spTgt spid="126"/>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120"/>
                                            </p:tgtEl>
                                            <p:attrNameLst>
                                              <p:attrName>style.visibility</p:attrName>
                                            </p:attrNameLst>
                                          </p:cBhvr>
                                          <p:to>
                                            <p:strVal val="visible"/>
                                          </p:to>
                                        </p:set>
                                        <p:anim calcmode="lin" valueType="num">
                                          <p:cBhvr additive="base">
                                            <p:cTn id="45" dur="500"/>
                                            <p:tgtEl>
                                              <p:spTgt spid="120"/>
                                            </p:tgtEl>
                                            <p:attrNameLst>
                                              <p:attrName>ppt_y</p:attrName>
                                            </p:attrNameLst>
                                          </p:cBhvr>
                                          <p:tavLst>
                                            <p:tav tm="0">
                                              <p:val>
                                                <p:strVal val="#ppt_y+#ppt_h*1.125000"/>
                                              </p:val>
                                            </p:tav>
                                            <p:tav tm="100000">
                                              <p:val>
                                                <p:strVal val="#ppt_y"/>
                                              </p:val>
                                            </p:tav>
                                          </p:tavLst>
                                        </p:anim>
                                        <p:animEffect transition="in" filter="wipe(up)">
                                          <p:cBhvr>
                                            <p:cTn id="46" dur="500"/>
                                            <p:tgtEl>
                                              <p:spTgt spid="120"/>
                                            </p:tgtEl>
                                          </p:cBhvr>
                                        </p:animEffect>
                                      </p:childTnLst>
                                    </p:cTn>
                                  </p:par>
                                </p:childTnLst>
                              </p:cTn>
                            </p:par>
                            <p:par>
                              <p:cTn id="47" fill="hold">
                                <p:stCondLst>
                                  <p:cond delay="2400"/>
                                </p:stCondLst>
                                <p:childTnLst>
                                  <p:par>
                                    <p:cTn id="48" presetID="16" presetClass="entr" presetSubtype="37" fill="hold" nodeType="afterEffect">
                                      <p:stCondLst>
                                        <p:cond delay="0"/>
                                      </p:stCondLst>
                                      <p:childTnLst>
                                        <p:set>
                                          <p:cBhvr>
                                            <p:cTn id="49" dur="1" fill="hold">
                                              <p:stCondLst>
                                                <p:cond delay="0"/>
                                              </p:stCondLst>
                                            </p:cTn>
                                            <p:tgtEl>
                                              <p:spTgt spid="118"/>
                                            </p:tgtEl>
                                            <p:attrNameLst>
                                              <p:attrName>style.visibility</p:attrName>
                                            </p:attrNameLst>
                                          </p:cBhvr>
                                          <p:to>
                                            <p:strVal val="visible"/>
                                          </p:to>
                                        </p:set>
                                        <p:animEffect transition="in" filter="barn(outVertical)">
                                          <p:cBhvr>
                                            <p:cTn id="50" dur="500"/>
                                            <p:tgtEl>
                                              <p:spTgt spid="118"/>
                                            </p:tgtEl>
                                          </p:cBhvr>
                                        </p:animEffect>
                                      </p:childTnLst>
                                    </p:cTn>
                                  </p:par>
                                  <p:par>
                                    <p:cTn id="51" presetID="53" presetClass="entr" presetSubtype="16" fill="hold" nodeType="withEffect">
                                      <p:stCondLst>
                                        <p:cond delay="300"/>
                                      </p:stCondLst>
                                      <p:childTnLst>
                                        <p:set>
                                          <p:cBhvr>
                                            <p:cTn id="52" dur="1" fill="hold">
                                              <p:stCondLst>
                                                <p:cond delay="0"/>
                                              </p:stCondLst>
                                            </p:cTn>
                                            <p:tgtEl>
                                              <p:spTgt spid="106"/>
                                            </p:tgtEl>
                                            <p:attrNameLst>
                                              <p:attrName>style.visibility</p:attrName>
                                            </p:attrNameLst>
                                          </p:cBhvr>
                                          <p:to>
                                            <p:strVal val="visible"/>
                                          </p:to>
                                        </p:set>
                                        <p:anim calcmode="lin" valueType="num">
                                          <p:cBhvr>
                                            <p:cTn id="53" dur="500" fill="hold"/>
                                            <p:tgtEl>
                                              <p:spTgt spid="106"/>
                                            </p:tgtEl>
                                            <p:attrNameLst>
                                              <p:attrName>ppt_w</p:attrName>
                                            </p:attrNameLst>
                                          </p:cBhvr>
                                          <p:tavLst>
                                            <p:tav tm="0">
                                              <p:val>
                                                <p:fltVal val="0"/>
                                              </p:val>
                                            </p:tav>
                                            <p:tav tm="100000">
                                              <p:val>
                                                <p:strVal val="#ppt_w"/>
                                              </p:val>
                                            </p:tav>
                                          </p:tavLst>
                                        </p:anim>
                                        <p:anim calcmode="lin" valueType="num">
                                          <p:cBhvr>
                                            <p:cTn id="54" dur="500" fill="hold"/>
                                            <p:tgtEl>
                                              <p:spTgt spid="106"/>
                                            </p:tgtEl>
                                            <p:attrNameLst>
                                              <p:attrName>ppt_h</p:attrName>
                                            </p:attrNameLst>
                                          </p:cBhvr>
                                          <p:tavLst>
                                            <p:tav tm="0">
                                              <p:val>
                                                <p:fltVal val="0"/>
                                              </p:val>
                                            </p:tav>
                                            <p:tav tm="100000">
                                              <p:val>
                                                <p:strVal val="#ppt_h"/>
                                              </p:val>
                                            </p:tav>
                                          </p:tavLst>
                                        </p:anim>
                                        <p:animEffect transition="in" filter="fade">
                                          <p:cBhvr>
                                            <p:cTn id="55" dur="500"/>
                                            <p:tgtEl>
                                              <p:spTgt spid="106"/>
                                            </p:tgtEl>
                                          </p:cBhvr>
                                        </p:animEffect>
                                      </p:childTnLst>
                                    </p:cTn>
                                  </p:par>
                                  <p:par>
                                    <p:cTn id="56" presetID="53" presetClass="entr" presetSubtype="16" fill="hold" nodeType="withEffect">
                                      <p:stCondLst>
                                        <p:cond delay="300"/>
                                      </p:stCondLst>
                                      <p:childTnLst>
                                        <p:set>
                                          <p:cBhvr>
                                            <p:cTn id="57" dur="1" fill="hold">
                                              <p:stCondLst>
                                                <p:cond delay="0"/>
                                              </p:stCondLst>
                                            </p:cTn>
                                            <p:tgtEl>
                                              <p:spTgt spid="109"/>
                                            </p:tgtEl>
                                            <p:attrNameLst>
                                              <p:attrName>style.visibility</p:attrName>
                                            </p:attrNameLst>
                                          </p:cBhvr>
                                          <p:to>
                                            <p:strVal val="visible"/>
                                          </p:to>
                                        </p:set>
                                        <p:anim calcmode="lin" valueType="num">
                                          <p:cBhvr>
                                            <p:cTn id="58" dur="500" fill="hold"/>
                                            <p:tgtEl>
                                              <p:spTgt spid="109"/>
                                            </p:tgtEl>
                                            <p:attrNameLst>
                                              <p:attrName>ppt_w</p:attrName>
                                            </p:attrNameLst>
                                          </p:cBhvr>
                                          <p:tavLst>
                                            <p:tav tm="0">
                                              <p:val>
                                                <p:fltVal val="0"/>
                                              </p:val>
                                            </p:tav>
                                            <p:tav tm="100000">
                                              <p:val>
                                                <p:strVal val="#ppt_w"/>
                                              </p:val>
                                            </p:tav>
                                          </p:tavLst>
                                        </p:anim>
                                        <p:anim calcmode="lin" valueType="num">
                                          <p:cBhvr>
                                            <p:cTn id="59" dur="500" fill="hold"/>
                                            <p:tgtEl>
                                              <p:spTgt spid="109"/>
                                            </p:tgtEl>
                                            <p:attrNameLst>
                                              <p:attrName>ppt_h</p:attrName>
                                            </p:attrNameLst>
                                          </p:cBhvr>
                                          <p:tavLst>
                                            <p:tav tm="0">
                                              <p:val>
                                                <p:fltVal val="0"/>
                                              </p:val>
                                            </p:tav>
                                            <p:tav tm="100000">
                                              <p:val>
                                                <p:strVal val="#ppt_h"/>
                                              </p:val>
                                            </p:tav>
                                          </p:tavLst>
                                        </p:anim>
                                        <p:animEffect transition="in" filter="fade">
                                          <p:cBhvr>
                                            <p:cTn id="60" dur="500"/>
                                            <p:tgtEl>
                                              <p:spTgt spid="109"/>
                                            </p:tgtEl>
                                          </p:cBhvr>
                                        </p:animEffect>
                                      </p:childTnLst>
                                    </p:cTn>
                                  </p:par>
                                </p:childTnLst>
                              </p:cTn>
                            </p:par>
                            <p:par>
                              <p:cTn id="61" fill="hold">
                                <p:stCondLst>
                                  <p:cond delay="2900"/>
                                </p:stCondLst>
                                <p:childTnLst>
                                  <p:par>
                                    <p:cTn id="62" presetID="12" presetClass="entr" presetSubtype="4" fill="hold" grpId="0" nodeType="afterEffect">
                                      <p:stCondLst>
                                        <p:cond delay="0"/>
                                      </p:stCondLst>
                                      <p:childTnLst>
                                        <p:set>
                                          <p:cBhvr>
                                            <p:cTn id="63" dur="1" fill="hold">
                                              <p:stCondLst>
                                                <p:cond delay="0"/>
                                              </p:stCondLst>
                                            </p:cTn>
                                            <p:tgtEl>
                                              <p:spTgt spid="129"/>
                                            </p:tgtEl>
                                            <p:attrNameLst>
                                              <p:attrName>style.visibility</p:attrName>
                                            </p:attrNameLst>
                                          </p:cBhvr>
                                          <p:to>
                                            <p:strVal val="visible"/>
                                          </p:to>
                                        </p:set>
                                        <p:anim calcmode="lin" valueType="num">
                                          <p:cBhvr additive="base">
                                            <p:cTn id="64" dur="500"/>
                                            <p:tgtEl>
                                              <p:spTgt spid="129"/>
                                            </p:tgtEl>
                                            <p:attrNameLst>
                                              <p:attrName>ppt_y</p:attrName>
                                            </p:attrNameLst>
                                          </p:cBhvr>
                                          <p:tavLst>
                                            <p:tav tm="0">
                                              <p:val>
                                                <p:strVal val="#ppt_y+#ppt_h*1.125000"/>
                                              </p:val>
                                            </p:tav>
                                            <p:tav tm="100000">
                                              <p:val>
                                                <p:strVal val="#ppt_y"/>
                                              </p:val>
                                            </p:tav>
                                          </p:tavLst>
                                        </p:anim>
                                        <p:animEffect transition="in" filter="wipe(up)">
                                          <p:cBhvr>
                                            <p:cTn id="65" dur="500"/>
                                            <p:tgtEl>
                                              <p:spTgt spid="129"/>
                                            </p:tgtEl>
                                          </p:cBhvr>
                                        </p:animEffect>
                                      </p:childTnLst>
                                    </p:cTn>
                                  </p:par>
                                  <p:par>
                                    <p:cTn id="66" presetID="12" presetClass="entr" presetSubtype="4" fill="hold" grpId="0" nodeType="withEffect">
                                      <p:stCondLst>
                                        <p:cond delay="0"/>
                                      </p:stCondLst>
                                      <p:childTnLst>
                                        <p:set>
                                          <p:cBhvr>
                                            <p:cTn id="67" dur="1" fill="hold">
                                              <p:stCondLst>
                                                <p:cond delay="0"/>
                                              </p:stCondLst>
                                            </p:cTn>
                                            <p:tgtEl>
                                              <p:spTgt spid="124"/>
                                            </p:tgtEl>
                                            <p:attrNameLst>
                                              <p:attrName>style.visibility</p:attrName>
                                            </p:attrNameLst>
                                          </p:cBhvr>
                                          <p:to>
                                            <p:strVal val="visible"/>
                                          </p:to>
                                        </p:set>
                                        <p:anim calcmode="lin" valueType="num">
                                          <p:cBhvr additive="base">
                                            <p:cTn id="68" dur="500"/>
                                            <p:tgtEl>
                                              <p:spTgt spid="124"/>
                                            </p:tgtEl>
                                            <p:attrNameLst>
                                              <p:attrName>ppt_y</p:attrName>
                                            </p:attrNameLst>
                                          </p:cBhvr>
                                          <p:tavLst>
                                            <p:tav tm="0">
                                              <p:val>
                                                <p:strVal val="#ppt_y+#ppt_h*1.125000"/>
                                              </p:val>
                                            </p:tav>
                                            <p:tav tm="100000">
                                              <p:val>
                                                <p:strVal val="#ppt_y"/>
                                              </p:val>
                                            </p:tav>
                                          </p:tavLst>
                                        </p:anim>
                                        <p:animEffect transition="in" filter="wipe(up)">
                                          <p:cBhvr>
                                            <p:cTn id="69" dur="500"/>
                                            <p:tgtEl>
                                              <p:spTgt spid="124"/>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123"/>
                                            </p:tgtEl>
                                            <p:attrNameLst>
                                              <p:attrName>style.visibility</p:attrName>
                                            </p:attrNameLst>
                                          </p:cBhvr>
                                          <p:to>
                                            <p:strVal val="visible"/>
                                          </p:to>
                                        </p:set>
                                        <p:anim calcmode="lin" valueType="num">
                                          <p:cBhvr additive="base">
                                            <p:cTn id="72" dur="500"/>
                                            <p:tgtEl>
                                              <p:spTgt spid="123"/>
                                            </p:tgtEl>
                                            <p:attrNameLst>
                                              <p:attrName>ppt_y</p:attrName>
                                            </p:attrNameLst>
                                          </p:cBhvr>
                                          <p:tavLst>
                                            <p:tav tm="0">
                                              <p:val>
                                                <p:strVal val="#ppt_y+#ppt_h*1.125000"/>
                                              </p:val>
                                            </p:tav>
                                            <p:tav tm="100000">
                                              <p:val>
                                                <p:strVal val="#ppt_y"/>
                                              </p:val>
                                            </p:tav>
                                          </p:tavLst>
                                        </p:anim>
                                        <p:animEffect transition="in" filter="wipe(up)">
                                          <p:cBhvr>
                                            <p:cTn id="73" dur="500"/>
                                            <p:tgtEl>
                                              <p:spTgt spid="123"/>
                                            </p:tgtEl>
                                          </p:cBhvr>
                                        </p:animEffect>
                                      </p:childTnLst>
                                    </p:cTn>
                                  </p:par>
                                  <p:par>
                                    <p:cTn id="74" presetID="12" presetClass="entr" presetSubtype="4" fill="hold" grpId="0" nodeType="withEffect">
                                      <p:stCondLst>
                                        <p:cond delay="0"/>
                                      </p:stCondLst>
                                      <p:childTnLst>
                                        <p:set>
                                          <p:cBhvr>
                                            <p:cTn id="75" dur="1" fill="hold">
                                              <p:stCondLst>
                                                <p:cond delay="0"/>
                                              </p:stCondLst>
                                            </p:cTn>
                                            <p:tgtEl>
                                              <p:spTgt spid="128"/>
                                            </p:tgtEl>
                                            <p:attrNameLst>
                                              <p:attrName>style.visibility</p:attrName>
                                            </p:attrNameLst>
                                          </p:cBhvr>
                                          <p:to>
                                            <p:strVal val="visible"/>
                                          </p:to>
                                        </p:set>
                                        <p:anim calcmode="lin" valueType="num">
                                          <p:cBhvr additive="base">
                                            <p:cTn id="76" dur="500"/>
                                            <p:tgtEl>
                                              <p:spTgt spid="128"/>
                                            </p:tgtEl>
                                            <p:attrNameLst>
                                              <p:attrName>ppt_y</p:attrName>
                                            </p:attrNameLst>
                                          </p:cBhvr>
                                          <p:tavLst>
                                            <p:tav tm="0">
                                              <p:val>
                                                <p:strVal val="#ppt_y+#ppt_h*1.125000"/>
                                              </p:val>
                                            </p:tav>
                                            <p:tav tm="100000">
                                              <p:val>
                                                <p:strVal val="#ppt_y"/>
                                              </p:val>
                                            </p:tav>
                                          </p:tavLst>
                                        </p:anim>
                                        <p:animEffect transition="in" filter="wipe(up)">
                                          <p:cBhvr>
                                            <p:cTn id="77" dur="500"/>
                                            <p:tgtEl>
                                              <p:spTgt spid="128"/>
                                            </p:tgtEl>
                                          </p:cBhvr>
                                        </p:animEffect>
                                      </p:childTnLst>
                                    </p:cTn>
                                  </p:par>
                                </p:childTnLst>
                              </p:cTn>
                            </p:par>
                            <p:par>
                              <p:cTn id="78" fill="hold">
                                <p:stCondLst>
                                  <p:cond delay="3400"/>
                                </p:stCondLst>
                                <p:childTnLst>
                                  <p:par>
                                    <p:cTn id="79" presetID="10" presetClass="entr" presetSubtype="0"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2" grpId="0"/>
          <p:bldP spid="123" grpId="0"/>
          <p:bldP spid="124" grpId="0"/>
          <p:bldP spid="126" grpId="0"/>
          <p:bldP spid="128" grpId="0"/>
          <p:bldP spid="129" grpId="0"/>
          <p:bldP spid="130" grpId="0"/>
          <p:bldP spid="35"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par>
                              <p:cTn id="11" fill="hold">
                                <p:stCondLst>
                                  <p:cond delay="900"/>
                                </p:stCondLst>
                                <p:childTnLst>
                                  <p:par>
                                    <p:cTn id="12" presetID="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400" fill="hold"/>
                                            <p:tgtEl>
                                              <p:spTgt spid="4"/>
                                            </p:tgtEl>
                                            <p:attrNameLst>
                                              <p:attrName>ppt_x</p:attrName>
                                            </p:attrNameLst>
                                          </p:cBhvr>
                                          <p:tavLst>
                                            <p:tav tm="0">
                                              <p:val>
                                                <p:strVal val="#ppt_x"/>
                                              </p:val>
                                            </p:tav>
                                            <p:tav tm="100000">
                                              <p:val>
                                                <p:strVal val="#ppt_x"/>
                                              </p:val>
                                            </p:tav>
                                          </p:tavLst>
                                        </p:anim>
                                        <p:anim calcmode="lin" valueType="num">
                                          <p:cBhvr additive="base">
                                            <p:cTn id="15" dur="400" fill="hold"/>
                                            <p:tgtEl>
                                              <p:spTgt spid="4"/>
                                            </p:tgtEl>
                                            <p:attrNameLst>
                                              <p:attrName>ppt_y</p:attrName>
                                            </p:attrNameLst>
                                          </p:cBhvr>
                                          <p:tavLst>
                                            <p:tav tm="0">
                                              <p:val>
                                                <p:strVal val="1+#ppt_h/2"/>
                                              </p:val>
                                            </p:tav>
                                            <p:tav tm="100000">
                                              <p:val>
                                                <p:strVal val="#ppt_y"/>
                                              </p:val>
                                            </p:tav>
                                          </p:tavLst>
                                        </p:anim>
                                      </p:childTnLst>
                                    </p:cTn>
                                  </p:par>
                                </p:childTnLst>
                              </p:cTn>
                            </p:par>
                            <p:par>
                              <p:cTn id="16" fill="hold">
                                <p:stCondLst>
                                  <p:cond delay="1400"/>
                                </p:stCondLst>
                                <p:childTnLst>
                                  <p:par>
                                    <p:cTn id="17" presetID="16" presetClass="entr" presetSubtype="37"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outVertical)">
                                          <p:cBhvr>
                                            <p:cTn id="19" dur="500"/>
                                            <p:tgtEl>
                                              <p:spTgt spid="6"/>
                                            </p:tgtEl>
                                          </p:cBhvr>
                                        </p:animEffect>
                                      </p:childTnLst>
                                    </p:cTn>
                                  </p:par>
                                  <p:par>
                                    <p:cTn id="20" presetID="53" presetClass="entr" presetSubtype="16" fill="hold" nodeType="withEffect">
                                      <p:stCondLst>
                                        <p:cond delay="30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300"/>
                                      </p:stCondLst>
                                      <p:childTnLst>
                                        <p:set>
                                          <p:cBhvr>
                                            <p:cTn id="26" dur="1" fill="hold">
                                              <p:stCondLst>
                                                <p:cond delay="0"/>
                                              </p:stCondLst>
                                            </p:cTn>
                                            <p:tgtEl>
                                              <p:spTgt spid="113"/>
                                            </p:tgtEl>
                                            <p:attrNameLst>
                                              <p:attrName>style.visibility</p:attrName>
                                            </p:attrNameLst>
                                          </p:cBhvr>
                                          <p:to>
                                            <p:strVal val="visible"/>
                                          </p:to>
                                        </p:set>
                                        <p:anim calcmode="lin" valueType="num">
                                          <p:cBhvr>
                                            <p:cTn id="27" dur="500" fill="hold"/>
                                            <p:tgtEl>
                                              <p:spTgt spid="113"/>
                                            </p:tgtEl>
                                            <p:attrNameLst>
                                              <p:attrName>ppt_w</p:attrName>
                                            </p:attrNameLst>
                                          </p:cBhvr>
                                          <p:tavLst>
                                            <p:tav tm="0">
                                              <p:val>
                                                <p:fltVal val="0"/>
                                              </p:val>
                                            </p:tav>
                                            <p:tav tm="100000">
                                              <p:val>
                                                <p:strVal val="#ppt_w"/>
                                              </p:val>
                                            </p:tav>
                                          </p:tavLst>
                                        </p:anim>
                                        <p:anim calcmode="lin" valueType="num">
                                          <p:cBhvr>
                                            <p:cTn id="28" dur="500" fill="hold"/>
                                            <p:tgtEl>
                                              <p:spTgt spid="113"/>
                                            </p:tgtEl>
                                            <p:attrNameLst>
                                              <p:attrName>ppt_h</p:attrName>
                                            </p:attrNameLst>
                                          </p:cBhvr>
                                          <p:tavLst>
                                            <p:tav tm="0">
                                              <p:val>
                                                <p:fltVal val="0"/>
                                              </p:val>
                                            </p:tav>
                                            <p:tav tm="100000">
                                              <p:val>
                                                <p:strVal val="#ppt_h"/>
                                              </p:val>
                                            </p:tav>
                                          </p:tavLst>
                                        </p:anim>
                                        <p:animEffect transition="in" filter="fade">
                                          <p:cBhvr>
                                            <p:cTn id="29" dur="500"/>
                                            <p:tgtEl>
                                              <p:spTgt spid="113"/>
                                            </p:tgtEl>
                                          </p:cBhvr>
                                        </p:animEffect>
                                      </p:childTnLst>
                                    </p:cTn>
                                  </p:par>
                                </p:childTnLst>
                              </p:cTn>
                            </p:par>
                            <p:par>
                              <p:cTn id="30" fill="hold">
                                <p:stCondLst>
                                  <p:cond delay="1900"/>
                                </p:stCondLst>
                                <p:childTnLst>
                                  <p:par>
                                    <p:cTn id="31" presetID="12" presetClass="entr" presetSubtype="4" fill="hold" grpId="0" nodeType="afterEffect">
                                      <p:stCondLst>
                                        <p:cond delay="0"/>
                                      </p:stCondLst>
                                      <p:childTnLst>
                                        <p:set>
                                          <p:cBhvr>
                                            <p:cTn id="32" dur="1" fill="hold">
                                              <p:stCondLst>
                                                <p:cond delay="0"/>
                                              </p:stCondLst>
                                            </p:cTn>
                                            <p:tgtEl>
                                              <p:spTgt spid="122"/>
                                            </p:tgtEl>
                                            <p:attrNameLst>
                                              <p:attrName>style.visibility</p:attrName>
                                            </p:attrNameLst>
                                          </p:cBhvr>
                                          <p:to>
                                            <p:strVal val="visible"/>
                                          </p:to>
                                        </p:set>
                                        <p:anim calcmode="lin" valueType="num">
                                          <p:cBhvr additive="base">
                                            <p:cTn id="33" dur="500"/>
                                            <p:tgtEl>
                                              <p:spTgt spid="122"/>
                                            </p:tgtEl>
                                            <p:attrNameLst>
                                              <p:attrName>ppt_y</p:attrName>
                                            </p:attrNameLst>
                                          </p:cBhvr>
                                          <p:tavLst>
                                            <p:tav tm="0">
                                              <p:val>
                                                <p:strVal val="#ppt_y+#ppt_h*1.125000"/>
                                              </p:val>
                                            </p:tav>
                                            <p:tav tm="100000">
                                              <p:val>
                                                <p:strVal val="#ppt_y"/>
                                              </p:val>
                                            </p:tav>
                                          </p:tavLst>
                                        </p:anim>
                                        <p:animEffect transition="in" filter="wipe(up)">
                                          <p:cBhvr>
                                            <p:cTn id="34" dur="500"/>
                                            <p:tgtEl>
                                              <p:spTgt spid="122"/>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additive="base">
                                            <p:cTn id="37" dur="500"/>
                                            <p:tgtEl>
                                              <p:spTgt spid="130"/>
                                            </p:tgtEl>
                                            <p:attrNameLst>
                                              <p:attrName>ppt_y</p:attrName>
                                            </p:attrNameLst>
                                          </p:cBhvr>
                                          <p:tavLst>
                                            <p:tav tm="0">
                                              <p:val>
                                                <p:strVal val="#ppt_y+#ppt_h*1.125000"/>
                                              </p:val>
                                            </p:tav>
                                            <p:tav tm="100000">
                                              <p:val>
                                                <p:strVal val="#ppt_y"/>
                                              </p:val>
                                            </p:tav>
                                          </p:tavLst>
                                        </p:anim>
                                        <p:animEffect transition="in" filter="wipe(up)">
                                          <p:cBhvr>
                                            <p:cTn id="38" dur="500"/>
                                            <p:tgtEl>
                                              <p:spTgt spid="130"/>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126"/>
                                            </p:tgtEl>
                                            <p:attrNameLst>
                                              <p:attrName>style.visibility</p:attrName>
                                            </p:attrNameLst>
                                          </p:cBhvr>
                                          <p:to>
                                            <p:strVal val="visible"/>
                                          </p:to>
                                        </p:set>
                                        <p:anim calcmode="lin" valueType="num">
                                          <p:cBhvr additive="base">
                                            <p:cTn id="41" dur="500"/>
                                            <p:tgtEl>
                                              <p:spTgt spid="126"/>
                                            </p:tgtEl>
                                            <p:attrNameLst>
                                              <p:attrName>ppt_y</p:attrName>
                                            </p:attrNameLst>
                                          </p:cBhvr>
                                          <p:tavLst>
                                            <p:tav tm="0">
                                              <p:val>
                                                <p:strVal val="#ppt_y+#ppt_h*1.125000"/>
                                              </p:val>
                                            </p:tav>
                                            <p:tav tm="100000">
                                              <p:val>
                                                <p:strVal val="#ppt_y"/>
                                              </p:val>
                                            </p:tav>
                                          </p:tavLst>
                                        </p:anim>
                                        <p:animEffect transition="in" filter="wipe(up)">
                                          <p:cBhvr>
                                            <p:cTn id="42" dur="500"/>
                                            <p:tgtEl>
                                              <p:spTgt spid="126"/>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120"/>
                                            </p:tgtEl>
                                            <p:attrNameLst>
                                              <p:attrName>style.visibility</p:attrName>
                                            </p:attrNameLst>
                                          </p:cBhvr>
                                          <p:to>
                                            <p:strVal val="visible"/>
                                          </p:to>
                                        </p:set>
                                        <p:anim calcmode="lin" valueType="num">
                                          <p:cBhvr additive="base">
                                            <p:cTn id="45" dur="500"/>
                                            <p:tgtEl>
                                              <p:spTgt spid="120"/>
                                            </p:tgtEl>
                                            <p:attrNameLst>
                                              <p:attrName>ppt_y</p:attrName>
                                            </p:attrNameLst>
                                          </p:cBhvr>
                                          <p:tavLst>
                                            <p:tav tm="0">
                                              <p:val>
                                                <p:strVal val="#ppt_y+#ppt_h*1.125000"/>
                                              </p:val>
                                            </p:tav>
                                            <p:tav tm="100000">
                                              <p:val>
                                                <p:strVal val="#ppt_y"/>
                                              </p:val>
                                            </p:tav>
                                          </p:tavLst>
                                        </p:anim>
                                        <p:animEffect transition="in" filter="wipe(up)">
                                          <p:cBhvr>
                                            <p:cTn id="46" dur="500"/>
                                            <p:tgtEl>
                                              <p:spTgt spid="120"/>
                                            </p:tgtEl>
                                          </p:cBhvr>
                                        </p:animEffect>
                                      </p:childTnLst>
                                    </p:cTn>
                                  </p:par>
                                </p:childTnLst>
                              </p:cTn>
                            </p:par>
                            <p:par>
                              <p:cTn id="47" fill="hold">
                                <p:stCondLst>
                                  <p:cond delay="2400"/>
                                </p:stCondLst>
                                <p:childTnLst>
                                  <p:par>
                                    <p:cTn id="48" presetID="16" presetClass="entr" presetSubtype="37" fill="hold" nodeType="afterEffect">
                                      <p:stCondLst>
                                        <p:cond delay="0"/>
                                      </p:stCondLst>
                                      <p:childTnLst>
                                        <p:set>
                                          <p:cBhvr>
                                            <p:cTn id="49" dur="1" fill="hold">
                                              <p:stCondLst>
                                                <p:cond delay="0"/>
                                              </p:stCondLst>
                                            </p:cTn>
                                            <p:tgtEl>
                                              <p:spTgt spid="118"/>
                                            </p:tgtEl>
                                            <p:attrNameLst>
                                              <p:attrName>style.visibility</p:attrName>
                                            </p:attrNameLst>
                                          </p:cBhvr>
                                          <p:to>
                                            <p:strVal val="visible"/>
                                          </p:to>
                                        </p:set>
                                        <p:animEffect transition="in" filter="barn(outVertical)">
                                          <p:cBhvr>
                                            <p:cTn id="50" dur="500"/>
                                            <p:tgtEl>
                                              <p:spTgt spid="118"/>
                                            </p:tgtEl>
                                          </p:cBhvr>
                                        </p:animEffect>
                                      </p:childTnLst>
                                    </p:cTn>
                                  </p:par>
                                  <p:par>
                                    <p:cTn id="51" presetID="53" presetClass="entr" presetSubtype="16" fill="hold" nodeType="withEffect">
                                      <p:stCondLst>
                                        <p:cond delay="300"/>
                                      </p:stCondLst>
                                      <p:childTnLst>
                                        <p:set>
                                          <p:cBhvr>
                                            <p:cTn id="52" dur="1" fill="hold">
                                              <p:stCondLst>
                                                <p:cond delay="0"/>
                                              </p:stCondLst>
                                            </p:cTn>
                                            <p:tgtEl>
                                              <p:spTgt spid="106"/>
                                            </p:tgtEl>
                                            <p:attrNameLst>
                                              <p:attrName>style.visibility</p:attrName>
                                            </p:attrNameLst>
                                          </p:cBhvr>
                                          <p:to>
                                            <p:strVal val="visible"/>
                                          </p:to>
                                        </p:set>
                                        <p:anim calcmode="lin" valueType="num">
                                          <p:cBhvr>
                                            <p:cTn id="53" dur="500" fill="hold"/>
                                            <p:tgtEl>
                                              <p:spTgt spid="106"/>
                                            </p:tgtEl>
                                            <p:attrNameLst>
                                              <p:attrName>ppt_w</p:attrName>
                                            </p:attrNameLst>
                                          </p:cBhvr>
                                          <p:tavLst>
                                            <p:tav tm="0">
                                              <p:val>
                                                <p:fltVal val="0"/>
                                              </p:val>
                                            </p:tav>
                                            <p:tav tm="100000">
                                              <p:val>
                                                <p:strVal val="#ppt_w"/>
                                              </p:val>
                                            </p:tav>
                                          </p:tavLst>
                                        </p:anim>
                                        <p:anim calcmode="lin" valueType="num">
                                          <p:cBhvr>
                                            <p:cTn id="54" dur="500" fill="hold"/>
                                            <p:tgtEl>
                                              <p:spTgt spid="106"/>
                                            </p:tgtEl>
                                            <p:attrNameLst>
                                              <p:attrName>ppt_h</p:attrName>
                                            </p:attrNameLst>
                                          </p:cBhvr>
                                          <p:tavLst>
                                            <p:tav tm="0">
                                              <p:val>
                                                <p:fltVal val="0"/>
                                              </p:val>
                                            </p:tav>
                                            <p:tav tm="100000">
                                              <p:val>
                                                <p:strVal val="#ppt_h"/>
                                              </p:val>
                                            </p:tav>
                                          </p:tavLst>
                                        </p:anim>
                                        <p:animEffect transition="in" filter="fade">
                                          <p:cBhvr>
                                            <p:cTn id="55" dur="500"/>
                                            <p:tgtEl>
                                              <p:spTgt spid="106"/>
                                            </p:tgtEl>
                                          </p:cBhvr>
                                        </p:animEffect>
                                      </p:childTnLst>
                                    </p:cTn>
                                  </p:par>
                                  <p:par>
                                    <p:cTn id="56" presetID="53" presetClass="entr" presetSubtype="16" fill="hold" nodeType="withEffect">
                                      <p:stCondLst>
                                        <p:cond delay="300"/>
                                      </p:stCondLst>
                                      <p:childTnLst>
                                        <p:set>
                                          <p:cBhvr>
                                            <p:cTn id="57" dur="1" fill="hold">
                                              <p:stCondLst>
                                                <p:cond delay="0"/>
                                              </p:stCondLst>
                                            </p:cTn>
                                            <p:tgtEl>
                                              <p:spTgt spid="109"/>
                                            </p:tgtEl>
                                            <p:attrNameLst>
                                              <p:attrName>style.visibility</p:attrName>
                                            </p:attrNameLst>
                                          </p:cBhvr>
                                          <p:to>
                                            <p:strVal val="visible"/>
                                          </p:to>
                                        </p:set>
                                        <p:anim calcmode="lin" valueType="num">
                                          <p:cBhvr>
                                            <p:cTn id="58" dur="500" fill="hold"/>
                                            <p:tgtEl>
                                              <p:spTgt spid="109"/>
                                            </p:tgtEl>
                                            <p:attrNameLst>
                                              <p:attrName>ppt_w</p:attrName>
                                            </p:attrNameLst>
                                          </p:cBhvr>
                                          <p:tavLst>
                                            <p:tav tm="0">
                                              <p:val>
                                                <p:fltVal val="0"/>
                                              </p:val>
                                            </p:tav>
                                            <p:tav tm="100000">
                                              <p:val>
                                                <p:strVal val="#ppt_w"/>
                                              </p:val>
                                            </p:tav>
                                          </p:tavLst>
                                        </p:anim>
                                        <p:anim calcmode="lin" valueType="num">
                                          <p:cBhvr>
                                            <p:cTn id="59" dur="500" fill="hold"/>
                                            <p:tgtEl>
                                              <p:spTgt spid="109"/>
                                            </p:tgtEl>
                                            <p:attrNameLst>
                                              <p:attrName>ppt_h</p:attrName>
                                            </p:attrNameLst>
                                          </p:cBhvr>
                                          <p:tavLst>
                                            <p:tav tm="0">
                                              <p:val>
                                                <p:fltVal val="0"/>
                                              </p:val>
                                            </p:tav>
                                            <p:tav tm="100000">
                                              <p:val>
                                                <p:strVal val="#ppt_h"/>
                                              </p:val>
                                            </p:tav>
                                          </p:tavLst>
                                        </p:anim>
                                        <p:animEffect transition="in" filter="fade">
                                          <p:cBhvr>
                                            <p:cTn id="60" dur="500"/>
                                            <p:tgtEl>
                                              <p:spTgt spid="109"/>
                                            </p:tgtEl>
                                          </p:cBhvr>
                                        </p:animEffect>
                                      </p:childTnLst>
                                    </p:cTn>
                                  </p:par>
                                </p:childTnLst>
                              </p:cTn>
                            </p:par>
                            <p:par>
                              <p:cTn id="61" fill="hold">
                                <p:stCondLst>
                                  <p:cond delay="2900"/>
                                </p:stCondLst>
                                <p:childTnLst>
                                  <p:par>
                                    <p:cTn id="62" presetID="12" presetClass="entr" presetSubtype="4" fill="hold" grpId="0" nodeType="afterEffect">
                                      <p:stCondLst>
                                        <p:cond delay="0"/>
                                      </p:stCondLst>
                                      <p:childTnLst>
                                        <p:set>
                                          <p:cBhvr>
                                            <p:cTn id="63" dur="1" fill="hold">
                                              <p:stCondLst>
                                                <p:cond delay="0"/>
                                              </p:stCondLst>
                                            </p:cTn>
                                            <p:tgtEl>
                                              <p:spTgt spid="129"/>
                                            </p:tgtEl>
                                            <p:attrNameLst>
                                              <p:attrName>style.visibility</p:attrName>
                                            </p:attrNameLst>
                                          </p:cBhvr>
                                          <p:to>
                                            <p:strVal val="visible"/>
                                          </p:to>
                                        </p:set>
                                        <p:anim calcmode="lin" valueType="num">
                                          <p:cBhvr additive="base">
                                            <p:cTn id="64" dur="500"/>
                                            <p:tgtEl>
                                              <p:spTgt spid="129"/>
                                            </p:tgtEl>
                                            <p:attrNameLst>
                                              <p:attrName>ppt_y</p:attrName>
                                            </p:attrNameLst>
                                          </p:cBhvr>
                                          <p:tavLst>
                                            <p:tav tm="0">
                                              <p:val>
                                                <p:strVal val="#ppt_y+#ppt_h*1.125000"/>
                                              </p:val>
                                            </p:tav>
                                            <p:tav tm="100000">
                                              <p:val>
                                                <p:strVal val="#ppt_y"/>
                                              </p:val>
                                            </p:tav>
                                          </p:tavLst>
                                        </p:anim>
                                        <p:animEffect transition="in" filter="wipe(up)">
                                          <p:cBhvr>
                                            <p:cTn id="65" dur="500"/>
                                            <p:tgtEl>
                                              <p:spTgt spid="129"/>
                                            </p:tgtEl>
                                          </p:cBhvr>
                                        </p:animEffect>
                                      </p:childTnLst>
                                    </p:cTn>
                                  </p:par>
                                  <p:par>
                                    <p:cTn id="66" presetID="12" presetClass="entr" presetSubtype="4" fill="hold" grpId="0" nodeType="withEffect">
                                      <p:stCondLst>
                                        <p:cond delay="0"/>
                                      </p:stCondLst>
                                      <p:childTnLst>
                                        <p:set>
                                          <p:cBhvr>
                                            <p:cTn id="67" dur="1" fill="hold">
                                              <p:stCondLst>
                                                <p:cond delay="0"/>
                                              </p:stCondLst>
                                            </p:cTn>
                                            <p:tgtEl>
                                              <p:spTgt spid="124"/>
                                            </p:tgtEl>
                                            <p:attrNameLst>
                                              <p:attrName>style.visibility</p:attrName>
                                            </p:attrNameLst>
                                          </p:cBhvr>
                                          <p:to>
                                            <p:strVal val="visible"/>
                                          </p:to>
                                        </p:set>
                                        <p:anim calcmode="lin" valueType="num">
                                          <p:cBhvr additive="base">
                                            <p:cTn id="68" dur="500"/>
                                            <p:tgtEl>
                                              <p:spTgt spid="124"/>
                                            </p:tgtEl>
                                            <p:attrNameLst>
                                              <p:attrName>ppt_y</p:attrName>
                                            </p:attrNameLst>
                                          </p:cBhvr>
                                          <p:tavLst>
                                            <p:tav tm="0">
                                              <p:val>
                                                <p:strVal val="#ppt_y+#ppt_h*1.125000"/>
                                              </p:val>
                                            </p:tav>
                                            <p:tav tm="100000">
                                              <p:val>
                                                <p:strVal val="#ppt_y"/>
                                              </p:val>
                                            </p:tav>
                                          </p:tavLst>
                                        </p:anim>
                                        <p:animEffect transition="in" filter="wipe(up)">
                                          <p:cBhvr>
                                            <p:cTn id="69" dur="500"/>
                                            <p:tgtEl>
                                              <p:spTgt spid="124"/>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123"/>
                                            </p:tgtEl>
                                            <p:attrNameLst>
                                              <p:attrName>style.visibility</p:attrName>
                                            </p:attrNameLst>
                                          </p:cBhvr>
                                          <p:to>
                                            <p:strVal val="visible"/>
                                          </p:to>
                                        </p:set>
                                        <p:anim calcmode="lin" valueType="num">
                                          <p:cBhvr additive="base">
                                            <p:cTn id="72" dur="500"/>
                                            <p:tgtEl>
                                              <p:spTgt spid="123"/>
                                            </p:tgtEl>
                                            <p:attrNameLst>
                                              <p:attrName>ppt_y</p:attrName>
                                            </p:attrNameLst>
                                          </p:cBhvr>
                                          <p:tavLst>
                                            <p:tav tm="0">
                                              <p:val>
                                                <p:strVal val="#ppt_y+#ppt_h*1.125000"/>
                                              </p:val>
                                            </p:tav>
                                            <p:tav tm="100000">
                                              <p:val>
                                                <p:strVal val="#ppt_y"/>
                                              </p:val>
                                            </p:tav>
                                          </p:tavLst>
                                        </p:anim>
                                        <p:animEffect transition="in" filter="wipe(up)">
                                          <p:cBhvr>
                                            <p:cTn id="73" dur="500"/>
                                            <p:tgtEl>
                                              <p:spTgt spid="123"/>
                                            </p:tgtEl>
                                          </p:cBhvr>
                                        </p:animEffect>
                                      </p:childTnLst>
                                    </p:cTn>
                                  </p:par>
                                  <p:par>
                                    <p:cTn id="74" presetID="12" presetClass="entr" presetSubtype="4" fill="hold" grpId="0" nodeType="withEffect">
                                      <p:stCondLst>
                                        <p:cond delay="0"/>
                                      </p:stCondLst>
                                      <p:childTnLst>
                                        <p:set>
                                          <p:cBhvr>
                                            <p:cTn id="75" dur="1" fill="hold">
                                              <p:stCondLst>
                                                <p:cond delay="0"/>
                                              </p:stCondLst>
                                            </p:cTn>
                                            <p:tgtEl>
                                              <p:spTgt spid="128"/>
                                            </p:tgtEl>
                                            <p:attrNameLst>
                                              <p:attrName>style.visibility</p:attrName>
                                            </p:attrNameLst>
                                          </p:cBhvr>
                                          <p:to>
                                            <p:strVal val="visible"/>
                                          </p:to>
                                        </p:set>
                                        <p:anim calcmode="lin" valueType="num">
                                          <p:cBhvr additive="base">
                                            <p:cTn id="76" dur="500"/>
                                            <p:tgtEl>
                                              <p:spTgt spid="128"/>
                                            </p:tgtEl>
                                            <p:attrNameLst>
                                              <p:attrName>ppt_y</p:attrName>
                                            </p:attrNameLst>
                                          </p:cBhvr>
                                          <p:tavLst>
                                            <p:tav tm="0">
                                              <p:val>
                                                <p:strVal val="#ppt_y+#ppt_h*1.125000"/>
                                              </p:val>
                                            </p:tav>
                                            <p:tav tm="100000">
                                              <p:val>
                                                <p:strVal val="#ppt_y"/>
                                              </p:val>
                                            </p:tav>
                                          </p:tavLst>
                                        </p:anim>
                                        <p:animEffect transition="in" filter="wipe(up)">
                                          <p:cBhvr>
                                            <p:cTn id="77" dur="500"/>
                                            <p:tgtEl>
                                              <p:spTgt spid="128"/>
                                            </p:tgtEl>
                                          </p:cBhvr>
                                        </p:animEffect>
                                      </p:childTnLst>
                                    </p:cTn>
                                  </p:par>
                                </p:childTnLst>
                              </p:cTn>
                            </p:par>
                            <p:par>
                              <p:cTn id="78" fill="hold">
                                <p:stCondLst>
                                  <p:cond delay="3400"/>
                                </p:stCondLst>
                                <p:childTnLst>
                                  <p:par>
                                    <p:cTn id="79" presetID="10" presetClass="entr" presetSubtype="0"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2" grpId="0"/>
          <p:bldP spid="123" grpId="0"/>
          <p:bldP spid="124" grpId="0"/>
          <p:bldP spid="126" grpId="0"/>
          <p:bldP spid="128" grpId="0"/>
          <p:bldP spid="129" grpId="0"/>
          <p:bldP spid="130" grpId="0"/>
          <p:bldP spid="35" grpId="0"/>
          <p:bldP spid="12"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组合 97"/>
          <p:cNvGrpSpPr/>
          <p:nvPr/>
        </p:nvGrpSpPr>
        <p:grpSpPr>
          <a:xfrm>
            <a:off x="5128485" y="1198318"/>
            <a:ext cx="630230" cy="630230"/>
            <a:chOff x="304800" y="673100"/>
            <a:chExt cx="4000500" cy="4000500"/>
          </a:xfrm>
          <a:effectLst>
            <a:outerShdw blurRad="444500" dist="2540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00" name="椭圆 9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sp>
        <p:nvSpPr>
          <p:cNvPr id="93" name="椭圆 92"/>
          <p:cNvSpPr/>
          <p:nvPr/>
        </p:nvSpPr>
        <p:spPr>
          <a:xfrm>
            <a:off x="5476941" y="1719713"/>
            <a:ext cx="699328" cy="699328"/>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nvGrpSpPr>
          <p:cNvPr id="95" name="组合 94"/>
          <p:cNvGrpSpPr/>
          <p:nvPr/>
        </p:nvGrpSpPr>
        <p:grpSpPr>
          <a:xfrm>
            <a:off x="5407025" y="2422216"/>
            <a:ext cx="890519" cy="890519"/>
            <a:chOff x="304800" y="673100"/>
            <a:chExt cx="4000500"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97" name="椭圆 9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sp>
        <p:nvSpPr>
          <p:cNvPr id="92" name="椭圆 91"/>
          <p:cNvSpPr/>
          <p:nvPr/>
        </p:nvSpPr>
        <p:spPr>
          <a:xfrm>
            <a:off x="4635500" y="2979337"/>
            <a:ext cx="986506" cy="986506"/>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组合 82"/>
          <p:cNvGrpSpPr/>
          <p:nvPr/>
        </p:nvGrpSpPr>
        <p:grpSpPr>
          <a:xfrm>
            <a:off x="3275007" y="2762649"/>
            <a:ext cx="1360493" cy="1360493"/>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6" name="椭圆 8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 name="椭圆 79"/>
          <p:cNvSpPr/>
          <p:nvPr/>
        </p:nvSpPr>
        <p:spPr>
          <a:xfrm>
            <a:off x="2540000" y="1286292"/>
            <a:ext cx="1603512" cy="160351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TextBox 142"/>
          <p:cNvSpPr txBox="1"/>
          <p:nvPr/>
        </p:nvSpPr>
        <p:spPr>
          <a:xfrm>
            <a:off x="7001351" y="1380087"/>
            <a:ext cx="1097280" cy="275590"/>
          </a:xfrm>
          <a:prstGeom prst="rect">
            <a:avLst/>
          </a:prstGeom>
          <a:noFill/>
        </p:spPr>
        <p:txBody>
          <a:bodyPr wrap="none" rtlCol="0">
            <a:spAutoFit/>
          </a:bodyPr>
          <a:lstStyle/>
          <a:p>
            <a:pPr algn="l"/>
            <a:r>
              <a:rPr lang="zh-CN" altLang="en-US" sz="1200" dirty="0">
                <a:latin typeface="微软雅黑" panose="020B0503020204020204" charset="-122"/>
                <a:ea typeface="微软雅黑" panose="020B0503020204020204" charset="-122"/>
                <a:cs typeface="方正兰亭细黑_GBK_M" panose="02010600010101010101" pitchFamily="2" charset="2"/>
                <a:sym typeface="+mn-ea"/>
              </a:rPr>
              <a:t>输入标题内容</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145" name="TextBox 144"/>
          <p:cNvSpPr txBox="1"/>
          <p:nvPr/>
        </p:nvSpPr>
        <p:spPr>
          <a:xfrm>
            <a:off x="5829827" y="1337165"/>
            <a:ext cx="909320" cy="275590"/>
          </a:xfrm>
          <a:prstGeom prst="rect">
            <a:avLst/>
          </a:prstGeom>
          <a:noFill/>
        </p:spPr>
        <p:txBody>
          <a:bodyPr wrap="none" rtlCol="0">
            <a:spAutoFit/>
          </a:bodyPr>
          <a:lstStyle/>
          <a:p>
            <a:r>
              <a:rPr lang="en-US" altLang="zh-CN" sz="1200" dirty="0">
                <a:solidFill>
                  <a:srgbClr val="C00000"/>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1994-1998</a:t>
            </a:r>
          </a:p>
        </p:txBody>
      </p:sp>
      <p:sp>
        <p:nvSpPr>
          <p:cNvPr id="137" name="TextBox 136"/>
          <p:cNvSpPr txBox="1"/>
          <p:nvPr/>
        </p:nvSpPr>
        <p:spPr>
          <a:xfrm>
            <a:off x="7412938" y="2033652"/>
            <a:ext cx="1097280" cy="275590"/>
          </a:xfrm>
          <a:prstGeom prst="rect">
            <a:avLst/>
          </a:prstGeom>
          <a:noFill/>
        </p:spPr>
        <p:txBody>
          <a:bodyPr wrap="none" rtlCol="0">
            <a:spAutoFit/>
          </a:bodyPr>
          <a:lstStyle/>
          <a:p>
            <a:pPr algn="l"/>
            <a:r>
              <a:rPr lang="zh-CN" altLang="en-US" sz="1200" dirty="0">
                <a:latin typeface="微软雅黑" panose="020B0503020204020204" charset="-122"/>
                <a:ea typeface="微软雅黑" panose="020B0503020204020204" charset="-122"/>
                <a:cs typeface="方正兰亭细黑_GBK_M" panose="02010600010101010101" pitchFamily="2" charset="2"/>
                <a:sym typeface="+mn-ea"/>
              </a:rPr>
              <a:t>输入标题内容</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139" name="TextBox 138"/>
          <p:cNvSpPr txBox="1"/>
          <p:nvPr/>
        </p:nvSpPr>
        <p:spPr>
          <a:xfrm>
            <a:off x="6271636" y="2023751"/>
            <a:ext cx="909320" cy="275590"/>
          </a:xfrm>
          <a:prstGeom prst="rect">
            <a:avLst/>
          </a:prstGeom>
          <a:noFill/>
        </p:spPr>
        <p:txBody>
          <a:bodyPr wrap="none" rtlCol="0">
            <a:spAutoFit/>
          </a:bodyPr>
          <a:lstStyle/>
          <a:p>
            <a:r>
              <a:rPr lang="en-US" altLang="zh-CN" sz="1200" dirty="0">
                <a:solidFill>
                  <a:srgbClr val="C00000"/>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1998-2000</a:t>
            </a:r>
          </a:p>
        </p:txBody>
      </p:sp>
      <p:sp>
        <p:nvSpPr>
          <p:cNvPr id="131" name="TextBox 130"/>
          <p:cNvSpPr txBox="1"/>
          <p:nvPr/>
        </p:nvSpPr>
        <p:spPr>
          <a:xfrm>
            <a:off x="7538818" y="2795085"/>
            <a:ext cx="1097280" cy="275590"/>
          </a:xfrm>
          <a:prstGeom prst="rect">
            <a:avLst/>
          </a:prstGeom>
          <a:noFill/>
        </p:spPr>
        <p:txBody>
          <a:bodyPr wrap="none" rtlCol="0">
            <a:spAutoFit/>
          </a:bodyPr>
          <a:lstStyle/>
          <a:p>
            <a:pPr algn="l"/>
            <a:r>
              <a:rPr lang="zh-CN" altLang="en-US" sz="1200" dirty="0">
                <a:latin typeface="微软雅黑" panose="020B0503020204020204" charset="-122"/>
                <a:ea typeface="微软雅黑" panose="020B0503020204020204" charset="-122"/>
                <a:cs typeface="方正兰亭细黑_GBK_M" panose="02010600010101010101" pitchFamily="2" charset="2"/>
                <a:sym typeface="+mn-ea"/>
              </a:rPr>
              <a:t>输入标题内容</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133" name="TextBox 132"/>
          <p:cNvSpPr txBox="1"/>
          <p:nvPr/>
        </p:nvSpPr>
        <p:spPr>
          <a:xfrm>
            <a:off x="6427583" y="2744543"/>
            <a:ext cx="909320" cy="275590"/>
          </a:xfrm>
          <a:prstGeom prst="rect">
            <a:avLst/>
          </a:prstGeom>
          <a:noFill/>
        </p:spPr>
        <p:txBody>
          <a:bodyPr wrap="none" rtlCol="0">
            <a:spAutoFit/>
          </a:bodyPr>
          <a:lstStyle/>
          <a:p>
            <a:r>
              <a:rPr lang="en-US" altLang="zh-CN" sz="1200" dirty="0">
                <a:solidFill>
                  <a:srgbClr val="C00000"/>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2000-2006</a:t>
            </a:r>
          </a:p>
        </p:txBody>
      </p:sp>
      <p:sp>
        <p:nvSpPr>
          <p:cNvPr id="125" name="TextBox 124"/>
          <p:cNvSpPr txBox="1"/>
          <p:nvPr/>
        </p:nvSpPr>
        <p:spPr>
          <a:xfrm>
            <a:off x="6929348" y="3558153"/>
            <a:ext cx="1097280" cy="275590"/>
          </a:xfrm>
          <a:prstGeom prst="rect">
            <a:avLst/>
          </a:prstGeom>
          <a:noFill/>
        </p:spPr>
        <p:txBody>
          <a:bodyPr wrap="none" rtlCol="0">
            <a:spAutoFit/>
          </a:bodyPr>
          <a:lstStyle/>
          <a:p>
            <a:pPr algn="l"/>
            <a:r>
              <a:rPr lang="zh-CN" altLang="en-US" sz="1200" dirty="0">
                <a:latin typeface="微软雅黑" panose="020B0503020204020204" charset="-122"/>
                <a:ea typeface="微软雅黑" panose="020B0503020204020204" charset="-122"/>
                <a:cs typeface="方正兰亭细黑_GBK_M" panose="02010600010101010101" pitchFamily="2" charset="2"/>
                <a:sym typeface="+mn-ea"/>
              </a:rPr>
              <a:t>输入标题内容</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127" name="TextBox 126"/>
          <p:cNvSpPr txBox="1"/>
          <p:nvPr/>
        </p:nvSpPr>
        <p:spPr>
          <a:xfrm>
            <a:off x="5790680" y="3516501"/>
            <a:ext cx="909320" cy="275590"/>
          </a:xfrm>
          <a:prstGeom prst="rect">
            <a:avLst/>
          </a:prstGeom>
          <a:noFill/>
        </p:spPr>
        <p:txBody>
          <a:bodyPr wrap="none" rtlCol="0">
            <a:spAutoFit/>
          </a:bodyPr>
          <a:lstStyle/>
          <a:p>
            <a:r>
              <a:rPr lang="en-US" altLang="zh-CN" sz="1200" dirty="0">
                <a:solidFill>
                  <a:srgbClr val="C00000"/>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2006-2008</a:t>
            </a:r>
          </a:p>
        </p:txBody>
      </p:sp>
      <p:sp>
        <p:nvSpPr>
          <p:cNvPr id="119" name="TextBox 118"/>
          <p:cNvSpPr txBox="1"/>
          <p:nvPr/>
        </p:nvSpPr>
        <p:spPr>
          <a:xfrm>
            <a:off x="1846580" y="3522980"/>
            <a:ext cx="1217295" cy="275590"/>
          </a:xfrm>
          <a:prstGeom prst="rect">
            <a:avLst/>
          </a:prstGeom>
          <a:noFill/>
        </p:spPr>
        <p:txBody>
          <a:bodyPr wrap="square" rtlCol="0">
            <a:spAutoFit/>
          </a:bodyPr>
          <a:lstStyle/>
          <a:p>
            <a:pPr algn="l"/>
            <a:r>
              <a:rPr lang="zh-CN" altLang="en-US" sz="1200" dirty="0">
                <a:latin typeface="微软雅黑" panose="020B0503020204020204" charset="-122"/>
                <a:ea typeface="微软雅黑" panose="020B0503020204020204" charset="-122"/>
                <a:cs typeface="方正兰亭细黑_GBK_M" panose="02010600010101010101" pitchFamily="2" charset="2"/>
                <a:sym typeface="+mn-ea"/>
              </a:rPr>
              <a:t>输入标题内容</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121" name="TextBox 120"/>
          <p:cNvSpPr txBox="1"/>
          <p:nvPr/>
        </p:nvSpPr>
        <p:spPr>
          <a:xfrm>
            <a:off x="789586" y="3498953"/>
            <a:ext cx="909320" cy="275590"/>
          </a:xfrm>
          <a:prstGeom prst="rect">
            <a:avLst/>
          </a:prstGeom>
          <a:noFill/>
        </p:spPr>
        <p:txBody>
          <a:bodyPr wrap="none" rtlCol="0">
            <a:spAutoFit/>
          </a:bodyPr>
          <a:lstStyle/>
          <a:p>
            <a:r>
              <a:rPr lang="en-US" altLang="zh-CN" sz="1200" dirty="0">
                <a:solidFill>
                  <a:srgbClr val="C00000"/>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2008-2013</a:t>
            </a:r>
          </a:p>
        </p:txBody>
      </p:sp>
      <p:sp>
        <p:nvSpPr>
          <p:cNvPr id="112" name="TextBox 111"/>
          <p:cNvSpPr txBox="1"/>
          <p:nvPr/>
        </p:nvSpPr>
        <p:spPr>
          <a:xfrm>
            <a:off x="1293089" y="1946134"/>
            <a:ext cx="1097280" cy="275590"/>
          </a:xfrm>
          <a:prstGeom prst="rect">
            <a:avLst/>
          </a:prstGeom>
          <a:noFill/>
        </p:spPr>
        <p:txBody>
          <a:bodyPr wrap="none" rtlCol="0">
            <a:spAutoFit/>
          </a:bodyPr>
          <a:lstStyle/>
          <a:p>
            <a:r>
              <a:rPr lang="zh-CN" altLang="en-US" sz="1200" dirty="0">
                <a:latin typeface="微软雅黑" panose="020B0503020204020204" charset="-122"/>
                <a:ea typeface="微软雅黑" panose="020B0503020204020204" charset="-122"/>
                <a:cs typeface="方正兰亭细黑_GBK_M" panose="02010600010101010101" pitchFamily="2" charset="2"/>
              </a:rPr>
              <a:t>输入标题内容</a:t>
            </a:r>
          </a:p>
        </p:txBody>
      </p:sp>
      <p:sp>
        <p:nvSpPr>
          <p:cNvPr id="114" name="TextBox 113"/>
          <p:cNvSpPr txBox="1"/>
          <p:nvPr/>
        </p:nvSpPr>
        <p:spPr>
          <a:xfrm>
            <a:off x="408446" y="1929624"/>
            <a:ext cx="825500" cy="275590"/>
          </a:xfrm>
          <a:prstGeom prst="rect">
            <a:avLst/>
          </a:prstGeom>
          <a:noFill/>
        </p:spPr>
        <p:txBody>
          <a:bodyPr wrap="none" rtlCol="0">
            <a:spAutoFit/>
          </a:bodyPr>
          <a:lstStyle/>
          <a:p>
            <a:r>
              <a:rPr lang="en-US" altLang="zh-CN" sz="1200" dirty="0">
                <a:solidFill>
                  <a:srgbClr val="C00000"/>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2013</a:t>
            </a:r>
            <a:r>
              <a:rPr lang="zh-CN" altLang="en-US" sz="1200" dirty="0">
                <a:solidFill>
                  <a:srgbClr val="C00000"/>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至今</a:t>
            </a:r>
            <a:endParaRPr lang="en-US" altLang="zh-CN" sz="1200" dirty="0">
              <a:solidFill>
                <a:srgbClr val="C00000"/>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cxnSp>
        <p:nvCxnSpPr>
          <p:cNvPr id="146" name="直接连接符 145"/>
          <p:cNvCxnSpPr/>
          <p:nvPr/>
        </p:nvCxnSpPr>
        <p:spPr>
          <a:xfrm flipV="1">
            <a:off x="6896230" y="1295638"/>
            <a:ext cx="0" cy="36005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V="1">
            <a:off x="7486164" y="2711053"/>
            <a:ext cx="0" cy="36005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flipV="1">
            <a:off x="7335617" y="1991222"/>
            <a:ext cx="0" cy="36005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V="1">
            <a:off x="6841083" y="3474974"/>
            <a:ext cx="0" cy="36005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flipV="1">
            <a:off x="1846800" y="3473553"/>
            <a:ext cx="0" cy="36005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flipV="1">
            <a:off x="1274389" y="1946002"/>
            <a:ext cx="0" cy="22524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609990" y="6383039"/>
            <a:ext cx="868680" cy="368300"/>
          </a:xfrm>
          <a:prstGeom prst="rect">
            <a:avLst/>
          </a:prstGeom>
          <a:noFill/>
        </p:spPr>
        <p:txBody>
          <a:bodyPr wrap="none" rtlCol="0">
            <a:spAutoFit/>
          </a:bodyPr>
          <a:lstStyle/>
          <a:p>
            <a:r>
              <a:rPr lang="zh-CN" altLang="en-US" dirty="0"/>
              <a:t>延时符</a:t>
            </a:r>
          </a:p>
        </p:txBody>
      </p:sp>
      <p:grpSp>
        <p:nvGrpSpPr>
          <p:cNvPr id="2" name="Group 17"/>
          <p:cNvGrpSpPr>
            <a:grpSpLocks noChangeAspect="1"/>
          </p:cNvGrpSpPr>
          <p:nvPr/>
        </p:nvGrpSpPr>
        <p:grpSpPr bwMode="auto">
          <a:xfrm>
            <a:off x="393422" y="252944"/>
            <a:ext cx="259260" cy="278303"/>
            <a:chOff x="231" y="1205"/>
            <a:chExt cx="640" cy="687"/>
          </a:xfrm>
          <a:solidFill>
            <a:schemeClr val="bg1"/>
          </a:solidFill>
          <a:effectLst/>
        </p:grpSpPr>
        <p:sp>
          <p:nvSpPr>
            <p:cNvPr id="3"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sp>
          <p:nvSpPr>
            <p:cNvPr id="4"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grpSp>
      <p:sp>
        <p:nvSpPr>
          <p:cNvPr id="5" name="文本框 2"/>
          <p:cNvSpPr txBox="1"/>
          <p:nvPr/>
        </p:nvSpPr>
        <p:spPr>
          <a:xfrm>
            <a:off x="772795" y="192405"/>
            <a:ext cx="3074670" cy="398780"/>
          </a:xfrm>
          <a:prstGeom prst="rect">
            <a:avLst/>
          </a:prstGeom>
          <a:noFill/>
          <a:ln w="9525">
            <a:noFill/>
          </a:ln>
        </p:spPr>
        <p:txBody>
          <a:bodyPr wrap="square">
            <a:spAutoFit/>
          </a:bodyPr>
          <a:lstStyle/>
          <a:p>
            <a:pPr marL="0" lvl="2"/>
            <a:r>
              <a:rPr lang="zh-CN" altLang="en-US" sz="2000" dirty="0">
                <a:solidFill>
                  <a:schemeClr val="tx2"/>
                </a:solidFill>
                <a:latin typeface="微软雅黑" panose="020B0503020204020204" charset="-122"/>
                <a:ea typeface="微软雅黑" panose="020B0503020204020204" charset="-122"/>
                <a:cs typeface="+mn-ea"/>
                <a:sym typeface="+mn-ea"/>
              </a:rPr>
              <a:t>企业简介与组织结构</a:t>
            </a:r>
          </a:p>
        </p:txBody>
      </p:sp>
    </p:spTree>
    <p:custDataLst>
      <p:tags r:id="rId1"/>
    </p:custDataLst>
  </p:cSld>
  <p:clrMapOvr>
    <a:masterClrMapping/>
  </p:clrMapOvr>
  <p:transition spd="slow" advClick="0" advTm="3000">
    <p:circl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par>
                              <p:cTn id="11" fill="hold">
                                <p:stCondLst>
                                  <p:cond delay="900"/>
                                </p:stCondLst>
                                <p:childTnLst>
                                  <p:par>
                                    <p:cTn id="12" presetID="2" presetClass="entr" presetSubtype="4" fill="hold" nodeType="afterEffect" p14:presetBounceEnd="40000">
                                      <p:stCondLst>
                                        <p:cond delay="0"/>
                                      </p:stCondLst>
                                      <p:childTnLst>
                                        <p:set>
                                          <p:cBhvr>
                                            <p:cTn id="13" dur="1" fill="hold">
                                              <p:stCondLst>
                                                <p:cond delay="0"/>
                                              </p:stCondLst>
                                            </p:cTn>
                                            <p:tgtEl>
                                              <p:spTgt spid="98"/>
                                            </p:tgtEl>
                                            <p:attrNameLst>
                                              <p:attrName>style.visibility</p:attrName>
                                            </p:attrNameLst>
                                          </p:cBhvr>
                                          <p:to>
                                            <p:strVal val="visible"/>
                                          </p:to>
                                        </p:set>
                                        <p:anim calcmode="lin" valueType="num" p14:bounceEnd="40000">
                                          <p:cBhvr additive="base">
                                            <p:cTn id="14" dur="500" fill="hold"/>
                                            <p:tgtEl>
                                              <p:spTgt spid="98"/>
                                            </p:tgtEl>
                                            <p:attrNameLst>
                                              <p:attrName>ppt_x</p:attrName>
                                            </p:attrNameLst>
                                          </p:cBhvr>
                                          <p:tavLst>
                                            <p:tav tm="0">
                                              <p:val>
                                                <p:strVal val="#ppt_x"/>
                                              </p:val>
                                            </p:tav>
                                            <p:tav tm="100000">
                                              <p:val>
                                                <p:strVal val="#ppt_x"/>
                                              </p:val>
                                            </p:tav>
                                          </p:tavLst>
                                        </p:anim>
                                        <p:anim calcmode="lin" valueType="num" p14:bounceEnd="40000">
                                          <p:cBhvr additive="base">
                                            <p:cTn id="15" dur="500" fill="hold"/>
                                            <p:tgtEl>
                                              <p:spTgt spid="98"/>
                                            </p:tgtEl>
                                            <p:attrNameLst>
                                              <p:attrName>ppt_y</p:attrName>
                                            </p:attrNameLst>
                                          </p:cBhvr>
                                          <p:tavLst>
                                            <p:tav tm="0">
                                              <p:val>
                                                <p:strVal val="1+#ppt_h/2"/>
                                              </p:val>
                                            </p:tav>
                                            <p:tav tm="100000">
                                              <p:val>
                                                <p:strVal val="#ppt_y"/>
                                              </p:val>
                                            </p:tav>
                                          </p:tavLst>
                                        </p:anim>
                                      </p:childTnLst>
                                    </p:cTn>
                                  </p:par>
                                </p:childTnLst>
                              </p:cTn>
                            </p:par>
                            <p:par>
                              <p:cTn id="16" fill="hold">
                                <p:stCondLst>
                                  <p:cond delay="1400"/>
                                </p:stCondLst>
                                <p:childTnLst>
                                  <p:par>
                                    <p:cTn id="17" presetID="12" presetClass="entr" presetSubtype="8" fill="hold" grpId="0" nodeType="afterEffect">
                                      <p:stCondLst>
                                        <p:cond delay="0"/>
                                      </p:stCondLst>
                                      <p:childTnLst>
                                        <p:set>
                                          <p:cBhvr>
                                            <p:cTn id="18" dur="1" fill="hold">
                                              <p:stCondLst>
                                                <p:cond delay="0"/>
                                              </p:stCondLst>
                                            </p:cTn>
                                            <p:tgtEl>
                                              <p:spTgt spid="143"/>
                                            </p:tgtEl>
                                            <p:attrNameLst>
                                              <p:attrName>style.visibility</p:attrName>
                                            </p:attrNameLst>
                                          </p:cBhvr>
                                          <p:to>
                                            <p:strVal val="visible"/>
                                          </p:to>
                                        </p:set>
                                        <p:anim calcmode="lin" valueType="num">
                                          <p:cBhvr additive="base">
                                            <p:cTn id="19" dur="500"/>
                                            <p:tgtEl>
                                              <p:spTgt spid="143"/>
                                            </p:tgtEl>
                                            <p:attrNameLst>
                                              <p:attrName>ppt_x</p:attrName>
                                            </p:attrNameLst>
                                          </p:cBhvr>
                                          <p:tavLst>
                                            <p:tav tm="0">
                                              <p:val>
                                                <p:strVal val="#ppt_x-#ppt_w*1.125000"/>
                                              </p:val>
                                            </p:tav>
                                            <p:tav tm="100000">
                                              <p:val>
                                                <p:strVal val="#ppt_x"/>
                                              </p:val>
                                            </p:tav>
                                          </p:tavLst>
                                        </p:anim>
                                        <p:animEffect transition="in" filter="wipe(right)">
                                          <p:cBhvr>
                                            <p:cTn id="20" dur="500"/>
                                            <p:tgtEl>
                                              <p:spTgt spid="143"/>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145"/>
                                            </p:tgtEl>
                                            <p:attrNameLst>
                                              <p:attrName>style.visibility</p:attrName>
                                            </p:attrNameLst>
                                          </p:cBhvr>
                                          <p:to>
                                            <p:strVal val="visible"/>
                                          </p:to>
                                        </p:set>
                                        <p:anim calcmode="lin" valueType="num">
                                          <p:cBhvr additive="base">
                                            <p:cTn id="23" dur="500"/>
                                            <p:tgtEl>
                                              <p:spTgt spid="145"/>
                                            </p:tgtEl>
                                            <p:attrNameLst>
                                              <p:attrName>ppt_x</p:attrName>
                                            </p:attrNameLst>
                                          </p:cBhvr>
                                          <p:tavLst>
                                            <p:tav tm="0">
                                              <p:val>
                                                <p:strVal val="#ppt_x-#ppt_w*1.125000"/>
                                              </p:val>
                                            </p:tav>
                                            <p:tav tm="100000">
                                              <p:val>
                                                <p:strVal val="#ppt_x"/>
                                              </p:val>
                                            </p:tav>
                                          </p:tavLst>
                                        </p:anim>
                                        <p:animEffect transition="in" filter="wipe(right)">
                                          <p:cBhvr>
                                            <p:cTn id="24" dur="500"/>
                                            <p:tgtEl>
                                              <p:spTgt spid="145"/>
                                            </p:tgtEl>
                                          </p:cBhvr>
                                        </p:animEffect>
                                      </p:childTnLst>
                                    </p:cTn>
                                  </p:par>
                                  <p:par>
                                    <p:cTn id="25" presetID="12" presetClass="entr" presetSubtype="8" fill="hold" nodeType="withEffect">
                                      <p:stCondLst>
                                        <p:cond delay="0"/>
                                      </p:stCondLst>
                                      <p:childTnLst>
                                        <p:set>
                                          <p:cBhvr>
                                            <p:cTn id="26" dur="1" fill="hold">
                                              <p:stCondLst>
                                                <p:cond delay="0"/>
                                              </p:stCondLst>
                                            </p:cTn>
                                            <p:tgtEl>
                                              <p:spTgt spid="146"/>
                                            </p:tgtEl>
                                            <p:attrNameLst>
                                              <p:attrName>style.visibility</p:attrName>
                                            </p:attrNameLst>
                                          </p:cBhvr>
                                          <p:to>
                                            <p:strVal val="visible"/>
                                          </p:to>
                                        </p:set>
                                        <p:anim calcmode="lin" valueType="num">
                                          <p:cBhvr additive="base">
                                            <p:cTn id="27" dur="500"/>
                                            <p:tgtEl>
                                              <p:spTgt spid="146"/>
                                            </p:tgtEl>
                                            <p:attrNameLst>
                                              <p:attrName>ppt_x</p:attrName>
                                            </p:attrNameLst>
                                          </p:cBhvr>
                                          <p:tavLst>
                                            <p:tav tm="0">
                                              <p:val>
                                                <p:strVal val="#ppt_x-#ppt_w*1.125000"/>
                                              </p:val>
                                            </p:tav>
                                            <p:tav tm="100000">
                                              <p:val>
                                                <p:strVal val="#ppt_x"/>
                                              </p:val>
                                            </p:tav>
                                          </p:tavLst>
                                        </p:anim>
                                        <p:animEffect transition="in" filter="wipe(right)">
                                          <p:cBhvr>
                                            <p:cTn id="28" dur="500"/>
                                            <p:tgtEl>
                                              <p:spTgt spid="146"/>
                                            </p:tgtEl>
                                          </p:cBhvr>
                                        </p:animEffect>
                                      </p:childTnLst>
                                    </p:cTn>
                                  </p:par>
                                </p:childTnLst>
                              </p:cTn>
                            </p:par>
                            <p:par>
                              <p:cTn id="29" fill="hold">
                                <p:stCondLst>
                                  <p:cond delay="1900"/>
                                </p:stCondLst>
                                <p:childTnLst>
                                  <p:par>
                                    <p:cTn id="30" presetID="2" presetClass="entr" presetSubtype="4" fill="hold" grpId="0" nodeType="afterEffect" p14:presetBounceEnd="40000">
                                      <p:stCondLst>
                                        <p:cond delay="0"/>
                                      </p:stCondLst>
                                      <p:childTnLst>
                                        <p:set>
                                          <p:cBhvr>
                                            <p:cTn id="31" dur="1" fill="hold">
                                              <p:stCondLst>
                                                <p:cond delay="0"/>
                                              </p:stCondLst>
                                            </p:cTn>
                                            <p:tgtEl>
                                              <p:spTgt spid="93"/>
                                            </p:tgtEl>
                                            <p:attrNameLst>
                                              <p:attrName>style.visibility</p:attrName>
                                            </p:attrNameLst>
                                          </p:cBhvr>
                                          <p:to>
                                            <p:strVal val="visible"/>
                                          </p:to>
                                        </p:set>
                                        <p:anim calcmode="lin" valueType="num" p14:bounceEnd="40000">
                                          <p:cBhvr additive="base">
                                            <p:cTn id="32" dur="500" fill="hold"/>
                                            <p:tgtEl>
                                              <p:spTgt spid="93"/>
                                            </p:tgtEl>
                                            <p:attrNameLst>
                                              <p:attrName>ppt_x</p:attrName>
                                            </p:attrNameLst>
                                          </p:cBhvr>
                                          <p:tavLst>
                                            <p:tav tm="0">
                                              <p:val>
                                                <p:strVal val="#ppt_x"/>
                                              </p:val>
                                            </p:tav>
                                            <p:tav tm="100000">
                                              <p:val>
                                                <p:strVal val="#ppt_x"/>
                                              </p:val>
                                            </p:tav>
                                          </p:tavLst>
                                        </p:anim>
                                        <p:anim calcmode="lin" valueType="num" p14:bounceEnd="40000">
                                          <p:cBhvr additive="base">
                                            <p:cTn id="33" dur="500" fill="hold"/>
                                            <p:tgtEl>
                                              <p:spTgt spid="93"/>
                                            </p:tgtEl>
                                            <p:attrNameLst>
                                              <p:attrName>ppt_y</p:attrName>
                                            </p:attrNameLst>
                                          </p:cBhvr>
                                          <p:tavLst>
                                            <p:tav tm="0">
                                              <p:val>
                                                <p:strVal val="1+#ppt_h/2"/>
                                              </p:val>
                                            </p:tav>
                                            <p:tav tm="100000">
                                              <p:val>
                                                <p:strVal val="#ppt_y"/>
                                              </p:val>
                                            </p:tav>
                                          </p:tavLst>
                                        </p:anim>
                                      </p:childTnLst>
                                    </p:cTn>
                                  </p:par>
                                </p:childTnLst>
                              </p:cTn>
                            </p:par>
                            <p:par>
                              <p:cTn id="34" fill="hold">
                                <p:stCondLst>
                                  <p:cond delay="2400"/>
                                </p:stCondLst>
                                <p:childTnLst>
                                  <p:par>
                                    <p:cTn id="35" presetID="12" presetClass="entr" presetSubtype="8" fill="hold" grpId="0" nodeType="afterEffect">
                                      <p:stCondLst>
                                        <p:cond delay="0"/>
                                      </p:stCondLst>
                                      <p:childTnLst>
                                        <p:set>
                                          <p:cBhvr>
                                            <p:cTn id="36" dur="1" fill="hold">
                                              <p:stCondLst>
                                                <p:cond delay="0"/>
                                              </p:stCondLst>
                                            </p:cTn>
                                            <p:tgtEl>
                                              <p:spTgt spid="139"/>
                                            </p:tgtEl>
                                            <p:attrNameLst>
                                              <p:attrName>style.visibility</p:attrName>
                                            </p:attrNameLst>
                                          </p:cBhvr>
                                          <p:to>
                                            <p:strVal val="visible"/>
                                          </p:to>
                                        </p:set>
                                        <p:anim calcmode="lin" valueType="num">
                                          <p:cBhvr additive="base">
                                            <p:cTn id="37" dur="500"/>
                                            <p:tgtEl>
                                              <p:spTgt spid="139"/>
                                            </p:tgtEl>
                                            <p:attrNameLst>
                                              <p:attrName>ppt_x</p:attrName>
                                            </p:attrNameLst>
                                          </p:cBhvr>
                                          <p:tavLst>
                                            <p:tav tm="0">
                                              <p:val>
                                                <p:strVal val="#ppt_x-#ppt_w*1.125000"/>
                                              </p:val>
                                            </p:tav>
                                            <p:tav tm="100000">
                                              <p:val>
                                                <p:strVal val="#ppt_x"/>
                                              </p:val>
                                            </p:tav>
                                          </p:tavLst>
                                        </p:anim>
                                        <p:animEffect transition="in" filter="wipe(right)">
                                          <p:cBhvr>
                                            <p:cTn id="38" dur="500"/>
                                            <p:tgtEl>
                                              <p:spTgt spid="139"/>
                                            </p:tgtEl>
                                          </p:cBhvr>
                                        </p:animEffect>
                                      </p:childTnLst>
                                    </p:cTn>
                                  </p:par>
                                  <p:par>
                                    <p:cTn id="39" presetID="12" presetClass="entr" presetSubtype="8" fill="hold" grpId="0" nodeType="withEffect">
                                      <p:stCondLst>
                                        <p:cond delay="0"/>
                                      </p:stCondLst>
                                      <p:childTnLst>
                                        <p:set>
                                          <p:cBhvr>
                                            <p:cTn id="40" dur="1" fill="hold">
                                              <p:stCondLst>
                                                <p:cond delay="0"/>
                                              </p:stCondLst>
                                            </p:cTn>
                                            <p:tgtEl>
                                              <p:spTgt spid="137"/>
                                            </p:tgtEl>
                                            <p:attrNameLst>
                                              <p:attrName>style.visibility</p:attrName>
                                            </p:attrNameLst>
                                          </p:cBhvr>
                                          <p:to>
                                            <p:strVal val="visible"/>
                                          </p:to>
                                        </p:set>
                                        <p:anim calcmode="lin" valueType="num">
                                          <p:cBhvr additive="base">
                                            <p:cTn id="41" dur="500"/>
                                            <p:tgtEl>
                                              <p:spTgt spid="137"/>
                                            </p:tgtEl>
                                            <p:attrNameLst>
                                              <p:attrName>ppt_x</p:attrName>
                                            </p:attrNameLst>
                                          </p:cBhvr>
                                          <p:tavLst>
                                            <p:tav tm="0">
                                              <p:val>
                                                <p:strVal val="#ppt_x-#ppt_w*1.125000"/>
                                              </p:val>
                                            </p:tav>
                                            <p:tav tm="100000">
                                              <p:val>
                                                <p:strVal val="#ppt_x"/>
                                              </p:val>
                                            </p:tav>
                                          </p:tavLst>
                                        </p:anim>
                                        <p:animEffect transition="in" filter="wipe(right)">
                                          <p:cBhvr>
                                            <p:cTn id="42" dur="500"/>
                                            <p:tgtEl>
                                              <p:spTgt spid="137"/>
                                            </p:tgtEl>
                                          </p:cBhvr>
                                        </p:animEffect>
                                      </p:childTnLst>
                                    </p:cTn>
                                  </p:par>
                                  <p:par>
                                    <p:cTn id="43" presetID="12" presetClass="entr" presetSubtype="8" fill="hold" nodeType="withEffect">
                                      <p:stCondLst>
                                        <p:cond delay="0"/>
                                      </p:stCondLst>
                                      <p:childTnLst>
                                        <p:set>
                                          <p:cBhvr>
                                            <p:cTn id="44" dur="1" fill="hold">
                                              <p:stCondLst>
                                                <p:cond delay="0"/>
                                              </p:stCondLst>
                                            </p:cTn>
                                            <p:tgtEl>
                                              <p:spTgt spid="148"/>
                                            </p:tgtEl>
                                            <p:attrNameLst>
                                              <p:attrName>style.visibility</p:attrName>
                                            </p:attrNameLst>
                                          </p:cBhvr>
                                          <p:to>
                                            <p:strVal val="visible"/>
                                          </p:to>
                                        </p:set>
                                        <p:anim calcmode="lin" valueType="num">
                                          <p:cBhvr additive="base">
                                            <p:cTn id="45" dur="500"/>
                                            <p:tgtEl>
                                              <p:spTgt spid="148"/>
                                            </p:tgtEl>
                                            <p:attrNameLst>
                                              <p:attrName>ppt_x</p:attrName>
                                            </p:attrNameLst>
                                          </p:cBhvr>
                                          <p:tavLst>
                                            <p:tav tm="0">
                                              <p:val>
                                                <p:strVal val="#ppt_x-#ppt_w*1.125000"/>
                                              </p:val>
                                            </p:tav>
                                            <p:tav tm="100000">
                                              <p:val>
                                                <p:strVal val="#ppt_x"/>
                                              </p:val>
                                            </p:tav>
                                          </p:tavLst>
                                        </p:anim>
                                        <p:animEffect transition="in" filter="wipe(right)">
                                          <p:cBhvr>
                                            <p:cTn id="46" dur="500"/>
                                            <p:tgtEl>
                                              <p:spTgt spid="148"/>
                                            </p:tgtEl>
                                          </p:cBhvr>
                                        </p:animEffect>
                                      </p:childTnLst>
                                    </p:cTn>
                                  </p:par>
                                </p:childTnLst>
                              </p:cTn>
                            </p:par>
                            <p:par>
                              <p:cTn id="47" fill="hold">
                                <p:stCondLst>
                                  <p:cond delay="2900"/>
                                </p:stCondLst>
                                <p:childTnLst>
                                  <p:par>
                                    <p:cTn id="48" presetID="2" presetClass="entr" presetSubtype="4" fill="hold" nodeType="afterEffect" p14:presetBounceEnd="40000">
                                      <p:stCondLst>
                                        <p:cond delay="0"/>
                                      </p:stCondLst>
                                      <p:childTnLst>
                                        <p:set>
                                          <p:cBhvr>
                                            <p:cTn id="49" dur="1" fill="hold">
                                              <p:stCondLst>
                                                <p:cond delay="0"/>
                                              </p:stCondLst>
                                            </p:cTn>
                                            <p:tgtEl>
                                              <p:spTgt spid="95"/>
                                            </p:tgtEl>
                                            <p:attrNameLst>
                                              <p:attrName>style.visibility</p:attrName>
                                            </p:attrNameLst>
                                          </p:cBhvr>
                                          <p:to>
                                            <p:strVal val="visible"/>
                                          </p:to>
                                        </p:set>
                                        <p:anim calcmode="lin" valueType="num" p14:bounceEnd="40000">
                                          <p:cBhvr additive="base">
                                            <p:cTn id="50" dur="500" fill="hold"/>
                                            <p:tgtEl>
                                              <p:spTgt spid="95"/>
                                            </p:tgtEl>
                                            <p:attrNameLst>
                                              <p:attrName>ppt_x</p:attrName>
                                            </p:attrNameLst>
                                          </p:cBhvr>
                                          <p:tavLst>
                                            <p:tav tm="0">
                                              <p:val>
                                                <p:strVal val="#ppt_x"/>
                                              </p:val>
                                            </p:tav>
                                            <p:tav tm="100000">
                                              <p:val>
                                                <p:strVal val="#ppt_x"/>
                                              </p:val>
                                            </p:tav>
                                          </p:tavLst>
                                        </p:anim>
                                        <p:anim calcmode="lin" valueType="num" p14:bounceEnd="40000">
                                          <p:cBhvr additive="base">
                                            <p:cTn id="51" dur="500" fill="hold"/>
                                            <p:tgtEl>
                                              <p:spTgt spid="95"/>
                                            </p:tgtEl>
                                            <p:attrNameLst>
                                              <p:attrName>ppt_y</p:attrName>
                                            </p:attrNameLst>
                                          </p:cBhvr>
                                          <p:tavLst>
                                            <p:tav tm="0">
                                              <p:val>
                                                <p:strVal val="1+#ppt_h/2"/>
                                              </p:val>
                                            </p:tav>
                                            <p:tav tm="100000">
                                              <p:val>
                                                <p:strVal val="#ppt_y"/>
                                              </p:val>
                                            </p:tav>
                                          </p:tavLst>
                                        </p:anim>
                                      </p:childTnLst>
                                    </p:cTn>
                                  </p:par>
                                </p:childTnLst>
                              </p:cTn>
                            </p:par>
                            <p:par>
                              <p:cTn id="52" fill="hold">
                                <p:stCondLst>
                                  <p:cond delay="3400"/>
                                </p:stCondLst>
                                <p:childTnLst>
                                  <p:par>
                                    <p:cTn id="53" presetID="12" presetClass="entr" presetSubtype="8" fill="hold" grpId="0" nodeType="afterEffect">
                                      <p:stCondLst>
                                        <p:cond delay="0"/>
                                      </p:stCondLst>
                                      <p:childTnLst>
                                        <p:set>
                                          <p:cBhvr>
                                            <p:cTn id="54" dur="1" fill="hold">
                                              <p:stCondLst>
                                                <p:cond delay="0"/>
                                              </p:stCondLst>
                                            </p:cTn>
                                            <p:tgtEl>
                                              <p:spTgt spid="131"/>
                                            </p:tgtEl>
                                            <p:attrNameLst>
                                              <p:attrName>style.visibility</p:attrName>
                                            </p:attrNameLst>
                                          </p:cBhvr>
                                          <p:to>
                                            <p:strVal val="visible"/>
                                          </p:to>
                                        </p:set>
                                        <p:anim calcmode="lin" valueType="num">
                                          <p:cBhvr additive="base">
                                            <p:cTn id="55" dur="500"/>
                                            <p:tgtEl>
                                              <p:spTgt spid="131"/>
                                            </p:tgtEl>
                                            <p:attrNameLst>
                                              <p:attrName>ppt_x</p:attrName>
                                            </p:attrNameLst>
                                          </p:cBhvr>
                                          <p:tavLst>
                                            <p:tav tm="0">
                                              <p:val>
                                                <p:strVal val="#ppt_x-#ppt_w*1.125000"/>
                                              </p:val>
                                            </p:tav>
                                            <p:tav tm="100000">
                                              <p:val>
                                                <p:strVal val="#ppt_x"/>
                                              </p:val>
                                            </p:tav>
                                          </p:tavLst>
                                        </p:anim>
                                        <p:animEffect transition="in" filter="wipe(right)">
                                          <p:cBhvr>
                                            <p:cTn id="56" dur="500"/>
                                            <p:tgtEl>
                                              <p:spTgt spid="131"/>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133"/>
                                            </p:tgtEl>
                                            <p:attrNameLst>
                                              <p:attrName>style.visibility</p:attrName>
                                            </p:attrNameLst>
                                          </p:cBhvr>
                                          <p:to>
                                            <p:strVal val="visible"/>
                                          </p:to>
                                        </p:set>
                                        <p:anim calcmode="lin" valueType="num">
                                          <p:cBhvr additive="base">
                                            <p:cTn id="59" dur="500"/>
                                            <p:tgtEl>
                                              <p:spTgt spid="133"/>
                                            </p:tgtEl>
                                            <p:attrNameLst>
                                              <p:attrName>ppt_x</p:attrName>
                                            </p:attrNameLst>
                                          </p:cBhvr>
                                          <p:tavLst>
                                            <p:tav tm="0">
                                              <p:val>
                                                <p:strVal val="#ppt_x-#ppt_w*1.125000"/>
                                              </p:val>
                                            </p:tav>
                                            <p:tav tm="100000">
                                              <p:val>
                                                <p:strVal val="#ppt_x"/>
                                              </p:val>
                                            </p:tav>
                                          </p:tavLst>
                                        </p:anim>
                                        <p:animEffect transition="in" filter="wipe(right)">
                                          <p:cBhvr>
                                            <p:cTn id="60" dur="500"/>
                                            <p:tgtEl>
                                              <p:spTgt spid="133"/>
                                            </p:tgtEl>
                                          </p:cBhvr>
                                        </p:animEffect>
                                      </p:childTnLst>
                                    </p:cTn>
                                  </p:par>
                                  <p:par>
                                    <p:cTn id="61" presetID="12" presetClass="entr" presetSubtype="8" fill="hold" nodeType="withEffect">
                                      <p:stCondLst>
                                        <p:cond delay="0"/>
                                      </p:stCondLst>
                                      <p:childTnLst>
                                        <p:set>
                                          <p:cBhvr>
                                            <p:cTn id="62" dur="1" fill="hold">
                                              <p:stCondLst>
                                                <p:cond delay="0"/>
                                              </p:stCondLst>
                                            </p:cTn>
                                            <p:tgtEl>
                                              <p:spTgt spid="147"/>
                                            </p:tgtEl>
                                            <p:attrNameLst>
                                              <p:attrName>style.visibility</p:attrName>
                                            </p:attrNameLst>
                                          </p:cBhvr>
                                          <p:to>
                                            <p:strVal val="visible"/>
                                          </p:to>
                                        </p:set>
                                        <p:anim calcmode="lin" valueType="num">
                                          <p:cBhvr additive="base">
                                            <p:cTn id="63" dur="500"/>
                                            <p:tgtEl>
                                              <p:spTgt spid="147"/>
                                            </p:tgtEl>
                                            <p:attrNameLst>
                                              <p:attrName>ppt_x</p:attrName>
                                            </p:attrNameLst>
                                          </p:cBhvr>
                                          <p:tavLst>
                                            <p:tav tm="0">
                                              <p:val>
                                                <p:strVal val="#ppt_x-#ppt_w*1.125000"/>
                                              </p:val>
                                            </p:tav>
                                            <p:tav tm="100000">
                                              <p:val>
                                                <p:strVal val="#ppt_x"/>
                                              </p:val>
                                            </p:tav>
                                          </p:tavLst>
                                        </p:anim>
                                        <p:animEffect transition="in" filter="wipe(right)">
                                          <p:cBhvr>
                                            <p:cTn id="64" dur="500"/>
                                            <p:tgtEl>
                                              <p:spTgt spid="147"/>
                                            </p:tgtEl>
                                          </p:cBhvr>
                                        </p:animEffect>
                                      </p:childTnLst>
                                    </p:cTn>
                                  </p:par>
                                </p:childTnLst>
                              </p:cTn>
                            </p:par>
                            <p:par>
                              <p:cTn id="65" fill="hold">
                                <p:stCondLst>
                                  <p:cond delay="3900"/>
                                </p:stCondLst>
                                <p:childTnLst>
                                  <p:par>
                                    <p:cTn id="66" presetID="2" presetClass="entr" presetSubtype="4" fill="hold" grpId="0" nodeType="afterEffect" p14:presetBounceEnd="40000">
                                      <p:stCondLst>
                                        <p:cond delay="0"/>
                                      </p:stCondLst>
                                      <p:childTnLst>
                                        <p:set>
                                          <p:cBhvr>
                                            <p:cTn id="67" dur="1" fill="hold">
                                              <p:stCondLst>
                                                <p:cond delay="0"/>
                                              </p:stCondLst>
                                            </p:cTn>
                                            <p:tgtEl>
                                              <p:spTgt spid="92"/>
                                            </p:tgtEl>
                                            <p:attrNameLst>
                                              <p:attrName>style.visibility</p:attrName>
                                            </p:attrNameLst>
                                          </p:cBhvr>
                                          <p:to>
                                            <p:strVal val="visible"/>
                                          </p:to>
                                        </p:set>
                                        <p:anim calcmode="lin" valueType="num" p14:bounceEnd="40000">
                                          <p:cBhvr additive="base">
                                            <p:cTn id="68" dur="500" fill="hold"/>
                                            <p:tgtEl>
                                              <p:spTgt spid="92"/>
                                            </p:tgtEl>
                                            <p:attrNameLst>
                                              <p:attrName>ppt_x</p:attrName>
                                            </p:attrNameLst>
                                          </p:cBhvr>
                                          <p:tavLst>
                                            <p:tav tm="0">
                                              <p:val>
                                                <p:strVal val="#ppt_x"/>
                                              </p:val>
                                            </p:tav>
                                            <p:tav tm="100000">
                                              <p:val>
                                                <p:strVal val="#ppt_x"/>
                                              </p:val>
                                            </p:tav>
                                          </p:tavLst>
                                        </p:anim>
                                        <p:anim calcmode="lin" valueType="num" p14:bounceEnd="40000">
                                          <p:cBhvr additive="base">
                                            <p:cTn id="69" dur="500" fill="hold"/>
                                            <p:tgtEl>
                                              <p:spTgt spid="92"/>
                                            </p:tgtEl>
                                            <p:attrNameLst>
                                              <p:attrName>ppt_y</p:attrName>
                                            </p:attrNameLst>
                                          </p:cBhvr>
                                          <p:tavLst>
                                            <p:tav tm="0">
                                              <p:val>
                                                <p:strVal val="1+#ppt_h/2"/>
                                              </p:val>
                                            </p:tav>
                                            <p:tav tm="100000">
                                              <p:val>
                                                <p:strVal val="#ppt_y"/>
                                              </p:val>
                                            </p:tav>
                                          </p:tavLst>
                                        </p:anim>
                                      </p:childTnLst>
                                    </p:cTn>
                                  </p:par>
                                </p:childTnLst>
                              </p:cTn>
                            </p:par>
                            <p:par>
                              <p:cTn id="70" fill="hold">
                                <p:stCondLst>
                                  <p:cond delay="4400"/>
                                </p:stCondLst>
                                <p:childTnLst>
                                  <p:par>
                                    <p:cTn id="71" presetID="12" presetClass="entr" presetSubtype="8" fill="hold" grpId="0" nodeType="afterEffect">
                                      <p:stCondLst>
                                        <p:cond delay="0"/>
                                      </p:stCondLst>
                                      <p:childTnLst>
                                        <p:set>
                                          <p:cBhvr>
                                            <p:cTn id="72" dur="1" fill="hold">
                                              <p:stCondLst>
                                                <p:cond delay="0"/>
                                              </p:stCondLst>
                                            </p:cTn>
                                            <p:tgtEl>
                                              <p:spTgt spid="125"/>
                                            </p:tgtEl>
                                            <p:attrNameLst>
                                              <p:attrName>style.visibility</p:attrName>
                                            </p:attrNameLst>
                                          </p:cBhvr>
                                          <p:to>
                                            <p:strVal val="visible"/>
                                          </p:to>
                                        </p:set>
                                        <p:anim calcmode="lin" valueType="num">
                                          <p:cBhvr additive="base">
                                            <p:cTn id="73" dur="500"/>
                                            <p:tgtEl>
                                              <p:spTgt spid="125"/>
                                            </p:tgtEl>
                                            <p:attrNameLst>
                                              <p:attrName>ppt_x</p:attrName>
                                            </p:attrNameLst>
                                          </p:cBhvr>
                                          <p:tavLst>
                                            <p:tav tm="0">
                                              <p:val>
                                                <p:strVal val="#ppt_x-#ppt_w*1.125000"/>
                                              </p:val>
                                            </p:tav>
                                            <p:tav tm="100000">
                                              <p:val>
                                                <p:strVal val="#ppt_x"/>
                                              </p:val>
                                            </p:tav>
                                          </p:tavLst>
                                        </p:anim>
                                        <p:animEffect transition="in" filter="wipe(right)">
                                          <p:cBhvr>
                                            <p:cTn id="74" dur="500"/>
                                            <p:tgtEl>
                                              <p:spTgt spid="125"/>
                                            </p:tgtEl>
                                          </p:cBhvr>
                                        </p:animEffect>
                                      </p:childTnLst>
                                    </p:cTn>
                                  </p:par>
                                  <p:par>
                                    <p:cTn id="75" presetID="12" presetClass="entr" presetSubtype="8" fill="hold" nodeType="withEffect">
                                      <p:stCondLst>
                                        <p:cond delay="0"/>
                                      </p:stCondLst>
                                      <p:childTnLst>
                                        <p:set>
                                          <p:cBhvr>
                                            <p:cTn id="76" dur="1" fill="hold">
                                              <p:stCondLst>
                                                <p:cond delay="0"/>
                                              </p:stCondLst>
                                            </p:cTn>
                                            <p:tgtEl>
                                              <p:spTgt spid="149"/>
                                            </p:tgtEl>
                                            <p:attrNameLst>
                                              <p:attrName>style.visibility</p:attrName>
                                            </p:attrNameLst>
                                          </p:cBhvr>
                                          <p:to>
                                            <p:strVal val="visible"/>
                                          </p:to>
                                        </p:set>
                                        <p:anim calcmode="lin" valueType="num">
                                          <p:cBhvr additive="base">
                                            <p:cTn id="77" dur="500"/>
                                            <p:tgtEl>
                                              <p:spTgt spid="149"/>
                                            </p:tgtEl>
                                            <p:attrNameLst>
                                              <p:attrName>ppt_x</p:attrName>
                                            </p:attrNameLst>
                                          </p:cBhvr>
                                          <p:tavLst>
                                            <p:tav tm="0">
                                              <p:val>
                                                <p:strVal val="#ppt_x-#ppt_w*1.125000"/>
                                              </p:val>
                                            </p:tav>
                                            <p:tav tm="100000">
                                              <p:val>
                                                <p:strVal val="#ppt_x"/>
                                              </p:val>
                                            </p:tav>
                                          </p:tavLst>
                                        </p:anim>
                                        <p:animEffect transition="in" filter="wipe(right)">
                                          <p:cBhvr>
                                            <p:cTn id="78" dur="500"/>
                                            <p:tgtEl>
                                              <p:spTgt spid="149"/>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127"/>
                                            </p:tgtEl>
                                            <p:attrNameLst>
                                              <p:attrName>style.visibility</p:attrName>
                                            </p:attrNameLst>
                                          </p:cBhvr>
                                          <p:to>
                                            <p:strVal val="visible"/>
                                          </p:to>
                                        </p:set>
                                        <p:anim calcmode="lin" valueType="num">
                                          <p:cBhvr additive="base">
                                            <p:cTn id="81" dur="500"/>
                                            <p:tgtEl>
                                              <p:spTgt spid="127"/>
                                            </p:tgtEl>
                                            <p:attrNameLst>
                                              <p:attrName>ppt_x</p:attrName>
                                            </p:attrNameLst>
                                          </p:cBhvr>
                                          <p:tavLst>
                                            <p:tav tm="0">
                                              <p:val>
                                                <p:strVal val="#ppt_x-#ppt_w*1.125000"/>
                                              </p:val>
                                            </p:tav>
                                            <p:tav tm="100000">
                                              <p:val>
                                                <p:strVal val="#ppt_x"/>
                                              </p:val>
                                            </p:tav>
                                          </p:tavLst>
                                        </p:anim>
                                        <p:animEffect transition="in" filter="wipe(right)">
                                          <p:cBhvr>
                                            <p:cTn id="82" dur="500"/>
                                            <p:tgtEl>
                                              <p:spTgt spid="127"/>
                                            </p:tgtEl>
                                          </p:cBhvr>
                                        </p:animEffect>
                                      </p:childTnLst>
                                    </p:cTn>
                                  </p:par>
                                </p:childTnLst>
                              </p:cTn>
                            </p:par>
                            <p:par>
                              <p:cTn id="83" fill="hold">
                                <p:stCondLst>
                                  <p:cond delay="4900"/>
                                </p:stCondLst>
                                <p:childTnLst>
                                  <p:par>
                                    <p:cTn id="84" presetID="2" presetClass="entr" presetSubtype="4" fill="hold" nodeType="afterEffect" p14:presetBounceEnd="40000">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14:bounceEnd="40000">
                                          <p:cBhvr additive="base">
                                            <p:cTn id="86" dur="500" fill="hold"/>
                                            <p:tgtEl>
                                              <p:spTgt spid="83"/>
                                            </p:tgtEl>
                                            <p:attrNameLst>
                                              <p:attrName>ppt_x</p:attrName>
                                            </p:attrNameLst>
                                          </p:cBhvr>
                                          <p:tavLst>
                                            <p:tav tm="0">
                                              <p:val>
                                                <p:strVal val="#ppt_x"/>
                                              </p:val>
                                            </p:tav>
                                            <p:tav tm="100000">
                                              <p:val>
                                                <p:strVal val="#ppt_x"/>
                                              </p:val>
                                            </p:tav>
                                          </p:tavLst>
                                        </p:anim>
                                        <p:anim calcmode="lin" valueType="num" p14:bounceEnd="40000">
                                          <p:cBhvr additive="base">
                                            <p:cTn id="87" dur="500" fill="hold"/>
                                            <p:tgtEl>
                                              <p:spTgt spid="83"/>
                                            </p:tgtEl>
                                            <p:attrNameLst>
                                              <p:attrName>ppt_y</p:attrName>
                                            </p:attrNameLst>
                                          </p:cBhvr>
                                          <p:tavLst>
                                            <p:tav tm="0">
                                              <p:val>
                                                <p:strVal val="1+#ppt_h/2"/>
                                              </p:val>
                                            </p:tav>
                                            <p:tav tm="100000">
                                              <p:val>
                                                <p:strVal val="#ppt_y"/>
                                              </p:val>
                                            </p:tav>
                                          </p:tavLst>
                                        </p:anim>
                                      </p:childTnLst>
                                    </p:cTn>
                                  </p:par>
                                </p:childTnLst>
                              </p:cTn>
                            </p:par>
                            <p:par>
                              <p:cTn id="88" fill="hold">
                                <p:stCondLst>
                                  <p:cond delay="5400"/>
                                </p:stCondLst>
                                <p:childTnLst>
                                  <p:par>
                                    <p:cTn id="89" presetID="12" presetClass="entr" presetSubtype="2" fill="hold" grpId="0" nodeType="afterEffect">
                                      <p:stCondLst>
                                        <p:cond delay="0"/>
                                      </p:stCondLst>
                                      <p:childTnLst>
                                        <p:set>
                                          <p:cBhvr>
                                            <p:cTn id="90" dur="1" fill="hold">
                                              <p:stCondLst>
                                                <p:cond delay="0"/>
                                              </p:stCondLst>
                                            </p:cTn>
                                            <p:tgtEl>
                                              <p:spTgt spid="119"/>
                                            </p:tgtEl>
                                            <p:attrNameLst>
                                              <p:attrName>style.visibility</p:attrName>
                                            </p:attrNameLst>
                                          </p:cBhvr>
                                          <p:to>
                                            <p:strVal val="visible"/>
                                          </p:to>
                                        </p:set>
                                        <p:anim calcmode="lin" valueType="num">
                                          <p:cBhvr additive="base">
                                            <p:cTn id="91" dur="500"/>
                                            <p:tgtEl>
                                              <p:spTgt spid="119"/>
                                            </p:tgtEl>
                                            <p:attrNameLst>
                                              <p:attrName>ppt_x</p:attrName>
                                            </p:attrNameLst>
                                          </p:cBhvr>
                                          <p:tavLst>
                                            <p:tav tm="0">
                                              <p:val>
                                                <p:strVal val="#ppt_x+#ppt_w*1.125000"/>
                                              </p:val>
                                            </p:tav>
                                            <p:tav tm="100000">
                                              <p:val>
                                                <p:strVal val="#ppt_x"/>
                                              </p:val>
                                            </p:tav>
                                          </p:tavLst>
                                        </p:anim>
                                        <p:animEffect transition="in" filter="wipe(left)">
                                          <p:cBhvr>
                                            <p:cTn id="92" dur="500"/>
                                            <p:tgtEl>
                                              <p:spTgt spid="119"/>
                                            </p:tgtEl>
                                          </p:cBhvr>
                                        </p:animEffect>
                                      </p:childTnLst>
                                    </p:cTn>
                                  </p:par>
                                  <p:par>
                                    <p:cTn id="93" presetID="12" presetClass="entr" presetSubtype="2" fill="hold" grpId="0" nodeType="withEffect">
                                      <p:stCondLst>
                                        <p:cond delay="0"/>
                                      </p:stCondLst>
                                      <p:childTnLst>
                                        <p:set>
                                          <p:cBhvr>
                                            <p:cTn id="94" dur="1" fill="hold">
                                              <p:stCondLst>
                                                <p:cond delay="0"/>
                                              </p:stCondLst>
                                            </p:cTn>
                                            <p:tgtEl>
                                              <p:spTgt spid="121"/>
                                            </p:tgtEl>
                                            <p:attrNameLst>
                                              <p:attrName>style.visibility</p:attrName>
                                            </p:attrNameLst>
                                          </p:cBhvr>
                                          <p:to>
                                            <p:strVal val="visible"/>
                                          </p:to>
                                        </p:set>
                                        <p:anim calcmode="lin" valueType="num">
                                          <p:cBhvr additive="base">
                                            <p:cTn id="95" dur="500"/>
                                            <p:tgtEl>
                                              <p:spTgt spid="121"/>
                                            </p:tgtEl>
                                            <p:attrNameLst>
                                              <p:attrName>ppt_x</p:attrName>
                                            </p:attrNameLst>
                                          </p:cBhvr>
                                          <p:tavLst>
                                            <p:tav tm="0">
                                              <p:val>
                                                <p:strVal val="#ppt_x+#ppt_w*1.125000"/>
                                              </p:val>
                                            </p:tav>
                                            <p:tav tm="100000">
                                              <p:val>
                                                <p:strVal val="#ppt_x"/>
                                              </p:val>
                                            </p:tav>
                                          </p:tavLst>
                                        </p:anim>
                                        <p:animEffect transition="in" filter="wipe(left)">
                                          <p:cBhvr>
                                            <p:cTn id="96" dur="500"/>
                                            <p:tgtEl>
                                              <p:spTgt spid="121"/>
                                            </p:tgtEl>
                                          </p:cBhvr>
                                        </p:animEffect>
                                      </p:childTnLst>
                                    </p:cTn>
                                  </p:par>
                                  <p:par>
                                    <p:cTn id="97" presetID="12" presetClass="entr" presetSubtype="2" fill="hold" nodeType="withEffect">
                                      <p:stCondLst>
                                        <p:cond delay="0"/>
                                      </p:stCondLst>
                                      <p:childTnLst>
                                        <p:set>
                                          <p:cBhvr>
                                            <p:cTn id="98" dur="1" fill="hold">
                                              <p:stCondLst>
                                                <p:cond delay="0"/>
                                              </p:stCondLst>
                                            </p:cTn>
                                            <p:tgtEl>
                                              <p:spTgt spid="150"/>
                                            </p:tgtEl>
                                            <p:attrNameLst>
                                              <p:attrName>style.visibility</p:attrName>
                                            </p:attrNameLst>
                                          </p:cBhvr>
                                          <p:to>
                                            <p:strVal val="visible"/>
                                          </p:to>
                                        </p:set>
                                        <p:anim calcmode="lin" valueType="num">
                                          <p:cBhvr additive="base">
                                            <p:cTn id="99" dur="500"/>
                                            <p:tgtEl>
                                              <p:spTgt spid="150"/>
                                            </p:tgtEl>
                                            <p:attrNameLst>
                                              <p:attrName>ppt_x</p:attrName>
                                            </p:attrNameLst>
                                          </p:cBhvr>
                                          <p:tavLst>
                                            <p:tav tm="0">
                                              <p:val>
                                                <p:strVal val="#ppt_x+#ppt_w*1.125000"/>
                                              </p:val>
                                            </p:tav>
                                            <p:tav tm="100000">
                                              <p:val>
                                                <p:strVal val="#ppt_x"/>
                                              </p:val>
                                            </p:tav>
                                          </p:tavLst>
                                        </p:anim>
                                        <p:animEffect transition="in" filter="wipe(left)">
                                          <p:cBhvr>
                                            <p:cTn id="100" dur="500"/>
                                            <p:tgtEl>
                                              <p:spTgt spid="150"/>
                                            </p:tgtEl>
                                          </p:cBhvr>
                                        </p:animEffect>
                                      </p:childTnLst>
                                    </p:cTn>
                                  </p:par>
                                </p:childTnLst>
                              </p:cTn>
                            </p:par>
                            <p:par>
                              <p:cTn id="101" fill="hold">
                                <p:stCondLst>
                                  <p:cond delay="5900"/>
                                </p:stCondLst>
                                <p:childTnLst>
                                  <p:par>
                                    <p:cTn id="102" presetID="2" presetClass="entr" presetSubtype="4" fill="hold" grpId="0" nodeType="afterEffect" p14:presetBounceEnd="40000">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14:bounceEnd="40000">
                                          <p:cBhvr additive="base">
                                            <p:cTn id="104" dur="500" fill="hold"/>
                                            <p:tgtEl>
                                              <p:spTgt spid="80"/>
                                            </p:tgtEl>
                                            <p:attrNameLst>
                                              <p:attrName>ppt_x</p:attrName>
                                            </p:attrNameLst>
                                          </p:cBhvr>
                                          <p:tavLst>
                                            <p:tav tm="0">
                                              <p:val>
                                                <p:strVal val="#ppt_x"/>
                                              </p:val>
                                            </p:tav>
                                            <p:tav tm="100000">
                                              <p:val>
                                                <p:strVal val="#ppt_x"/>
                                              </p:val>
                                            </p:tav>
                                          </p:tavLst>
                                        </p:anim>
                                        <p:anim calcmode="lin" valueType="num" p14:bounceEnd="40000">
                                          <p:cBhvr additive="base">
                                            <p:cTn id="105" dur="500" fill="hold"/>
                                            <p:tgtEl>
                                              <p:spTgt spid="80"/>
                                            </p:tgtEl>
                                            <p:attrNameLst>
                                              <p:attrName>ppt_y</p:attrName>
                                            </p:attrNameLst>
                                          </p:cBhvr>
                                          <p:tavLst>
                                            <p:tav tm="0">
                                              <p:val>
                                                <p:strVal val="1+#ppt_h/2"/>
                                              </p:val>
                                            </p:tav>
                                            <p:tav tm="100000">
                                              <p:val>
                                                <p:strVal val="#ppt_y"/>
                                              </p:val>
                                            </p:tav>
                                          </p:tavLst>
                                        </p:anim>
                                      </p:childTnLst>
                                    </p:cTn>
                                  </p:par>
                                </p:childTnLst>
                              </p:cTn>
                            </p:par>
                            <p:par>
                              <p:cTn id="106" fill="hold">
                                <p:stCondLst>
                                  <p:cond delay="6400"/>
                                </p:stCondLst>
                                <p:childTnLst>
                                  <p:par>
                                    <p:cTn id="107" presetID="12" presetClass="entr" presetSubtype="2" fill="hold" grpId="0" nodeType="afterEffect">
                                      <p:stCondLst>
                                        <p:cond delay="0"/>
                                      </p:stCondLst>
                                      <p:childTnLst>
                                        <p:set>
                                          <p:cBhvr>
                                            <p:cTn id="108" dur="1" fill="hold">
                                              <p:stCondLst>
                                                <p:cond delay="0"/>
                                              </p:stCondLst>
                                            </p:cTn>
                                            <p:tgtEl>
                                              <p:spTgt spid="112"/>
                                            </p:tgtEl>
                                            <p:attrNameLst>
                                              <p:attrName>style.visibility</p:attrName>
                                            </p:attrNameLst>
                                          </p:cBhvr>
                                          <p:to>
                                            <p:strVal val="visible"/>
                                          </p:to>
                                        </p:set>
                                        <p:anim calcmode="lin" valueType="num">
                                          <p:cBhvr additive="base">
                                            <p:cTn id="109" dur="500"/>
                                            <p:tgtEl>
                                              <p:spTgt spid="112"/>
                                            </p:tgtEl>
                                            <p:attrNameLst>
                                              <p:attrName>ppt_x</p:attrName>
                                            </p:attrNameLst>
                                          </p:cBhvr>
                                          <p:tavLst>
                                            <p:tav tm="0">
                                              <p:val>
                                                <p:strVal val="#ppt_x+#ppt_w*1.125000"/>
                                              </p:val>
                                            </p:tav>
                                            <p:tav tm="100000">
                                              <p:val>
                                                <p:strVal val="#ppt_x"/>
                                              </p:val>
                                            </p:tav>
                                          </p:tavLst>
                                        </p:anim>
                                        <p:animEffect transition="in" filter="wipe(left)">
                                          <p:cBhvr>
                                            <p:cTn id="110" dur="500"/>
                                            <p:tgtEl>
                                              <p:spTgt spid="112"/>
                                            </p:tgtEl>
                                          </p:cBhvr>
                                        </p:animEffect>
                                      </p:childTnLst>
                                    </p:cTn>
                                  </p:par>
                                  <p:par>
                                    <p:cTn id="111" presetID="12" presetClass="entr" presetSubtype="2" fill="hold" grpId="0" nodeType="withEffect">
                                      <p:stCondLst>
                                        <p:cond delay="0"/>
                                      </p:stCondLst>
                                      <p:childTnLst>
                                        <p:set>
                                          <p:cBhvr>
                                            <p:cTn id="112" dur="1" fill="hold">
                                              <p:stCondLst>
                                                <p:cond delay="0"/>
                                              </p:stCondLst>
                                            </p:cTn>
                                            <p:tgtEl>
                                              <p:spTgt spid="114"/>
                                            </p:tgtEl>
                                            <p:attrNameLst>
                                              <p:attrName>style.visibility</p:attrName>
                                            </p:attrNameLst>
                                          </p:cBhvr>
                                          <p:to>
                                            <p:strVal val="visible"/>
                                          </p:to>
                                        </p:set>
                                        <p:anim calcmode="lin" valueType="num">
                                          <p:cBhvr additive="base">
                                            <p:cTn id="113" dur="500"/>
                                            <p:tgtEl>
                                              <p:spTgt spid="114"/>
                                            </p:tgtEl>
                                            <p:attrNameLst>
                                              <p:attrName>ppt_x</p:attrName>
                                            </p:attrNameLst>
                                          </p:cBhvr>
                                          <p:tavLst>
                                            <p:tav tm="0">
                                              <p:val>
                                                <p:strVal val="#ppt_x+#ppt_w*1.125000"/>
                                              </p:val>
                                            </p:tav>
                                            <p:tav tm="100000">
                                              <p:val>
                                                <p:strVal val="#ppt_x"/>
                                              </p:val>
                                            </p:tav>
                                          </p:tavLst>
                                        </p:anim>
                                        <p:animEffect transition="in" filter="wipe(left)">
                                          <p:cBhvr>
                                            <p:cTn id="114" dur="500"/>
                                            <p:tgtEl>
                                              <p:spTgt spid="114"/>
                                            </p:tgtEl>
                                          </p:cBhvr>
                                        </p:animEffect>
                                      </p:childTnLst>
                                    </p:cTn>
                                  </p:par>
                                  <p:par>
                                    <p:cTn id="115" presetID="12" presetClass="entr" presetSubtype="2" fill="hold" nodeType="withEffect">
                                      <p:stCondLst>
                                        <p:cond delay="0"/>
                                      </p:stCondLst>
                                      <p:childTnLst>
                                        <p:set>
                                          <p:cBhvr>
                                            <p:cTn id="116" dur="1" fill="hold">
                                              <p:stCondLst>
                                                <p:cond delay="0"/>
                                              </p:stCondLst>
                                            </p:cTn>
                                            <p:tgtEl>
                                              <p:spTgt spid="151"/>
                                            </p:tgtEl>
                                            <p:attrNameLst>
                                              <p:attrName>style.visibility</p:attrName>
                                            </p:attrNameLst>
                                          </p:cBhvr>
                                          <p:to>
                                            <p:strVal val="visible"/>
                                          </p:to>
                                        </p:set>
                                        <p:anim calcmode="lin" valueType="num">
                                          <p:cBhvr additive="base">
                                            <p:cTn id="117" dur="500"/>
                                            <p:tgtEl>
                                              <p:spTgt spid="151"/>
                                            </p:tgtEl>
                                            <p:attrNameLst>
                                              <p:attrName>ppt_x</p:attrName>
                                            </p:attrNameLst>
                                          </p:cBhvr>
                                          <p:tavLst>
                                            <p:tav tm="0">
                                              <p:val>
                                                <p:strVal val="#ppt_x+#ppt_w*1.125000"/>
                                              </p:val>
                                            </p:tav>
                                            <p:tav tm="100000">
                                              <p:val>
                                                <p:strVal val="#ppt_x"/>
                                              </p:val>
                                            </p:tav>
                                          </p:tavLst>
                                        </p:anim>
                                        <p:animEffect transition="in" filter="wipe(left)">
                                          <p:cBhvr>
                                            <p:cTn id="118" dur="500"/>
                                            <p:tgtEl>
                                              <p:spTgt spid="151"/>
                                            </p:tgtEl>
                                          </p:cBhvr>
                                        </p:animEffect>
                                      </p:childTnLst>
                                    </p:cTn>
                                  </p:par>
                                </p:childTnLst>
                              </p:cTn>
                            </p:par>
                            <p:par>
                              <p:cTn id="119" fill="hold">
                                <p:stCondLst>
                                  <p:cond delay="6900"/>
                                </p:stCondLst>
                                <p:childTnLst>
                                  <p:par>
                                    <p:cTn id="120" presetID="10" presetClass="entr" presetSubtype="0" fill="hold" grpId="0" nodeType="afterEffect">
                                      <p:stCondLst>
                                        <p:cond delay="0"/>
                                      </p:stCondLst>
                                      <p:childTnLst>
                                        <p:set>
                                          <p:cBhvr>
                                            <p:cTn id="121" dur="1" fill="hold">
                                              <p:stCondLst>
                                                <p:cond delay="0"/>
                                              </p:stCondLst>
                                            </p:cTn>
                                            <p:tgtEl>
                                              <p:spTgt spid="38"/>
                                            </p:tgtEl>
                                            <p:attrNameLst>
                                              <p:attrName>style.visibility</p:attrName>
                                            </p:attrNameLst>
                                          </p:cBhvr>
                                          <p:to>
                                            <p:strVal val="visible"/>
                                          </p:to>
                                        </p:set>
                                        <p:animEffect transition="in" filter="fade">
                                          <p:cBhvr>
                                            <p:cTn id="122"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ldLvl="0" animBg="1"/>
          <p:bldP spid="92" grpId="0" bldLvl="0" animBg="1"/>
          <p:bldP spid="80" grpId="0" bldLvl="0" animBg="1"/>
          <p:bldP spid="143" grpId="0"/>
          <p:bldP spid="145" grpId="0"/>
          <p:bldP spid="137" grpId="0"/>
          <p:bldP spid="139" grpId="0"/>
          <p:bldP spid="131" grpId="0"/>
          <p:bldP spid="133" grpId="0"/>
          <p:bldP spid="125" grpId="0"/>
          <p:bldP spid="127" grpId="0"/>
          <p:bldP spid="119" grpId="0"/>
          <p:bldP spid="121" grpId="0"/>
          <p:bldP spid="112" grpId="0"/>
          <p:bldP spid="114" grpId="0"/>
          <p:bldP spid="38"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par>
                              <p:cTn id="11" fill="hold">
                                <p:stCondLst>
                                  <p:cond delay="900"/>
                                </p:stCondLst>
                                <p:childTnLst>
                                  <p:par>
                                    <p:cTn id="12" presetID="2" presetClass="entr" presetSubtype="4" fill="hold" nodeType="afterEffect">
                                      <p:stCondLst>
                                        <p:cond delay="0"/>
                                      </p:stCondLst>
                                      <p:childTnLst>
                                        <p:set>
                                          <p:cBhvr>
                                            <p:cTn id="13" dur="1" fill="hold">
                                              <p:stCondLst>
                                                <p:cond delay="0"/>
                                              </p:stCondLst>
                                            </p:cTn>
                                            <p:tgtEl>
                                              <p:spTgt spid="98"/>
                                            </p:tgtEl>
                                            <p:attrNameLst>
                                              <p:attrName>style.visibility</p:attrName>
                                            </p:attrNameLst>
                                          </p:cBhvr>
                                          <p:to>
                                            <p:strVal val="visible"/>
                                          </p:to>
                                        </p:set>
                                        <p:anim calcmode="lin" valueType="num">
                                          <p:cBhvr additive="base">
                                            <p:cTn id="14" dur="500" fill="hold"/>
                                            <p:tgtEl>
                                              <p:spTgt spid="98"/>
                                            </p:tgtEl>
                                            <p:attrNameLst>
                                              <p:attrName>ppt_x</p:attrName>
                                            </p:attrNameLst>
                                          </p:cBhvr>
                                          <p:tavLst>
                                            <p:tav tm="0">
                                              <p:val>
                                                <p:strVal val="#ppt_x"/>
                                              </p:val>
                                            </p:tav>
                                            <p:tav tm="100000">
                                              <p:val>
                                                <p:strVal val="#ppt_x"/>
                                              </p:val>
                                            </p:tav>
                                          </p:tavLst>
                                        </p:anim>
                                        <p:anim calcmode="lin" valueType="num">
                                          <p:cBhvr additive="base">
                                            <p:cTn id="15" dur="500" fill="hold"/>
                                            <p:tgtEl>
                                              <p:spTgt spid="98"/>
                                            </p:tgtEl>
                                            <p:attrNameLst>
                                              <p:attrName>ppt_y</p:attrName>
                                            </p:attrNameLst>
                                          </p:cBhvr>
                                          <p:tavLst>
                                            <p:tav tm="0">
                                              <p:val>
                                                <p:strVal val="1+#ppt_h/2"/>
                                              </p:val>
                                            </p:tav>
                                            <p:tav tm="100000">
                                              <p:val>
                                                <p:strVal val="#ppt_y"/>
                                              </p:val>
                                            </p:tav>
                                          </p:tavLst>
                                        </p:anim>
                                      </p:childTnLst>
                                    </p:cTn>
                                  </p:par>
                                </p:childTnLst>
                              </p:cTn>
                            </p:par>
                            <p:par>
                              <p:cTn id="16" fill="hold">
                                <p:stCondLst>
                                  <p:cond delay="1400"/>
                                </p:stCondLst>
                                <p:childTnLst>
                                  <p:par>
                                    <p:cTn id="17" presetID="12" presetClass="entr" presetSubtype="8" fill="hold" grpId="0" nodeType="afterEffect">
                                      <p:stCondLst>
                                        <p:cond delay="0"/>
                                      </p:stCondLst>
                                      <p:childTnLst>
                                        <p:set>
                                          <p:cBhvr>
                                            <p:cTn id="18" dur="1" fill="hold">
                                              <p:stCondLst>
                                                <p:cond delay="0"/>
                                              </p:stCondLst>
                                            </p:cTn>
                                            <p:tgtEl>
                                              <p:spTgt spid="143"/>
                                            </p:tgtEl>
                                            <p:attrNameLst>
                                              <p:attrName>style.visibility</p:attrName>
                                            </p:attrNameLst>
                                          </p:cBhvr>
                                          <p:to>
                                            <p:strVal val="visible"/>
                                          </p:to>
                                        </p:set>
                                        <p:anim calcmode="lin" valueType="num">
                                          <p:cBhvr additive="base">
                                            <p:cTn id="19" dur="500"/>
                                            <p:tgtEl>
                                              <p:spTgt spid="143"/>
                                            </p:tgtEl>
                                            <p:attrNameLst>
                                              <p:attrName>ppt_x</p:attrName>
                                            </p:attrNameLst>
                                          </p:cBhvr>
                                          <p:tavLst>
                                            <p:tav tm="0">
                                              <p:val>
                                                <p:strVal val="#ppt_x-#ppt_w*1.125000"/>
                                              </p:val>
                                            </p:tav>
                                            <p:tav tm="100000">
                                              <p:val>
                                                <p:strVal val="#ppt_x"/>
                                              </p:val>
                                            </p:tav>
                                          </p:tavLst>
                                        </p:anim>
                                        <p:animEffect transition="in" filter="wipe(right)">
                                          <p:cBhvr>
                                            <p:cTn id="20" dur="500"/>
                                            <p:tgtEl>
                                              <p:spTgt spid="143"/>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145"/>
                                            </p:tgtEl>
                                            <p:attrNameLst>
                                              <p:attrName>style.visibility</p:attrName>
                                            </p:attrNameLst>
                                          </p:cBhvr>
                                          <p:to>
                                            <p:strVal val="visible"/>
                                          </p:to>
                                        </p:set>
                                        <p:anim calcmode="lin" valueType="num">
                                          <p:cBhvr additive="base">
                                            <p:cTn id="23" dur="500"/>
                                            <p:tgtEl>
                                              <p:spTgt spid="145"/>
                                            </p:tgtEl>
                                            <p:attrNameLst>
                                              <p:attrName>ppt_x</p:attrName>
                                            </p:attrNameLst>
                                          </p:cBhvr>
                                          <p:tavLst>
                                            <p:tav tm="0">
                                              <p:val>
                                                <p:strVal val="#ppt_x-#ppt_w*1.125000"/>
                                              </p:val>
                                            </p:tav>
                                            <p:tav tm="100000">
                                              <p:val>
                                                <p:strVal val="#ppt_x"/>
                                              </p:val>
                                            </p:tav>
                                          </p:tavLst>
                                        </p:anim>
                                        <p:animEffect transition="in" filter="wipe(right)">
                                          <p:cBhvr>
                                            <p:cTn id="24" dur="500"/>
                                            <p:tgtEl>
                                              <p:spTgt spid="145"/>
                                            </p:tgtEl>
                                          </p:cBhvr>
                                        </p:animEffect>
                                      </p:childTnLst>
                                    </p:cTn>
                                  </p:par>
                                  <p:par>
                                    <p:cTn id="25" presetID="12" presetClass="entr" presetSubtype="8" fill="hold" nodeType="withEffect">
                                      <p:stCondLst>
                                        <p:cond delay="0"/>
                                      </p:stCondLst>
                                      <p:childTnLst>
                                        <p:set>
                                          <p:cBhvr>
                                            <p:cTn id="26" dur="1" fill="hold">
                                              <p:stCondLst>
                                                <p:cond delay="0"/>
                                              </p:stCondLst>
                                            </p:cTn>
                                            <p:tgtEl>
                                              <p:spTgt spid="146"/>
                                            </p:tgtEl>
                                            <p:attrNameLst>
                                              <p:attrName>style.visibility</p:attrName>
                                            </p:attrNameLst>
                                          </p:cBhvr>
                                          <p:to>
                                            <p:strVal val="visible"/>
                                          </p:to>
                                        </p:set>
                                        <p:anim calcmode="lin" valueType="num">
                                          <p:cBhvr additive="base">
                                            <p:cTn id="27" dur="500"/>
                                            <p:tgtEl>
                                              <p:spTgt spid="146"/>
                                            </p:tgtEl>
                                            <p:attrNameLst>
                                              <p:attrName>ppt_x</p:attrName>
                                            </p:attrNameLst>
                                          </p:cBhvr>
                                          <p:tavLst>
                                            <p:tav tm="0">
                                              <p:val>
                                                <p:strVal val="#ppt_x-#ppt_w*1.125000"/>
                                              </p:val>
                                            </p:tav>
                                            <p:tav tm="100000">
                                              <p:val>
                                                <p:strVal val="#ppt_x"/>
                                              </p:val>
                                            </p:tav>
                                          </p:tavLst>
                                        </p:anim>
                                        <p:animEffect transition="in" filter="wipe(right)">
                                          <p:cBhvr>
                                            <p:cTn id="28" dur="500"/>
                                            <p:tgtEl>
                                              <p:spTgt spid="146"/>
                                            </p:tgtEl>
                                          </p:cBhvr>
                                        </p:animEffect>
                                      </p:childTnLst>
                                    </p:cTn>
                                  </p:par>
                                </p:childTnLst>
                              </p:cTn>
                            </p:par>
                            <p:par>
                              <p:cTn id="29" fill="hold">
                                <p:stCondLst>
                                  <p:cond delay="1900"/>
                                </p:stCondLst>
                                <p:childTnLst>
                                  <p:par>
                                    <p:cTn id="30" presetID="2" presetClass="entr" presetSubtype="4" fill="hold" grpId="0" nodeType="afterEffect">
                                      <p:stCondLst>
                                        <p:cond delay="0"/>
                                      </p:stCondLst>
                                      <p:childTnLst>
                                        <p:set>
                                          <p:cBhvr>
                                            <p:cTn id="31" dur="1" fill="hold">
                                              <p:stCondLst>
                                                <p:cond delay="0"/>
                                              </p:stCondLst>
                                            </p:cTn>
                                            <p:tgtEl>
                                              <p:spTgt spid="93"/>
                                            </p:tgtEl>
                                            <p:attrNameLst>
                                              <p:attrName>style.visibility</p:attrName>
                                            </p:attrNameLst>
                                          </p:cBhvr>
                                          <p:to>
                                            <p:strVal val="visible"/>
                                          </p:to>
                                        </p:set>
                                        <p:anim calcmode="lin" valueType="num">
                                          <p:cBhvr additive="base">
                                            <p:cTn id="32" dur="500" fill="hold"/>
                                            <p:tgtEl>
                                              <p:spTgt spid="93"/>
                                            </p:tgtEl>
                                            <p:attrNameLst>
                                              <p:attrName>ppt_x</p:attrName>
                                            </p:attrNameLst>
                                          </p:cBhvr>
                                          <p:tavLst>
                                            <p:tav tm="0">
                                              <p:val>
                                                <p:strVal val="#ppt_x"/>
                                              </p:val>
                                            </p:tav>
                                            <p:tav tm="100000">
                                              <p:val>
                                                <p:strVal val="#ppt_x"/>
                                              </p:val>
                                            </p:tav>
                                          </p:tavLst>
                                        </p:anim>
                                        <p:anim calcmode="lin" valueType="num">
                                          <p:cBhvr additive="base">
                                            <p:cTn id="33" dur="500" fill="hold"/>
                                            <p:tgtEl>
                                              <p:spTgt spid="93"/>
                                            </p:tgtEl>
                                            <p:attrNameLst>
                                              <p:attrName>ppt_y</p:attrName>
                                            </p:attrNameLst>
                                          </p:cBhvr>
                                          <p:tavLst>
                                            <p:tav tm="0">
                                              <p:val>
                                                <p:strVal val="1+#ppt_h/2"/>
                                              </p:val>
                                            </p:tav>
                                            <p:tav tm="100000">
                                              <p:val>
                                                <p:strVal val="#ppt_y"/>
                                              </p:val>
                                            </p:tav>
                                          </p:tavLst>
                                        </p:anim>
                                      </p:childTnLst>
                                    </p:cTn>
                                  </p:par>
                                </p:childTnLst>
                              </p:cTn>
                            </p:par>
                            <p:par>
                              <p:cTn id="34" fill="hold">
                                <p:stCondLst>
                                  <p:cond delay="2400"/>
                                </p:stCondLst>
                                <p:childTnLst>
                                  <p:par>
                                    <p:cTn id="35" presetID="12" presetClass="entr" presetSubtype="8" fill="hold" grpId="0" nodeType="afterEffect">
                                      <p:stCondLst>
                                        <p:cond delay="0"/>
                                      </p:stCondLst>
                                      <p:childTnLst>
                                        <p:set>
                                          <p:cBhvr>
                                            <p:cTn id="36" dur="1" fill="hold">
                                              <p:stCondLst>
                                                <p:cond delay="0"/>
                                              </p:stCondLst>
                                            </p:cTn>
                                            <p:tgtEl>
                                              <p:spTgt spid="139"/>
                                            </p:tgtEl>
                                            <p:attrNameLst>
                                              <p:attrName>style.visibility</p:attrName>
                                            </p:attrNameLst>
                                          </p:cBhvr>
                                          <p:to>
                                            <p:strVal val="visible"/>
                                          </p:to>
                                        </p:set>
                                        <p:anim calcmode="lin" valueType="num">
                                          <p:cBhvr additive="base">
                                            <p:cTn id="37" dur="500"/>
                                            <p:tgtEl>
                                              <p:spTgt spid="139"/>
                                            </p:tgtEl>
                                            <p:attrNameLst>
                                              <p:attrName>ppt_x</p:attrName>
                                            </p:attrNameLst>
                                          </p:cBhvr>
                                          <p:tavLst>
                                            <p:tav tm="0">
                                              <p:val>
                                                <p:strVal val="#ppt_x-#ppt_w*1.125000"/>
                                              </p:val>
                                            </p:tav>
                                            <p:tav tm="100000">
                                              <p:val>
                                                <p:strVal val="#ppt_x"/>
                                              </p:val>
                                            </p:tav>
                                          </p:tavLst>
                                        </p:anim>
                                        <p:animEffect transition="in" filter="wipe(right)">
                                          <p:cBhvr>
                                            <p:cTn id="38" dur="500"/>
                                            <p:tgtEl>
                                              <p:spTgt spid="139"/>
                                            </p:tgtEl>
                                          </p:cBhvr>
                                        </p:animEffect>
                                      </p:childTnLst>
                                    </p:cTn>
                                  </p:par>
                                  <p:par>
                                    <p:cTn id="39" presetID="12" presetClass="entr" presetSubtype="8" fill="hold" grpId="0" nodeType="withEffect">
                                      <p:stCondLst>
                                        <p:cond delay="0"/>
                                      </p:stCondLst>
                                      <p:childTnLst>
                                        <p:set>
                                          <p:cBhvr>
                                            <p:cTn id="40" dur="1" fill="hold">
                                              <p:stCondLst>
                                                <p:cond delay="0"/>
                                              </p:stCondLst>
                                            </p:cTn>
                                            <p:tgtEl>
                                              <p:spTgt spid="137"/>
                                            </p:tgtEl>
                                            <p:attrNameLst>
                                              <p:attrName>style.visibility</p:attrName>
                                            </p:attrNameLst>
                                          </p:cBhvr>
                                          <p:to>
                                            <p:strVal val="visible"/>
                                          </p:to>
                                        </p:set>
                                        <p:anim calcmode="lin" valueType="num">
                                          <p:cBhvr additive="base">
                                            <p:cTn id="41" dur="500"/>
                                            <p:tgtEl>
                                              <p:spTgt spid="137"/>
                                            </p:tgtEl>
                                            <p:attrNameLst>
                                              <p:attrName>ppt_x</p:attrName>
                                            </p:attrNameLst>
                                          </p:cBhvr>
                                          <p:tavLst>
                                            <p:tav tm="0">
                                              <p:val>
                                                <p:strVal val="#ppt_x-#ppt_w*1.125000"/>
                                              </p:val>
                                            </p:tav>
                                            <p:tav tm="100000">
                                              <p:val>
                                                <p:strVal val="#ppt_x"/>
                                              </p:val>
                                            </p:tav>
                                          </p:tavLst>
                                        </p:anim>
                                        <p:animEffect transition="in" filter="wipe(right)">
                                          <p:cBhvr>
                                            <p:cTn id="42" dur="500"/>
                                            <p:tgtEl>
                                              <p:spTgt spid="137"/>
                                            </p:tgtEl>
                                          </p:cBhvr>
                                        </p:animEffect>
                                      </p:childTnLst>
                                    </p:cTn>
                                  </p:par>
                                  <p:par>
                                    <p:cTn id="43" presetID="12" presetClass="entr" presetSubtype="8" fill="hold" nodeType="withEffect">
                                      <p:stCondLst>
                                        <p:cond delay="0"/>
                                      </p:stCondLst>
                                      <p:childTnLst>
                                        <p:set>
                                          <p:cBhvr>
                                            <p:cTn id="44" dur="1" fill="hold">
                                              <p:stCondLst>
                                                <p:cond delay="0"/>
                                              </p:stCondLst>
                                            </p:cTn>
                                            <p:tgtEl>
                                              <p:spTgt spid="148"/>
                                            </p:tgtEl>
                                            <p:attrNameLst>
                                              <p:attrName>style.visibility</p:attrName>
                                            </p:attrNameLst>
                                          </p:cBhvr>
                                          <p:to>
                                            <p:strVal val="visible"/>
                                          </p:to>
                                        </p:set>
                                        <p:anim calcmode="lin" valueType="num">
                                          <p:cBhvr additive="base">
                                            <p:cTn id="45" dur="500"/>
                                            <p:tgtEl>
                                              <p:spTgt spid="148"/>
                                            </p:tgtEl>
                                            <p:attrNameLst>
                                              <p:attrName>ppt_x</p:attrName>
                                            </p:attrNameLst>
                                          </p:cBhvr>
                                          <p:tavLst>
                                            <p:tav tm="0">
                                              <p:val>
                                                <p:strVal val="#ppt_x-#ppt_w*1.125000"/>
                                              </p:val>
                                            </p:tav>
                                            <p:tav tm="100000">
                                              <p:val>
                                                <p:strVal val="#ppt_x"/>
                                              </p:val>
                                            </p:tav>
                                          </p:tavLst>
                                        </p:anim>
                                        <p:animEffect transition="in" filter="wipe(right)">
                                          <p:cBhvr>
                                            <p:cTn id="46" dur="500"/>
                                            <p:tgtEl>
                                              <p:spTgt spid="148"/>
                                            </p:tgtEl>
                                          </p:cBhvr>
                                        </p:animEffect>
                                      </p:childTnLst>
                                    </p:cTn>
                                  </p:par>
                                </p:childTnLst>
                              </p:cTn>
                            </p:par>
                            <p:par>
                              <p:cTn id="47" fill="hold">
                                <p:stCondLst>
                                  <p:cond delay="2900"/>
                                </p:stCondLst>
                                <p:childTnLst>
                                  <p:par>
                                    <p:cTn id="48" presetID="2" presetClass="entr" presetSubtype="4" fill="hold" nodeType="afterEffect">
                                      <p:stCondLst>
                                        <p:cond delay="0"/>
                                      </p:stCondLst>
                                      <p:childTnLst>
                                        <p:set>
                                          <p:cBhvr>
                                            <p:cTn id="49" dur="1" fill="hold">
                                              <p:stCondLst>
                                                <p:cond delay="0"/>
                                              </p:stCondLst>
                                            </p:cTn>
                                            <p:tgtEl>
                                              <p:spTgt spid="95"/>
                                            </p:tgtEl>
                                            <p:attrNameLst>
                                              <p:attrName>style.visibility</p:attrName>
                                            </p:attrNameLst>
                                          </p:cBhvr>
                                          <p:to>
                                            <p:strVal val="visible"/>
                                          </p:to>
                                        </p:set>
                                        <p:anim calcmode="lin" valueType="num">
                                          <p:cBhvr additive="base">
                                            <p:cTn id="50" dur="500" fill="hold"/>
                                            <p:tgtEl>
                                              <p:spTgt spid="95"/>
                                            </p:tgtEl>
                                            <p:attrNameLst>
                                              <p:attrName>ppt_x</p:attrName>
                                            </p:attrNameLst>
                                          </p:cBhvr>
                                          <p:tavLst>
                                            <p:tav tm="0">
                                              <p:val>
                                                <p:strVal val="#ppt_x"/>
                                              </p:val>
                                            </p:tav>
                                            <p:tav tm="100000">
                                              <p:val>
                                                <p:strVal val="#ppt_x"/>
                                              </p:val>
                                            </p:tav>
                                          </p:tavLst>
                                        </p:anim>
                                        <p:anim calcmode="lin" valueType="num">
                                          <p:cBhvr additive="base">
                                            <p:cTn id="51" dur="500" fill="hold"/>
                                            <p:tgtEl>
                                              <p:spTgt spid="95"/>
                                            </p:tgtEl>
                                            <p:attrNameLst>
                                              <p:attrName>ppt_y</p:attrName>
                                            </p:attrNameLst>
                                          </p:cBhvr>
                                          <p:tavLst>
                                            <p:tav tm="0">
                                              <p:val>
                                                <p:strVal val="1+#ppt_h/2"/>
                                              </p:val>
                                            </p:tav>
                                            <p:tav tm="100000">
                                              <p:val>
                                                <p:strVal val="#ppt_y"/>
                                              </p:val>
                                            </p:tav>
                                          </p:tavLst>
                                        </p:anim>
                                      </p:childTnLst>
                                    </p:cTn>
                                  </p:par>
                                </p:childTnLst>
                              </p:cTn>
                            </p:par>
                            <p:par>
                              <p:cTn id="52" fill="hold">
                                <p:stCondLst>
                                  <p:cond delay="3400"/>
                                </p:stCondLst>
                                <p:childTnLst>
                                  <p:par>
                                    <p:cTn id="53" presetID="12" presetClass="entr" presetSubtype="8" fill="hold" grpId="0" nodeType="afterEffect">
                                      <p:stCondLst>
                                        <p:cond delay="0"/>
                                      </p:stCondLst>
                                      <p:childTnLst>
                                        <p:set>
                                          <p:cBhvr>
                                            <p:cTn id="54" dur="1" fill="hold">
                                              <p:stCondLst>
                                                <p:cond delay="0"/>
                                              </p:stCondLst>
                                            </p:cTn>
                                            <p:tgtEl>
                                              <p:spTgt spid="131"/>
                                            </p:tgtEl>
                                            <p:attrNameLst>
                                              <p:attrName>style.visibility</p:attrName>
                                            </p:attrNameLst>
                                          </p:cBhvr>
                                          <p:to>
                                            <p:strVal val="visible"/>
                                          </p:to>
                                        </p:set>
                                        <p:anim calcmode="lin" valueType="num">
                                          <p:cBhvr additive="base">
                                            <p:cTn id="55" dur="500"/>
                                            <p:tgtEl>
                                              <p:spTgt spid="131"/>
                                            </p:tgtEl>
                                            <p:attrNameLst>
                                              <p:attrName>ppt_x</p:attrName>
                                            </p:attrNameLst>
                                          </p:cBhvr>
                                          <p:tavLst>
                                            <p:tav tm="0">
                                              <p:val>
                                                <p:strVal val="#ppt_x-#ppt_w*1.125000"/>
                                              </p:val>
                                            </p:tav>
                                            <p:tav tm="100000">
                                              <p:val>
                                                <p:strVal val="#ppt_x"/>
                                              </p:val>
                                            </p:tav>
                                          </p:tavLst>
                                        </p:anim>
                                        <p:animEffect transition="in" filter="wipe(right)">
                                          <p:cBhvr>
                                            <p:cTn id="56" dur="500"/>
                                            <p:tgtEl>
                                              <p:spTgt spid="131"/>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133"/>
                                            </p:tgtEl>
                                            <p:attrNameLst>
                                              <p:attrName>style.visibility</p:attrName>
                                            </p:attrNameLst>
                                          </p:cBhvr>
                                          <p:to>
                                            <p:strVal val="visible"/>
                                          </p:to>
                                        </p:set>
                                        <p:anim calcmode="lin" valueType="num">
                                          <p:cBhvr additive="base">
                                            <p:cTn id="59" dur="500"/>
                                            <p:tgtEl>
                                              <p:spTgt spid="133"/>
                                            </p:tgtEl>
                                            <p:attrNameLst>
                                              <p:attrName>ppt_x</p:attrName>
                                            </p:attrNameLst>
                                          </p:cBhvr>
                                          <p:tavLst>
                                            <p:tav tm="0">
                                              <p:val>
                                                <p:strVal val="#ppt_x-#ppt_w*1.125000"/>
                                              </p:val>
                                            </p:tav>
                                            <p:tav tm="100000">
                                              <p:val>
                                                <p:strVal val="#ppt_x"/>
                                              </p:val>
                                            </p:tav>
                                          </p:tavLst>
                                        </p:anim>
                                        <p:animEffect transition="in" filter="wipe(right)">
                                          <p:cBhvr>
                                            <p:cTn id="60" dur="500"/>
                                            <p:tgtEl>
                                              <p:spTgt spid="133"/>
                                            </p:tgtEl>
                                          </p:cBhvr>
                                        </p:animEffect>
                                      </p:childTnLst>
                                    </p:cTn>
                                  </p:par>
                                  <p:par>
                                    <p:cTn id="61" presetID="12" presetClass="entr" presetSubtype="8" fill="hold" nodeType="withEffect">
                                      <p:stCondLst>
                                        <p:cond delay="0"/>
                                      </p:stCondLst>
                                      <p:childTnLst>
                                        <p:set>
                                          <p:cBhvr>
                                            <p:cTn id="62" dur="1" fill="hold">
                                              <p:stCondLst>
                                                <p:cond delay="0"/>
                                              </p:stCondLst>
                                            </p:cTn>
                                            <p:tgtEl>
                                              <p:spTgt spid="147"/>
                                            </p:tgtEl>
                                            <p:attrNameLst>
                                              <p:attrName>style.visibility</p:attrName>
                                            </p:attrNameLst>
                                          </p:cBhvr>
                                          <p:to>
                                            <p:strVal val="visible"/>
                                          </p:to>
                                        </p:set>
                                        <p:anim calcmode="lin" valueType="num">
                                          <p:cBhvr additive="base">
                                            <p:cTn id="63" dur="500"/>
                                            <p:tgtEl>
                                              <p:spTgt spid="147"/>
                                            </p:tgtEl>
                                            <p:attrNameLst>
                                              <p:attrName>ppt_x</p:attrName>
                                            </p:attrNameLst>
                                          </p:cBhvr>
                                          <p:tavLst>
                                            <p:tav tm="0">
                                              <p:val>
                                                <p:strVal val="#ppt_x-#ppt_w*1.125000"/>
                                              </p:val>
                                            </p:tav>
                                            <p:tav tm="100000">
                                              <p:val>
                                                <p:strVal val="#ppt_x"/>
                                              </p:val>
                                            </p:tav>
                                          </p:tavLst>
                                        </p:anim>
                                        <p:animEffect transition="in" filter="wipe(right)">
                                          <p:cBhvr>
                                            <p:cTn id="64" dur="500"/>
                                            <p:tgtEl>
                                              <p:spTgt spid="147"/>
                                            </p:tgtEl>
                                          </p:cBhvr>
                                        </p:animEffect>
                                      </p:childTnLst>
                                    </p:cTn>
                                  </p:par>
                                </p:childTnLst>
                              </p:cTn>
                            </p:par>
                            <p:par>
                              <p:cTn id="65" fill="hold">
                                <p:stCondLst>
                                  <p:cond delay="3900"/>
                                </p:stCondLst>
                                <p:childTnLst>
                                  <p:par>
                                    <p:cTn id="66" presetID="2" presetClass="entr" presetSubtype="4" fill="hold" grpId="0" nodeType="afterEffect">
                                      <p:stCondLst>
                                        <p:cond delay="0"/>
                                      </p:stCondLst>
                                      <p:childTnLst>
                                        <p:set>
                                          <p:cBhvr>
                                            <p:cTn id="67" dur="1" fill="hold">
                                              <p:stCondLst>
                                                <p:cond delay="0"/>
                                              </p:stCondLst>
                                            </p:cTn>
                                            <p:tgtEl>
                                              <p:spTgt spid="92"/>
                                            </p:tgtEl>
                                            <p:attrNameLst>
                                              <p:attrName>style.visibility</p:attrName>
                                            </p:attrNameLst>
                                          </p:cBhvr>
                                          <p:to>
                                            <p:strVal val="visible"/>
                                          </p:to>
                                        </p:set>
                                        <p:anim calcmode="lin" valueType="num">
                                          <p:cBhvr additive="base">
                                            <p:cTn id="68" dur="500" fill="hold"/>
                                            <p:tgtEl>
                                              <p:spTgt spid="92"/>
                                            </p:tgtEl>
                                            <p:attrNameLst>
                                              <p:attrName>ppt_x</p:attrName>
                                            </p:attrNameLst>
                                          </p:cBhvr>
                                          <p:tavLst>
                                            <p:tav tm="0">
                                              <p:val>
                                                <p:strVal val="#ppt_x"/>
                                              </p:val>
                                            </p:tav>
                                            <p:tav tm="100000">
                                              <p:val>
                                                <p:strVal val="#ppt_x"/>
                                              </p:val>
                                            </p:tav>
                                          </p:tavLst>
                                        </p:anim>
                                        <p:anim calcmode="lin" valueType="num">
                                          <p:cBhvr additive="base">
                                            <p:cTn id="69" dur="500" fill="hold"/>
                                            <p:tgtEl>
                                              <p:spTgt spid="92"/>
                                            </p:tgtEl>
                                            <p:attrNameLst>
                                              <p:attrName>ppt_y</p:attrName>
                                            </p:attrNameLst>
                                          </p:cBhvr>
                                          <p:tavLst>
                                            <p:tav tm="0">
                                              <p:val>
                                                <p:strVal val="1+#ppt_h/2"/>
                                              </p:val>
                                            </p:tav>
                                            <p:tav tm="100000">
                                              <p:val>
                                                <p:strVal val="#ppt_y"/>
                                              </p:val>
                                            </p:tav>
                                          </p:tavLst>
                                        </p:anim>
                                      </p:childTnLst>
                                    </p:cTn>
                                  </p:par>
                                </p:childTnLst>
                              </p:cTn>
                            </p:par>
                            <p:par>
                              <p:cTn id="70" fill="hold">
                                <p:stCondLst>
                                  <p:cond delay="4400"/>
                                </p:stCondLst>
                                <p:childTnLst>
                                  <p:par>
                                    <p:cTn id="71" presetID="12" presetClass="entr" presetSubtype="8" fill="hold" grpId="0" nodeType="afterEffect">
                                      <p:stCondLst>
                                        <p:cond delay="0"/>
                                      </p:stCondLst>
                                      <p:childTnLst>
                                        <p:set>
                                          <p:cBhvr>
                                            <p:cTn id="72" dur="1" fill="hold">
                                              <p:stCondLst>
                                                <p:cond delay="0"/>
                                              </p:stCondLst>
                                            </p:cTn>
                                            <p:tgtEl>
                                              <p:spTgt spid="125"/>
                                            </p:tgtEl>
                                            <p:attrNameLst>
                                              <p:attrName>style.visibility</p:attrName>
                                            </p:attrNameLst>
                                          </p:cBhvr>
                                          <p:to>
                                            <p:strVal val="visible"/>
                                          </p:to>
                                        </p:set>
                                        <p:anim calcmode="lin" valueType="num">
                                          <p:cBhvr additive="base">
                                            <p:cTn id="73" dur="500"/>
                                            <p:tgtEl>
                                              <p:spTgt spid="125"/>
                                            </p:tgtEl>
                                            <p:attrNameLst>
                                              <p:attrName>ppt_x</p:attrName>
                                            </p:attrNameLst>
                                          </p:cBhvr>
                                          <p:tavLst>
                                            <p:tav tm="0">
                                              <p:val>
                                                <p:strVal val="#ppt_x-#ppt_w*1.125000"/>
                                              </p:val>
                                            </p:tav>
                                            <p:tav tm="100000">
                                              <p:val>
                                                <p:strVal val="#ppt_x"/>
                                              </p:val>
                                            </p:tav>
                                          </p:tavLst>
                                        </p:anim>
                                        <p:animEffect transition="in" filter="wipe(right)">
                                          <p:cBhvr>
                                            <p:cTn id="74" dur="500"/>
                                            <p:tgtEl>
                                              <p:spTgt spid="125"/>
                                            </p:tgtEl>
                                          </p:cBhvr>
                                        </p:animEffect>
                                      </p:childTnLst>
                                    </p:cTn>
                                  </p:par>
                                  <p:par>
                                    <p:cTn id="75" presetID="12" presetClass="entr" presetSubtype="8" fill="hold" nodeType="withEffect">
                                      <p:stCondLst>
                                        <p:cond delay="0"/>
                                      </p:stCondLst>
                                      <p:childTnLst>
                                        <p:set>
                                          <p:cBhvr>
                                            <p:cTn id="76" dur="1" fill="hold">
                                              <p:stCondLst>
                                                <p:cond delay="0"/>
                                              </p:stCondLst>
                                            </p:cTn>
                                            <p:tgtEl>
                                              <p:spTgt spid="149"/>
                                            </p:tgtEl>
                                            <p:attrNameLst>
                                              <p:attrName>style.visibility</p:attrName>
                                            </p:attrNameLst>
                                          </p:cBhvr>
                                          <p:to>
                                            <p:strVal val="visible"/>
                                          </p:to>
                                        </p:set>
                                        <p:anim calcmode="lin" valueType="num">
                                          <p:cBhvr additive="base">
                                            <p:cTn id="77" dur="500"/>
                                            <p:tgtEl>
                                              <p:spTgt spid="149"/>
                                            </p:tgtEl>
                                            <p:attrNameLst>
                                              <p:attrName>ppt_x</p:attrName>
                                            </p:attrNameLst>
                                          </p:cBhvr>
                                          <p:tavLst>
                                            <p:tav tm="0">
                                              <p:val>
                                                <p:strVal val="#ppt_x-#ppt_w*1.125000"/>
                                              </p:val>
                                            </p:tav>
                                            <p:tav tm="100000">
                                              <p:val>
                                                <p:strVal val="#ppt_x"/>
                                              </p:val>
                                            </p:tav>
                                          </p:tavLst>
                                        </p:anim>
                                        <p:animEffect transition="in" filter="wipe(right)">
                                          <p:cBhvr>
                                            <p:cTn id="78" dur="500"/>
                                            <p:tgtEl>
                                              <p:spTgt spid="149"/>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127"/>
                                            </p:tgtEl>
                                            <p:attrNameLst>
                                              <p:attrName>style.visibility</p:attrName>
                                            </p:attrNameLst>
                                          </p:cBhvr>
                                          <p:to>
                                            <p:strVal val="visible"/>
                                          </p:to>
                                        </p:set>
                                        <p:anim calcmode="lin" valueType="num">
                                          <p:cBhvr additive="base">
                                            <p:cTn id="81" dur="500"/>
                                            <p:tgtEl>
                                              <p:spTgt spid="127"/>
                                            </p:tgtEl>
                                            <p:attrNameLst>
                                              <p:attrName>ppt_x</p:attrName>
                                            </p:attrNameLst>
                                          </p:cBhvr>
                                          <p:tavLst>
                                            <p:tav tm="0">
                                              <p:val>
                                                <p:strVal val="#ppt_x-#ppt_w*1.125000"/>
                                              </p:val>
                                            </p:tav>
                                            <p:tav tm="100000">
                                              <p:val>
                                                <p:strVal val="#ppt_x"/>
                                              </p:val>
                                            </p:tav>
                                          </p:tavLst>
                                        </p:anim>
                                        <p:animEffect transition="in" filter="wipe(right)">
                                          <p:cBhvr>
                                            <p:cTn id="82" dur="500"/>
                                            <p:tgtEl>
                                              <p:spTgt spid="127"/>
                                            </p:tgtEl>
                                          </p:cBhvr>
                                        </p:animEffect>
                                      </p:childTnLst>
                                    </p:cTn>
                                  </p:par>
                                </p:childTnLst>
                              </p:cTn>
                            </p:par>
                            <p:par>
                              <p:cTn id="83" fill="hold">
                                <p:stCondLst>
                                  <p:cond delay="4900"/>
                                </p:stCondLst>
                                <p:childTnLst>
                                  <p:par>
                                    <p:cTn id="84" presetID="2" presetClass="entr" presetSubtype="4" fill="hold" nodeType="after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1+#ppt_h/2"/>
                                              </p:val>
                                            </p:tav>
                                            <p:tav tm="100000">
                                              <p:val>
                                                <p:strVal val="#ppt_y"/>
                                              </p:val>
                                            </p:tav>
                                          </p:tavLst>
                                        </p:anim>
                                      </p:childTnLst>
                                    </p:cTn>
                                  </p:par>
                                </p:childTnLst>
                              </p:cTn>
                            </p:par>
                            <p:par>
                              <p:cTn id="88" fill="hold">
                                <p:stCondLst>
                                  <p:cond delay="5400"/>
                                </p:stCondLst>
                                <p:childTnLst>
                                  <p:par>
                                    <p:cTn id="89" presetID="12" presetClass="entr" presetSubtype="2" fill="hold" grpId="0" nodeType="afterEffect">
                                      <p:stCondLst>
                                        <p:cond delay="0"/>
                                      </p:stCondLst>
                                      <p:childTnLst>
                                        <p:set>
                                          <p:cBhvr>
                                            <p:cTn id="90" dur="1" fill="hold">
                                              <p:stCondLst>
                                                <p:cond delay="0"/>
                                              </p:stCondLst>
                                            </p:cTn>
                                            <p:tgtEl>
                                              <p:spTgt spid="119"/>
                                            </p:tgtEl>
                                            <p:attrNameLst>
                                              <p:attrName>style.visibility</p:attrName>
                                            </p:attrNameLst>
                                          </p:cBhvr>
                                          <p:to>
                                            <p:strVal val="visible"/>
                                          </p:to>
                                        </p:set>
                                        <p:anim calcmode="lin" valueType="num">
                                          <p:cBhvr additive="base">
                                            <p:cTn id="91" dur="500"/>
                                            <p:tgtEl>
                                              <p:spTgt spid="119"/>
                                            </p:tgtEl>
                                            <p:attrNameLst>
                                              <p:attrName>ppt_x</p:attrName>
                                            </p:attrNameLst>
                                          </p:cBhvr>
                                          <p:tavLst>
                                            <p:tav tm="0">
                                              <p:val>
                                                <p:strVal val="#ppt_x+#ppt_w*1.125000"/>
                                              </p:val>
                                            </p:tav>
                                            <p:tav tm="100000">
                                              <p:val>
                                                <p:strVal val="#ppt_x"/>
                                              </p:val>
                                            </p:tav>
                                          </p:tavLst>
                                        </p:anim>
                                        <p:animEffect transition="in" filter="wipe(left)">
                                          <p:cBhvr>
                                            <p:cTn id="92" dur="500"/>
                                            <p:tgtEl>
                                              <p:spTgt spid="119"/>
                                            </p:tgtEl>
                                          </p:cBhvr>
                                        </p:animEffect>
                                      </p:childTnLst>
                                    </p:cTn>
                                  </p:par>
                                  <p:par>
                                    <p:cTn id="93" presetID="12" presetClass="entr" presetSubtype="2" fill="hold" grpId="0" nodeType="withEffect">
                                      <p:stCondLst>
                                        <p:cond delay="0"/>
                                      </p:stCondLst>
                                      <p:childTnLst>
                                        <p:set>
                                          <p:cBhvr>
                                            <p:cTn id="94" dur="1" fill="hold">
                                              <p:stCondLst>
                                                <p:cond delay="0"/>
                                              </p:stCondLst>
                                            </p:cTn>
                                            <p:tgtEl>
                                              <p:spTgt spid="121"/>
                                            </p:tgtEl>
                                            <p:attrNameLst>
                                              <p:attrName>style.visibility</p:attrName>
                                            </p:attrNameLst>
                                          </p:cBhvr>
                                          <p:to>
                                            <p:strVal val="visible"/>
                                          </p:to>
                                        </p:set>
                                        <p:anim calcmode="lin" valueType="num">
                                          <p:cBhvr additive="base">
                                            <p:cTn id="95" dur="500"/>
                                            <p:tgtEl>
                                              <p:spTgt spid="121"/>
                                            </p:tgtEl>
                                            <p:attrNameLst>
                                              <p:attrName>ppt_x</p:attrName>
                                            </p:attrNameLst>
                                          </p:cBhvr>
                                          <p:tavLst>
                                            <p:tav tm="0">
                                              <p:val>
                                                <p:strVal val="#ppt_x+#ppt_w*1.125000"/>
                                              </p:val>
                                            </p:tav>
                                            <p:tav tm="100000">
                                              <p:val>
                                                <p:strVal val="#ppt_x"/>
                                              </p:val>
                                            </p:tav>
                                          </p:tavLst>
                                        </p:anim>
                                        <p:animEffect transition="in" filter="wipe(left)">
                                          <p:cBhvr>
                                            <p:cTn id="96" dur="500"/>
                                            <p:tgtEl>
                                              <p:spTgt spid="121"/>
                                            </p:tgtEl>
                                          </p:cBhvr>
                                        </p:animEffect>
                                      </p:childTnLst>
                                    </p:cTn>
                                  </p:par>
                                  <p:par>
                                    <p:cTn id="97" presetID="12" presetClass="entr" presetSubtype="2" fill="hold" nodeType="withEffect">
                                      <p:stCondLst>
                                        <p:cond delay="0"/>
                                      </p:stCondLst>
                                      <p:childTnLst>
                                        <p:set>
                                          <p:cBhvr>
                                            <p:cTn id="98" dur="1" fill="hold">
                                              <p:stCondLst>
                                                <p:cond delay="0"/>
                                              </p:stCondLst>
                                            </p:cTn>
                                            <p:tgtEl>
                                              <p:spTgt spid="150"/>
                                            </p:tgtEl>
                                            <p:attrNameLst>
                                              <p:attrName>style.visibility</p:attrName>
                                            </p:attrNameLst>
                                          </p:cBhvr>
                                          <p:to>
                                            <p:strVal val="visible"/>
                                          </p:to>
                                        </p:set>
                                        <p:anim calcmode="lin" valueType="num">
                                          <p:cBhvr additive="base">
                                            <p:cTn id="99" dur="500"/>
                                            <p:tgtEl>
                                              <p:spTgt spid="150"/>
                                            </p:tgtEl>
                                            <p:attrNameLst>
                                              <p:attrName>ppt_x</p:attrName>
                                            </p:attrNameLst>
                                          </p:cBhvr>
                                          <p:tavLst>
                                            <p:tav tm="0">
                                              <p:val>
                                                <p:strVal val="#ppt_x+#ppt_w*1.125000"/>
                                              </p:val>
                                            </p:tav>
                                            <p:tav tm="100000">
                                              <p:val>
                                                <p:strVal val="#ppt_x"/>
                                              </p:val>
                                            </p:tav>
                                          </p:tavLst>
                                        </p:anim>
                                        <p:animEffect transition="in" filter="wipe(left)">
                                          <p:cBhvr>
                                            <p:cTn id="100" dur="500"/>
                                            <p:tgtEl>
                                              <p:spTgt spid="150"/>
                                            </p:tgtEl>
                                          </p:cBhvr>
                                        </p:animEffect>
                                      </p:childTnLst>
                                    </p:cTn>
                                  </p:par>
                                </p:childTnLst>
                              </p:cTn>
                            </p:par>
                            <p:par>
                              <p:cTn id="101" fill="hold">
                                <p:stCondLst>
                                  <p:cond delay="5900"/>
                                </p:stCondLst>
                                <p:childTnLst>
                                  <p:par>
                                    <p:cTn id="102" presetID="2" presetClass="entr" presetSubtype="4"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additive="base">
                                            <p:cTn id="104" dur="500" fill="hold"/>
                                            <p:tgtEl>
                                              <p:spTgt spid="80"/>
                                            </p:tgtEl>
                                            <p:attrNameLst>
                                              <p:attrName>ppt_x</p:attrName>
                                            </p:attrNameLst>
                                          </p:cBhvr>
                                          <p:tavLst>
                                            <p:tav tm="0">
                                              <p:val>
                                                <p:strVal val="#ppt_x"/>
                                              </p:val>
                                            </p:tav>
                                            <p:tav tm="100000">
                                              <p:val>
                                                <p:strVal val="#ppt_x"/>
                                              </p:val>
                                            </p:tav>
                                          </p:tavLst>
                                        </p:anim>
                                        <p:anim calcmode="lin" valueType="num">
                                          <p:cBhvr additive="base">
                                            <p:cTn id="105" dur="500" fill="hold"/>
                                            <p:tgtEl>
                                              <p:spTgt spid="80"/>
                                            </p:tgtEl>
                                            <p:attrNameLst>
                                              <p:attrName>ppt_y</p:attrName>
                                            </p:attrNameLst>
                                          </p:cBhvr>
                                          <p:tavLst>
                                            <p:tav tm="0">
                                              <p:val>
                                                <p:strVal val="1+#ppt_h/2"/>
                                              </p:val>
                                            </p:tav>
                                            <p:tav tm="100000">
                                              <p:val>
                                                <p:strVal val="#ppt_y"/>
                                              </p:val>
                                            </p:tav>
                                          </p:tavLst>
                                        </p:anim>
                                      </p:childTnLst>
                                    </p:cTn>
                                  </p:par>
                                </p:childTnLst>
                              </p:cTn>
                            </p:par>
                            <p:par>
                              <p:cTn id="106" fill="hold">
                                <p:stCondLst>
                                  <p:cond delay="6400"/>
                                </p:stCondLst>
                                <p:childTnLst>
                                  <p:par>
                                    <p:cTn id="107" presetID="12" presetClass="entr" presetSubtype="2" fill="hold" grpId="0" nodeType="afterEffect">
                                      <p:stCondLst>
                                        <p:cond delay="0"/>
                                      </p:stCondLst>
                                      <p:childTnLst>
                                        <p:set>
                                          <p:cBhvr>
                                            <p:cTn id="108" dur="1" fill="hold">
                                              <p:stCondLst>
                                                <p:cond delay="0"/>
                                              </p:stCondLst>
                                            </p:cTn>
                                            <p:tgtEl>
                                              <p:spTgt spid="112"/>
                                            </p:tgtEl>
                                            <p:attrNameLst>
                                              <p:attrName>style.visibility</p:attrName>
                                            </p:attrNameLst>
                                          </p:cBhvr>
                                          <p:to>
                                            <p:strVal val="visible"/>
                                          </p:to>
                                        </p:set>
                                        <p:anim calcmode="lin" valueType="num">
                                          <p:cBhvr additive="base">
                                            <p:cTn id="109" dur="500"/>
                                            <p:tgtEl>
                                              <p:spTgt spid="112"/>
                                            </p:tgtEl>
                                            <p:attrNameLst>
                                              <p:attrName>ppt_x</p:attrName>
                                            </p:attrNameLst>
                                          </p:cBhvr>
                                          <p:tavLst>
                                            <p:tav tm="0">
                                              <p:val>
                                                <p:strVal val="#ppt_x+#ppt_w*1.125000"/>
                                              </p:val>
                                            </p:tav>
                                            <p:tav tm="100000">
                                              <p:val>
                                                <p:strVal val="#ppt_x"/>
                                              </p:val>
                                            </p:tav>
                                          </p:tavLst>
                                        </p:anim>
                                        <p:animEffect transition="in" filter="wipe(left)">
                                          <p:cBhvr>
                                            <p:cTn id="110" dur="500"/>
                                            <p:tgtEl>
                                              <p:spTgt spid="112"/>
                                            </p:tgtEl>
                                          </p:cBhvr>
                                        </p:animEffect>
                                      </p:childTnLst>
                                    </p:cTn>
                                  </p:par>
                                  <p:par>
                                    <p:cTn id="111" presetID="12" presetClass="entr" presetSubtype="2" fill="hold" grpId="0" nodeType="withEffect">
                                      <p:stCondLst>
                                        <p:cond delay="0"/>
                                      </p:stCondLst>
                                      <p:childTnLst>
                                        <p:set>
                                          <p:cBhvr>
                                            <p:cTn id="112" dur="1" fill="hold">
                                              <p:stCondLst>
                                                <p:cond delay="0"/>
                                              </p:stCondLst>
                                            </p:cTn>
                                            <p:tgtEl>
                                              <p:spTgt spid="114"/>
                                            </p:tgtEl>
                                            <p:attrNameLst>
                                              <p:attrName>style.visibility</p:attrName>
                                            </p:attrNameLst>
                                          </p:cBhvr>
                                          <p:to>
                                            <p:strVal val="visible"/>
                                          </p:to>
                                        </p:set>
                                        <p:anim calcmode="lin" valueType="num">
                                          <p:cBhvr additive="base">
                                            <p:cTn id="113" dur="500"/>
                                            <p:tgtEl>
                                              <p:spTgt spid="114"/>
                                            </p:tgtEl>
                                            <p:attrNameLst>
                                              <p:attrName>ppt_x</p:attrName>
                                            </p:attrNameLst>
                                          </p:cBhvr>
                                          <p:tavLst>
                                            <p:tav tm="0">
                                              <p:val>
                                                <p:strVal val="#ppt_x+#ppt_w*1.125000"/>
                                              </p:val>
                                            </p:tav>
                                            <p:tav tm="100000">
                                              <p:val>
                                                <p:strVal val="#ppt_x"/>
                                              </p:val>
                                            </p:tav>
                                          </p:tavLst>
                                        </p:anim>
                                        <p:animEffect transition="in" filter="wipe(left)">
                                          <p:cBhvr>
                                            <p:cTn id="114" dur="500"/>
                                            <p:tgtEl>
                                              <p:spTgt spid="114"/>
                                            </p:tgtEl>
                                          </p:cBhvr>
                                        </p:animEffect>
                                      </p:childTnLst>
                                    </p:cTn>
                                  </p:par>
                                  <p:par>
                                    <p:cTn id="115" presetID="12" presetClass="entr" presetSubtype="2" fill="hold" nodeType="withEffect">
                                      <p:stCondLst>
                                        <p:cond delay="0"/>
                                      </p:stCondLst>
                                      <p:childTnLst>
                                        <p:set>
                                          <p:cBhvr>
                                            <p:cTn id="116" dur="1" fill="hold">
                                              <p:stCondLst>
                                                <p:cond delay="0"/>
                                              </p:stCondLst>
                                            </p:cTn>
                                            <p:tgtEl>
                                              <p:spTgt spid="151"/>
                                            </p:tgtEl>
                                            <p:attrNameLst>
                                              <p:attrName>style.visibility</p:attrName>
                                            </p:attrNameLst>
                                          </p:cBhvr>
                                          <p:to>
                                            <p:strVal val="visible"/>
                                          </p:to>
                                        </p:set>
                                        <p:anim calcmode="lin" valueType="num">
                                          <p:cBhvr additive="base">
                                            <p:cTn id="117" dur="500"/>
                                            <p:tgtEl>
                                              <p:spTgt spid="151"/>
                                            </p:tgtEl>
                                            <p:attrNameLst>
                                              <p:attrName>ppt_x</p:attrName>
                                            </p:attrNameLst>
                                          </p:cBhvr>
                                          <p:tavLst>
                                            <p:tav tm="0">
                                              <p:val>
                                                <p:strVal val="#ppt_x+#ppt_w*1.125000"/>
                                              </p:val>
                                            </p:tav>
                                            <p:tav tm="100000">
                                              <p:val>
                                                <p:strVal val="#ppt_x"/>
                                              </p:val>
                                            </p:tav>
                                          </p:tavLst>
                                        </p:anim>
                                        <p:animEffect transition="in" filter="wipe(left)">
                                          <p:cBhvr>
                                            <p:cTn id="118" dur="500"/>
                                            <p:tgtEl>
                                              <p:spTgt spid="151"/>
                                            </p:tgtEl>
                                          </p:cBhvr>
                                        </p:animEffect>
                                      </p:childTnLst>
                                    </p:cTn>
                                  </p:par>
                                </p:childTnLst>
                              </p:cTn>
                            </p:par>
                            <p:par>
                              <p:cTn id="119" fill="hold">
                                <p:stCondLst>
                                  <p:cond delay="6900"/>
                                </p:stCondLst>
                                <p:childTnLst>
                                  <p:par>
                                    <p:cTn id="120" presetID="10" presetClass="entr" presetSubtype="0" fill="hold" grpId="0" nodeType="afterEffect">
                                      <p:stCondLst>
                                        <p:cond delay="0"/>
                                      </p:stCondLst>
                                      <p:childTnLst>
                                        <p:set>
                                          <p:cBhvr>
                                            <p:cTn id="121" dur="1" fill="hold">
                                              <p:stCondLst>
                                                <p:cond delay="0"/>
                                              </p:stCondLst>
                                            </p:cTn>
                                            <p:tgtEl>
                                              <p:spTgt spid="38"/>
                                            </p:tgtEl>
                                            <p:attrNameLst>
                                              <p:attrName>style.visibility</p:attrName>
                                            </p:attrNameLst>
                                          </p:cBhvr>
                                          <p:to>
                                            <p:strVal val="visible"/>
                                          </p:to>
                                        </p:set>
                                        <p:animEffect transition="in" filter="fade">
                                          <p:cBhvr>
                                            <p:cTn id="122"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ldLvl="0" animBg="1"/>
          <p:bldP spid="92" grpId="0" bldLvl="0" animBg="1"/>
          <p:bldP spid="80" grpId="0" bldLvl="0" animBg="1"/>
          <p:bldP spid="143" grpId="0"/>
          <p:bldP spid="145" grpId="0"/>
          <p:bldP spid="137" grpId="0"/>
          <p:bldP spid="139" grpId="0"/>
          <p:bldP spid="131" grpId="0"/>
          <p:bldP spid="133" grpId="0"/>
          <p:bldP spid="125" grpId="0"/>
          <p:bldP spid="127" grpId="0"/>
          <p:bldP spid="119" grpId="0"/>
          <p:bldP spid="121" grpId="0"/>
          <p:bldP spid="112" grpId="0"/>
          <p:bldP spid="114" grpId="0"/>
          <p:bldP spid="38" grpId="0"/>
          <p:bldP spid="5"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1958061" y="1208901"/>
            <a:ext cx="4754880" cy="398780"/>
          </a:xfrm>
          <a:prstGeom prst="rect">
            <a:avLst/>
          </a:prstGeom>
          <a:noFill/>
        </p:spPr>
        <p:txBody>
          <a:bodyPr wrap="none" rtlCol="0">
            <a:spAutoFit/>
          </a:bodyPr>
          <a:lstStyle/>
          <a:p>
            <a:pPr algn="l"/>
            <a:r>
              <a:rPr lang="zh-CN" sz="2000" dirty="0">
                <a:solidFill>
                  <a:srgbClr val="C00000"/>
                </a:solidFill>
                <a:latin typeface="微软雅黑" panose="020B0503020204020204" charset="-122"/>
                <a:ea typeface="微软雅黑" panose="020B0503020204020204" charset="-122"/>
                <a:cs typeface="方正兰亭细黑_GBK_M" panose="02010600010101010101" pitchFamily="2" charset="2"/>
              </a:rPr>
              <a:t>输入标题内容</a:t>
            </a:r>
            <a:r>
              <a:rPr lang="zh-CN" sz="2000" dirty="0">
                <a:solidFill>
                  <a:srgbClr val="C00000"/>
                </a:solidFill>
                <a:latin typeface="微软雅黑" panose="020B0503020204020204" charset="-122"/>
                <a:ea typeface="微软雅黑" panose="020B0503020204020204" charset="-122"/>
                <a:cs typeface="方正兰亭细黑_GBK_M" panose="02010600010101010101" pitchFamily="2" charset="2"/>
                <a:sym typeface="+mn-ea"/>
              </a:rPr>
              <a:t>输入标题内容输入标题内容</a:t>
            </a:r>
          </a:p>
        </p:txBody>
      </p:sp>
      <p:sp>
        <p:nvSpPr>
          <p:cNvPr id="38" name="椭圆 37"/>
          <p:cNvSpPr/>
          <p:nvPr/>
        </p:nvSpPr>
        <p:spPr>
          <a:xfrm>
            <a:off x="901065" y="1209040"/>
            <a:ext cx="710565" cy="710565"/>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1538605" y="2092960"/>
            <a:ext cx="740410" cy="740410"/>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椭圆 3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椭圆 38"/>
          <p:cNvSpPr/>
          <p:nvPr/>
        </p:nvSpPr>
        <p:spPr>
          <a:xfrm>
            <a:off x="2367915" y="2956560"/>
            <a:ext cx="609600" cy="609600"/>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2893060" y="3680460"/>
            <a:ext cx="690245" cy="690245"/>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椭圆 4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TextBox 23"/>
          <p:cNvSpPr txBox="1"/>
          <p:nvPr/>
        </p:nvSpPr>
        <p:spPr>
          <a:xfrm>
            <a:off x="10609990" y="6383039"/>
            <a:ext cx="868680" cy="368300"/>
          </a:xfrm>
          <a:prstGeom prst="rect">
            <a:avLst/>
          </a:prstGeom>
          <a:noFill/>
        </p:spPr>
        <p:txBody>
          <a:bodyPr wrap="none" rtlCol="0">
            <a:spAutoFit/>
          </a:bodyPr>
          <a:lstStyle/>
          <a:p>
            <a:r>
              <a:rPr lang="zh-CN" altLang="en-US" dirty="0"/>
              <a:t>延时符</a:t>
            </a:r>
          </a:p>
        </p:txBody>
      </p:sp>
      <p:sp>
        <p:nvSpPr>
          <p:cNvPr id="2" name="TextBox 50"/>
          <p:cNvSpPr txBox="1"/>
          <p:nvPr/>
        </p:nvSpPr>
        <p:spPr>
          <a:xfrm>
            <a:off x="2440661" y="2108696"/>
            <a:ext cx="4754880" cy="398780"/>
          </a:xfrm>
          <a:prstGeom prst="rect">
            <a:avLst/>
          </a:prstGeom>
          <a:noFill/>
        </p:spPr>
        <p:txBody>
          <a:bodyPr wrap="none" rtlCol="0">
            <a:spAutoFit/>
          </a:bodyPr>
          <a:lstStyle/>
          <a:p>
            <a:pPr algn="l"/>
            <a:r>
              <a:rPr lang="zh-CN" sz="2000" dirty="0">
                <a:solidFill>
                  <a:schemeClr val="accent1">
                    <a:lumMod val="75000"/>
                  </a:schemeClr>
                </a:solidFill>
                <a:latin typeface="微软雅黑" panose="020B0503020204020204" charset="-122"/>
                <a:ea typeface="微软雅黑" panose="020B0503020204020204" charset="-122"/>
                <a:cs typeface="方正兰亭细黑_GBK_M" panose="02010600010101010101" pitchFamily="2" charset="2"/>
              </a:rPr>
              <a:t>输入标题内容</a:t>
            </a:r>
            <a:r>
              <a:rPr lang="zh-CN" sz="2000" dirty="0">
                <a:solidFill>
                  <a:schemeClr val="accent1">
                    <a:lumMod val="75000"/>
                  </a:schemeClr>
                </a:solidFill>
                <a:latin typeface="微软雅黑" panose="020B0503020204020204" charset="-122"/>
                <a:ea typeface="微软雅黑" panose="020B0503020204020204" charset="-122"/>
                <a:cs typeface="方正兰亭细黑_GBK_M" panose="02010600010101010101" pitchFamily="2" charset="2"/>
                <a:sym typeface="+mn-ea"/>
              </a:rPr>
              <a:t>输入标题内容输入标题内容</a:t>
            </a:r>
          </a:p>
        </p:txBody>
      </p:sp>
      <p:sp>
        <p:nvSpPr>
          <p:cNvPr id="3" name="TextBox 50"/>
          <p:cNvSpPr txBox="1"/>
          <p:nvPr/>
        </p:nvSpPr>
        <p:spPr>
          <a:xfrm>
            <a:off x="3207741" y="2956421"/>
            <a:ext cx="4754880" cy="398780"/>
          </a:xfrm>
          <a:prstGeom prst="rect">
            <a:avLst/>
          </a:prstGeom>
          <a:noFill/>
        </p:spPr>
        <p:txBody>
          <a:bodyPr wrap="none" rtlCol="0">
            <a:spAutoFit/>
          </a:bodyPr>
          <a:lstStyle/>
          <a:p>
            <a:pPr algn="l"/>
            <a:r>
              <a:rPr lang="zh-CN" sz="2000" dirty="0">
                <a:solidFill>
                  <a:srgbClr val="C00000"/>
                </a:solidFill>
                <a:latin typeface="微软雅黑" panose="020B0503020204020204" charset="-122"/>
                <a:ea typeface="微软雅黑" panose="020B0503020204020204" charset="-122"/>
                <a:cs typeface="方正兰亭细黑_GBK_M" panose="02010600010101010101" pitchFamily="2" charset="2"/>
              </a:rPr>
              <a:t>输入标题内容</a:t>
            </a:r>
            <a:r>
              <a:rPr lang="zh-CN" sz="2000" dirty="0">
                <a:solidFill>
                  <a:srgbClr val="C00000"/>
                </a:solidFill>
                <a:latin typeface="微软雅黑" panose="020B0503020204020204" charset="-122"/>
                <a:ea typeface="微软雅黑" panose="020B0503020204020204" charset="-122"/>
                <a:cs typeface="方正兰亭细黑_GBK_M" panose="02010600010101010101" pitchFamily="2" charset="2"/>
                <a:sym typeface="+mn-ea"/>
              </a:rPr>
              <a:t>输入标题内容输入标题内容</a:t>
            </a:r>
          </a:p>
        </p:txBody>
      </p:sp>
      <p:sp>
        <p:nvSpPr>
          <p:cNvPr id="4" name="TextBox 50"/>
          <p:cNvSpPr txBox="1"/>
          <p:nvPr/>
        </p:nvSpPr>
        <p:spPr>
          <a:xfrm>
            <a:off x="3873221" y="3825736"/>
            <a:ext cx="4754880" cy="398780"/>
          </a:xfrm>
          <a:prstGeom prst="rect">
            <a:avLst/>
          </a:prstGeom>
          <a:noFill/>
        </p:spPr>
        <p:txBody>
          <a:bodyPr wrap="none" rtlCol="0">
            <a:spAutoFit/>
          </a:bodyPr>
          <a:lstStyle/>
          <a:p>
            <a:pPr algn="l"/>
            <a:r>
              <a:rPr lang="zh-CN" sz="2000" dirty="0">
                <a:solidFill>
                  <a:schemeClr val="accent1">
                    <a:lumMod val="75000"/>
                  </a:schemeClr>
                </a:solidFill>
                <a:latin typeface="微软雅黑" panose="020B0503020204020204" charset="-122"/>
                <a:ea typeface="微软雅黑" panose="020B0503020204020204" charset="-122"/>
                <a:cs typeface="方正兰亭细黑_GBK_M" panose="02010600010101010101" pitchFamily="2" charset="2"/>
              </a:rPr>
              <a:t>输入标题内容</a:t>
            </a:r>
            <a:r>
              <a:rPr lang="zh-CN" sz="2000" dirty="0">
                <a:solidFill>
                  <a:schemeClr val="accent1">
                    <a:lumMod val="75000"/>
                  </a:schemeClr>
                </a:solidFill>
                <a:latin typeface="微软雅黑" panose="020B0503020204020204" charset="-122"/>
                <a:ea typeface="微软雅黑" panose="020B0503020204020204" charset="-122"/>
                <a:cs typeface="方正兰亭细黑_GBK_M" panose="02010600010101010101" pitchFamily="2" charset="2"/>
                <a:sym typeface="+mn-ea"/>
              </a:rPr>
              <a:t>输入标题内容输入标题内容</a:t>
            </a:r>
          </a:p>
        </p:txBody>
      </p:sp>
      <p:grpSp>
        <p:nvGrpSpPr>
          <p:cNvPr id="6" name="Group 17"/>
          <p:cNvGrpSpPr>
            <a:grpSpLocks noChangeAspect="1"/>
          </p:cNvGrpSpPr>
          <p:nvPr/>
        </p:nvGrpSpPr>
        <p:grpSpPr bwMode="auto">
          <a:xfrm>
            <a:off x="393422" y="252944"/>
            <a:ext cx="259260" cy="278303"/>
            <a:chOff x="231" y="1205"/>
            <a:chExt cx="640" cy="687"/>
          </a:xfrm>
          <a:solidFill>
            <a:schemeClr val="bg1"/>
          </a:solidFill>
          <a:effectLst/>
        </p:grpSpPr>
        <p:sp>
          <p:nvSpPr>
            <p:cNvPr id="7"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sp>
          <p:nvSpPr>
            <p:cNvPr id="8"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grpSp>
      <p:sp>
        <p:nvSpPr>
          <p:cNvPr id="13" name="文本框 2"/>
          <p:cNvSpPr txBox="1"/>
          <p:nvPr/>
        </p:nvSpPr>
        <p:spPr>
          <a:xfrm>
            <a:off x="772795" y="192405"/>
            <a:ext cx="3074670" cy="398780"/>
          </a:xfrm>
          <a:prstGeom prst="rect">
            <a:avLst/>
          </a:prstGeom>
          <a:noFill/>
          <a:ln w="9525">
            <a:noFill/>
          </a:ln>
        </p:spPr>
        <p:txBody>
          <a:bodyPr wrap="square">
            <a:spAutoFit/>
          </a:bodyPr>
          <a:lstStyle/>
          <a:p>
            <a:pPr marL="0" lvl="2"/>
            <a:r>
              <a:rPr lang="zh-CN" altLang="en-US" sz="2000" dirty="0">
                <a:solidFill>
                  <a:schemeClr val="tx2"/>
                </a:solidFill>
                <a:latin typeface="微软雅黑" panose="020B0503020204020204" charset="-122"/>
                <a:ea typeface="微软雅黑" panose="020B0503020204020204" charset="-122"/>
                <a:cs typeface="+mn-ea"/>
                <a:sym typeface="+mn-ea"/>
              </a:rPr>
              <a:t>企业简介与组织结构</a:t>
            </a:r>
          </a:p>
        </p:txBody>
      </p:sp>
    </p:spTree>
    <p:custDataLst>
      <p:tags r:id="rId1"/>
    </p:custDataLst>
  </p:cSld>
  <p:clrMapOvr>
    <a:masterClrMapping/>
  </p:clrMapOvr>
  <p:transition spd="slow" advClick="0" advTm="3000">
    <p:circl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par>
                              <p:cTn id="11" fill="hold">
                                <p:stCondLst>
                                  <p:cond delay="900"/>
                                </p:stCondLst>
                                <p:childTnLst>
                                  <p:par>
                                    <p:cTn id="12" presetID="2" presetClass="entr" presetSubtype="4" fill="hold" grpId="0" nodeType="afterEffect" p14:presetBounceEnd="66000">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14:bounceEnd="66000">
                                          <p:cBhvr additive="base">
                                            <p:cTn id="14" dur="500" fill="hold"/>
                                            <p:tgtEl>
                                              <p:spTgt spid="38"/>
                                            </p:tgtEl>
                                            <p:attrNameLst>
                                              <p:attrName>ppt_x</p:attrName>
                                            </p:attrNameLst>
                                          </p:cBhvr>
                                          <p:tavLst>
                                            <p:tav tm="0">
                                              <p:val>
                                                <p:strVal val="#ppt_x"/>
                                              </p:val>
                                            </p:tav>
                                            <p:tav tm="100000">
                                              <p:val>
                                                <p:strVal val="#ppt_x"/>
                                              </p:val>
                                            </p:tav>
                                          </p:tavLst>
                                        </p:anim>
                                        <p:anim calcmode="lin" valueType="num" p14:bounceEnd="66000">
                                          <p:cBhvr additive="base">
                                            <p:cTn id="15" dur="500" fill="hold"/>
                                            <p:tgtEl>
                                              <p:spTgt spid="38"/>
                                            </p:tgtEl>
                                            <p:attrNameLst>
                                              <p:attrName>ppt_y</p:attrName>
                                            </p:attrNameLst>
                                          </p:cBhvr>
                                          <p:tavLst>
                                            <p:tav tm="0">
                                              <p:val>
                                                <p:strVal val="1+#ppt_h/2"/>
                                              </p:val>
                                            </p:tav>
                                            <p:tav tm="100000">
                                              <p:val>
                                                <p:strVal val="#ppt_y"/>
                                              </p:val>
                                            </p:tav>
                                          </p:tavLst>
                                        </p:anim>
                                      </p:childTnLst>
                                    </p:cTn>
                                  </p:par>
                                  <p:par>
                                    <p:cTn id="16" presetID="12" presetClass="entr" presetSubtype="8"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additive="base">
                                            <p:cTn id="18" dur="500"/>
                                            <p:tgtEl>
                                              <p:spTgt spid="51"/>
                                            </p:tgtEl>
                                            <p:attrNameLst>
                                              <p:attrName>ppt_x</p:attrName>
                                            </p:attrNameLst>
                                          </p:cBhvr>
                                          <p:tavLst>
                                            <p:tav tm="0">
                                              <p:val>
                                                <p:strVal val="#ppt_x-#ppt_w*1.125000"/>
                                              </p:val>
                                            </p:tav>
                                            <p:tav tm="100000">
                                              <p:val>
                                                <p:strVal val="#ppt_x"/>
                                              </p:val>
                                            </p:tav>
                                          </p:tavLst>
                                        </p:anim>
                                        <p:animEffect transition="in" filter="wipe(right)">
                                          <p:cBhvr>
                                            <p:cTn id="19" dur="500"/>
                                            <p:tgtEl>
                                              <p:spTgt spid="51"/>
                                            </p:tgtEl>
                                          </p:cBhvr>
                                        </p:animEffect>
                                      </p:childTnLst>
                                    </p:cTn>
                                  </p:par>
                                </p:childTnLst>
                              </p:cTn>
                            </p:par>
                            <p:par>
                              <p:cTn id="20" fill="hold">
                                <p:stCondLst>
                                  <p:cond delay="1400"/>
                                </p:stCondLst>
                                <p:childTnLst>
                                  <p:par>
                                    <p:cTn id="21" presetID="2" presetClass="entr" presetSubtype="1" fill="hold" nodeType="afterEffect" p14:presetBounceEnd="66000">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14:bounceEnd="66000">
                                          <p:cBhvr additive="base">
                                            <p:cTn id="23" dur="500" fill="hold"/>
                                            <p:tgtEl>
                                              <p:spTgt spid="35"/>
                                            </p:tgtEl>
                                            <p:attrNameLst>
                                              <p:attrName>ppt_x</p:attrName>
                                            </p:attrNameLst>
                                          </p:cBhvr>
                                          <p:tavLst>
                                            <p:tav tm="0">
                                              <p:val>
                                                <p:strVal val="#ppt_x"/>
                                              </p:val>
                                            </p:tav>
                                            <p:tav tm="100000">
                                              <p:val>
                                                <p:strVal val="#ppt_x"/>
                                              </p:val>
                                            </p:tav>
                                          </p:tavLst>
                                        </p:anim>
                                        <p:anim calcmode="lin" valueType="num" p14:bounceEnd="66000">
                                          <p:cBhvr additive="base">
                                            <p:cTn id="24" dur="500" fill="hold"/>
                                            <p:tgtEl>
                                              <p:spTgt spid="35"/>
                                            </p:tgtEl>
                                            <p:attrNameLst>
                                              <p:attrName>ppt_y</p:attrName>
                                            </p:attrNameLst>
                                          </p:cBhvr>
                                          <p:tavLst>
                                            <p:tav tm="0">
                                              <p:val>
                                                <p:strVal val="0-#ppt_h/2"/>
                                              </p:val>
                                            </p:tav>
                                            <p:tav tm="100000">
                                              <p:val>
                                                <p:strVal val="#ppt_y"/>
                                              </p:val>
                                            </p:tav>
                                          </p:tavLst>
                                        </p:anim>
                                      </p:childTnLst>
                                    </p:cTn>
                                  </p:par>
                                </p:childTnLst>
                              </p:cTn>
                            </p:par>
                            <p:par>
                              <p:cTn id="25" fill="hold">
                                <p:stCondLst>
                                  <p:cond delay="1900"/>
                                </p:stCondLst>
                                <p:childTnLst>
                                  <p:par>
                                    <p:cTn id="26" presetID="2" presetClass="entr" presetSubtype="4" fill="hold" grpId="0" nodeType="afterEffect" p14:presetBounceEnd="66000">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14:bounceEnd="66000">
                                          <p:cBhvr additive="base">
                                            <p:cTn id="28" dur="500" fill="hold"/>
                                            <p:tgtEl>
                                              <p:spTgt spid="39"/>
                                            </p:tgtEl>
                                            <p:attrNameLst>
                                              <p:attrName>ppt_x</p:attrName>
                                            </p:attrNameLst>
                                          </p:cBhvr>
                                          <p:tavLst>
                                            <p:tav tm="0">
                                              <p:val>
                                                <p:strVal val="#ppt_x"/>
                                              </p:val>
                                            </p:tav>
                                            <p:tav tm="100000">
                                              <p:val>
                                                <p:strVal val="#ppt_x"/>
                                              </p:val>
                                            </p:tav>
                                          </p:tavLst>
                                        </p:anim>
                                        <p:anim calcmode="lin" valueType="num" p14:bounceEnd="66000">
                                          <p:cBhvr additive="base">
                                            <p:cTn id="29" dur="500" fill="hold"/>
                                            <p:tgtEl>
                                              <p:spTgt spid="39"/>
                                            </p:tgtEl>
                                            <p:attrNameLst>
                                              <p:attrName>ppt_y</p:attrName>
                                            </p:attrNameLst>
                                          </p:cBhvr>
                                          <p:tavLst>
                                            <p:tav tm="0">
                                              <p:val>
                                                <p:strVal val="1+#ppt_h/2"/>
                                              </p:val>
                                            </p:tav>
                                            <p:tav tm="100000">
                                              <p:val>
                                                <p:strVal val="#ppt_y"/>
                                              </p:val>
                                            </p:tav>
                                          </p:tavLst>
                                        </p:anim>
                                      </p:childTnLst>
                                    </p:cTn>
                                  </p:par>
                                </p:childTnLst>
                              </p:cTn>
                            </p:par>
                            <p:par>
                              <p:cTn id="30" fill="hold">
                                <p:stCondLst>
                                  <p:cond delay="2400"/>
                                </p:stCondLst>
                                <p:childTnLst>
                                  <p:par>
                                    <p:cTn id="31" presetID="2" presetClass="entr" presetSubtype="1" fill="hold" nodeType="afterEffect" p14:presetBounceEnd="66000">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14:bounceEnd="66000">
                                          <p:cBhvr additive="base">
                                            <p:cTn id="33" dur="500" fill="hold"/>
                                            <p:tgtEl>
                                              <p:spTgt spid="40"/>
                                            </p:tgtEl>
                                            <p:attrNameLst>
                                              <p:attrName>ppt_x</p:attrName>
                                            </p:attrNameLst>
                                          </p:cBhvr>
                                          <p:tavLst>
                                            <p:tav tm="0">
                                              <p:val>
                                                <p:strVal val="#ppt_x"/>
                                              </p:val>
                                            </p:tav>
                                            <p:tav tm="100000">
                                              <p:val>
                                                <p:strVal val="#ppt_x"/>
                                              </p:val>
                                            </p:tav>
                                          </p:tavLst>
                                        </p:anim>
                                        <p:anim calcmode="lin" valueType="num" p14:bounceEnd="66000">
                                          <p:cBhvr additive="base">
                                            <p:cTn id="34" dur="500" fill="hold"/>
                                            <p:tgtEl>
                                              <p:spTgt spid="40"/>
                                            </p:tgtEl>
                                            <p:attrNameLst>
                                              <p:attrName>ppt_y</p:attrName>
                                            </p:attrNameLst>
                                          </p:cBhvr>
                                          <p:tavLst>
                                            <p:tav tm="0">
                                              <p:val>
                                                <p:strVal val="0-#ppt_h/2"/>
                                              </p:val>
                                            </p:tav>
                                            <p:tav tm="100000">
                                              <p:val>
                                                <p:strVal val="#ppt_y"/>
                                              </p:val>
                                            </p:tav>
                                          </p:tavLst>
                                        </p:anim>
                                      </p:childTnLst>
                                    </p:cTn>
                                  </p:par>
                                </p:childTnLst>
                              </p:cTn>
                            </p:par>
                            <p:par>
                              <p:cTn id="35" fill="hold">
                                <p:stCondLst>
                                  <p:cond delay="2900"/>
                                </p:stCondLst>
                                <p:childTnLst>
                                  <p:par>
                                    <p:cTn id="36" presetID="10"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38" grpId="0" bldLvl="0" animBg="1"/>
          <p:bldP spid="39" grpId="0" bldLvl="0" animBg="1"/>
          <p:bldP spid="24"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par>
                              <p:cTn id="11" fill="hold">
                                <p:stCondLst>
                                  <p:cond delay="900"/>
                                </p:stCondLst>
                                <p:childTnLst>
                                  <p:par>
                                    <p:cTn id="12" presetID="2" presetClass="entr" presetSubtype="4"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ppt_x"/>
                                              </p:val>
                                            </p:tav>
                                            <p:tav tm="100000">
                                              <p:val>
                                                <p:strVal val="#ppt_x"/>
                                              </p:val>
                                            </p:tav>
                                          </p:tavLst>
                                        </p:anim>
                                        <p:anim calcmode="lin" valueType="num">
                                          <p:cBhvr additive="base">
                                            <p:cTn id="15" dur="500" fill="hold"/>
                                            <p:tgtEl>
                                              <p:spTgt spid="38"/>
                                            </p:tgtEl>
                                            <p:attrNameLst>
                                              <p:attrName>ppt_y</p:attrName>
                                            </p:attrNameLst>
                                          </p:cBhvr>
                                          <p:tavLst>
                                            <p:tav tm="0">
                                              <p:val>
                                                <p:strVal val="1+#ppt_h/2"/>
                                              </p:val>
                                            </p:tav>
                                            <p:tav tm="100000">
                                              <p:val>
                                                <p:strVal val="#ppt_y"/>
                                              </p:val>
                                            </p:tav>
                                          </p:tavLst>
                                        </p:anim>
                                      </p:childTnLst>
                                    </p:cTn>
                                  </p:par>
                                  <p:par>
                                    <p:cTn id="16" presetID="12" presetClass="entr" presetSubtype="8"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additive="base">
                                            <p:cTn id="18" dur="500"/>
                                            <p:tgtEl>
                                              <p:spTgt spid="51"/>
                                            </p:tgtEl>
                                            <p:attrNameLst>
                                              <p:attrName>ppt_x</p:attrName>
                                            </p:attrNameLst>
                                          </p:cBhvr>
                                          <p:tavLst>
                                            <p:tav tm="0">
                                              <p:val>
                                                <p:strVal val="#ppt_x-#ppt_w*1.125000"/>
                                              </p:val>
                                            </p:tav>
                                            <p:tav tm="100000">
                                              <p:val>
                                                <p:strVal val="#ppt_x"/>
                                              </p:val>
                                            </p:tav>
                                          </p:tavLst>
                                        </p:anim>
                                        <p:animEffect transition="in" filter="wipe(right)">
                                          <p:cBhvr>
                                            <p:cTn id="19" dur="500"/>
                                            <p:tgtEl>
                                              <p:spTgt spid="51"/>
                                            </p:tgtEl>
                                          </p:cBhvr>
                                        </p:animEffect>
                                      </p:childTnLst>
                                    </p:cTn>
                                  </p:par>
                                </p:childTnLst>
                              </p:cTn>
                            </p:par>
                            <p:par>
                              <p:cTn id="20" fill="hold">
                                <p:stCondLst>
                                  <p:cond delay="1400"/>
                                </p:stCondLst>
                                <p:childTnLst>
                                  <p:par>
                                    <p:cTn id="21" presetID="2" presetClass="entr" presetSubtype="1"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0-#ppt_h/2"/>
                                              </p:val>
                                            </p:tav>
                                            <p:tav tm="100000">
                                              <p:val>
                                                <p:strVal val="#ppt_y"/>
                                              </p:val>
                                            </p:tav>
                                          </p:tavLst>
                                        </p:anim>
                                      </p:childTnLst>
                                    </p:cTn>
                                  </p:par>
                                </p:childTnLst>
                              </p:cTn>
                            </p:par>
                            <p:par>
                              <p:cTn id="25" fill="hold">
                                <p:stCondLst>
                                  <p:cond delay="1900"/>
                                </p:stCondLst>
                                <p:childTnLst>
                                  <p:par>
                                    <p:cTn id="26" presetID="2" presetClass="entr" presetSubtype="4"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fill="hold"/>
                                            <p:tgtEl>
                                              <p:spTgt spid="39"/>
                                            </p:tgtEl>
                                            <p:attrNameLst>
                                              <p:attrName>ppt_x</p:attrName>
                                            </p:attrNameLst>
                                          </p:cBhvr>
                                          <p:tavLst>
                                            <p:tav tm="0">
                                              <p:val>
                                                <p:strVal val="#ppt_x"/>
                                              </p:val>
                                            </p:tav>
                                            <p:tav tm="100000">
                                              <p:val>
                                                <p:strVal val="#ppt_x"/>
                                              </p:val>
                                            </p:tav>
                                          </p:tavLst>
                                        </p:anim>
                                        <p:anim calcmode="lin" valueType="num">
                                          <p:cBhvr additive="base">
                                            <p:cTn id="29" dur="500" fill="hold"/>
                                            <p:tgtEl>
                                              <p:spTgt spid="39"/>
                                            </p:tgtEl>
                                            <p:attrNameLst>
                                              <p:attrName>ppt_y</p:attrName>
                                            </p:attrNameLst>
                                          </p:cBhvr>
                                          <p:tavLst>
                                            <p:tav tm="0">
                                              <p:val>
                                                <p:strVal val="1+#ppt_h/2"/>
                                              </p:val>
                                            </p:tav>
                                            <p:tav tm="100000">
                                              <p:val>
                                                <p:strVal val="#ppt_y"/>
                                              </p:val>
                                            </p:tav>
                                          </p:tavLst>
                                        </p:anim>
                                      </p:childTnLst>
                                    </p:cTn>
                                  </p:par>
                                </p:childTnLst>
                              </p:cTn>
                            </p:par>
                            <p:par>
                              <p:cTn id="30" fill="hold">
                                <p:stCondLst>
                                  <p:cond delay="2400"/>
                                </p:stCondLst>
                                <p:childTnLst>
                                  <p:par>
                                    <p:cTn id="31" presetID="2" presetClass="entr" presetSubtype="1" fill="hold"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ppt_x"/>
                                              </p:val>
                                            </p:tav>
                                            <p:tav tm="100000">
                                              <p:val>
                                                <p:strVal val="#ppt_x"/>
                                              </p:val>
                                            </p:tav>
                                          </p:tavLst>
                                        </p:anim>
                                        <p:anim calcmode="lin" valueType="num">
                                          <p:cBhvr additive="base">
                                            <p:cTn id="34" dur="500" fill="hold"/>
                                            <p:tgtEl>
                                              <p:spTgt spid="40"/>
                                            </p:tgtEl>
                                            <p:attrNameLst>
                                              <p:attrName>ppt_y</p:attrName>
                                            </p:attrNameLst>
                                          </p:cBhvr>
                                          <p:tavLst>
                                            <p:tav tm="0">
                                              <p:val>
                                                <p:strVal val="0-#ppt_h/2"/>
                                              </p:val>
                                            </p:tav>
                                            <p:tav tm="100000">
                                              <p:val>
                                                <p:strVal val="#ppt_y"/>
                                              </p:val>
                                            </p:tav>
                                          </p:tavLst>
                                        </p:anim>
                                      </p:childTnLst>
                                    </p:cTn>
                                  </p:par>
                                </p:childTnLst>
                              </p:cTn>
                            </p:par>
                            <p:par>
                              <p:cTn id="35" fill="hold">
                                <p:stCondLst>
                                  <p:cond delay="2900"/>
                                </p:stCondLst>
                                <p:childTnLst>
                                  <p:par>
                                    <p:cTn id="36" presetID="10"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38" grpId="0" bldLvl="0" animBg="1"/>
          <p:bldP spid="39" grpId="0" bldLvl="0" animBg="1"/>
          <p:bldP spid="24" grpId="0"/>
          <p:bldP spid="13"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nvCxnSpPr>
        <p:spPr>
          <a:xfrm flipH="1" flipV="1">
            <a:off x="4215130" y="2567305"/>
            <a:ext cx="3024505" cy="825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09990" y="6383039"/>
            <a:ext cx="868680" cy="368300"/>
          </a:xfrm>
          <a:prstGeom prst="rect">
            <a:avLst/>
          </a:prstGeom>
          <a:noFill/>
        </p:spPr>
        <p:txBody>
          <a:bodyPr wrap="none" rtlCol="0">
            <a:spAutoFit/>
          </a:bodyPr>
          <a:lstStyle/>
          <a:p>
            <a:r>
              <a:rPr lang="zh-CN" altLang="en-US" dirty="0"/>
              <a:t>延时符</a:t>
            </a:r>
          </a:p>
        </p:txBody>
      </p:sp>
      <p:sp>
        <p:nvSpPr>
          <p:cNvPr id="5" name="文本框 4"/>
          <p:cNvSpPr txBox="1"/>
          <p:nvPr/>
        </p:nvSpPr>
        <p:spPr>
          <a:xfrm>
            <a:off x="3815715" y="1856740"/>
            <a:ext cx="4319270" cy="645160"/>
          </a:xfrm>
          <a:prstGeom prst="rect">
            <a:avLst/>
          </a:prstGeom>
          <a:noFill/>
        </p:spPr>
        <p:txBody>
          <a:bodyPr wrap="square" rtlCol="0">
            <a:spAutoFit/>
          </a:bodyPr>
          <a:lstStyle/>
          <a:p>
            <a:pPr algn="ctr"/>
            <a:r>
              <a:rPr lang="zh-CN" altLang="en-US" sz="3600" b="1" dirty="0">
                <a:solidFill>
                  <a:schemeClr val="tx2"/>
                </a:solidFill>
                <a:latin typeface="微软雅黑" panose="020B0503020204020204" charset="-122"/>
                <a:ea typeface="微软雅黑" panose="020B0503020204020204" charset="-122"/>
                <a:cs typeface="+mn-ea"/>
                <a:sym typeface="+mn-ea"/>
              </a:rPr>
              <a:t>公司行政与人事制度</a:t>
            </a:r>
            <a:endParaRPr lang="zh-CN" altLang="en-US" sz="3600" b="1" dirty="0">
              <a:solidFill>
                <a:schemeClr val="tx2"/>
              </a:solidFill>
              <a:latin typeface="微软雅黑" panose="020B0503020204020204" charset="-122"/>
              <a:ea typeface="微软雅黑" panose="020B0503020204020204" charset="-122"/>
              <a:cs typeface="+mn-ea"/>
            </a:endParaRPr>
          </a:p>
        </p:txBody>
      </p:sp>
      <p:grpSp>
        <p:nvGrpSpPr>
          <p:cNvPr id="146" name="组合 145"/>
          <p:cNvGrpSpPr/>
          <p:nvPr/>
        </p:nvGrpSpPr>
        <p:grpSpPr>
          <a:xfrm>
            <a:off x="6284675" y="4110383"/>
            <a:ext cx="1178917" cy="1178917"/>
            <a:chOff x="304800" y="673100"/>
            <a:chExt cx="4000500" cy="4000500"/>
          </a:xfrm>
          <a:effectLst>
            <a:outerShdw blurRad="444500" dist="254000" dir="8100000" algn="tr" rotWithShape="0">
              <a:prstClr val="black">
                <a:alpha val="50000"/>
              </a:prstClr>
            </a:outerShdw>
          </a:effectLst>
        </p:grpSpPr>
        <p:sp>
          <p:nvSpPr>
            <p:cNvPr id="147" name="同心圆 12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48" name="椭圆 12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chemeClr val="accent1">
                    <a:lumMod val="60000"/>
                    <a:lumOff val="40000"/>
                  </a:scheme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49" name="组合 148"/>
          <p:cNvGrpSpPr/>
          <p:nvPr/>
        </p:nvGrpSpPr>
        <p:grpSpPr>
          <a:xfrm>
            <a:off x="4757991" y="4605222"/>
            <a:ext cx="630036" cy="630036"/>
            <a:chOff x="304800" y="673100"/>
            <a:chExt cx="4000500" cy="4000500"/>
          </a:xfrm>
          <a:effectLst>
            <a:outerShdw blurRad="444500" dist="254000" dir="8100000" algn="tr" rotWithShape="0">
              <a:prstClr val="black">
                <a:alpha val="50000"/>
              </a:prstClr>
            </a:outerShdw>
          </a:effectLst>
        </p:grpSpPr>
        <p:sp>
          <p:nvSpPr>
            <p:cNvPr id="150" name="同心圆 12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1" name="椭圆 12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52" name="组合 151"/>
          <p:cNvGrpSpPr/>
          <p:nvPr/>
        </p:nvGrpSpPr>
        <p:grpSpPr>
          <a:xfrm>
            <a:off x="5436572" y="4920241"/>
            <a:ext cx="890244" cy="890244"/>
            <a:chOff x="304800" y="673100"/>
            <a:chExt cx="4000500" cy="4000500"/>
          </a:xfrm>
          <a:effectLst>
            <a:outerShdw blurRad="444500" dist="254000" dir="8100000" algn="tr" rotWithShape="0">
              <a:prstClr val="black">
                <a:alpha val="50000"/>
              </a:prstClr>
            </a:outerShdw>
          </a:effectLst>
        </p:grpSpPr>
        <p:sp>
          <p:nvSpPr>
            <p:cNvPr id="153" name="同心圆 13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4" name="椭圆 13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55" name="组合 154"/>
          <p:cNvGrpSpPr/>
          <p:nvPr/>
        </p:nvGrpSpPr>
        <p:grpSpPr>
          <a:xfrm>
            <a:off x="7758357" y="4730417"/>
            <a:ext cx="685588" cy="685588"/>
            <a:chOff x="304800" y="673100"/>
            <a:chExt cx="4000500" cy="4000500"/>
          </a:xfrm>
          <a:effectLst>
            <a:outerShdw blurRad="444500" dist="254000" dir="8100000" algn="tr" rotWithShape="0">
              <a:prstClr val="black">
                <a:alpha val="50000"/>
              </a:prstClr>
            </a:outerShdw>
          </a:effectLst>
        </p:grpSpPr>
        <p:sp>
          <p:nvSpPr>
            <p:cNvPr id="156" name="同心圆 13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7" name="椭圆 13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58" name="组合 157"/>
          <p:cNvGrpSpPr/>
          <p:nvPr/>
        </p:nvGrpSpPr>
        <p:grpSpPr>
          <a:xfrm>
            <a:off x="766955" y="5038934"/>
            <a:ext cx="588675" cy="588675"/>
            <a:chOff x="304800" y="673100"/>
            <a:chExt cx="4000500" cy="4000500"/>
          </a:xfrm>
          <a:effectLst>
            <a:outerShdw blurRad="444500" dist="254000" dir="8100000" algn="tr" rotWithShape="0">
              <a:prstClr val="black">
                <a:alpha val="50000"/>
              </a:prstClr>
            </a:outerShdw>
          </a:effectLst>
        </p:grpSpPr>
        <p:sp>
          <p:nvSpPr>
            <p:cNvPr id="159" name="同心圆 13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0" name="椭圆 13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61" name="组合 160"/>
          <p:cNvGrpSpPr/>
          <p:nvPr/>
        </p:nvGrpSpPr>
        <p:grpSpPr>
          <a:xfrm>
            <a:off x="3962591" y="4528456"/>
            <a:ext cx="252413" cy="252413"/>
            <a:chOff x="304800" y="673100"/>
            <a:chExt cx="4000500" cy="4000500"/>
          </a:xfr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effectLst>
            <a:outerShdw blurRad="444500" dist="254000" dir="8100000" algn="tr" rotWithShape="0">
              <a:prstClr val="black">
                <a:alpha val="50000"/>
              </a:prstClr>
            </a:outerShdw>
          </a:effectLst>
        </p:grpSpPr>
        <p:sp>
          <p:nvSpPr>
            <p:cNvPr id="162" name="同心圆 140"/>
            <p:cNvSpPr/>
            <p:nvPr/>
          </p:nvSpPr>
          <p:spPr>
            <a:xfrm>
              <a:off x="304800" y="673100"/>
              <a:ext cx="4000500" cy="4000500"/>
            </a:xfrm>
            <a:prstGeom prst="hexagon">
              <a:avLst/>
            </a:prstGeom>
            <a:grp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3" name="椭圆 141"/>
            <p:cNvSpPr/>
            <p:nvPr/>
          </p:nvSpPr>
          <p:spPr>
            <a:xfrm>
              <a:off x="392112" y="760412"/>
              <a:ext cx="3825874" cy="3825874"/>
            </a:xfrm>
            <a:prstGeom prst="hexagon">
              <a:avLst/>
            </a:prstGeom>
            <a:grp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64" name="组合 163"/>
          <p:cNvGrpSpPr/>
          <p:nvPr/>
        </p:nvGrpSpPr>
        <p:grpSpPr>
          <a:xfrm>
            <a:off x="3181440" y="4325716"/>
            <a:ext cx="528912" cy="528912"/>
            <a:chOff x="304800" y="673100"/>
            <a:chExt cx="4000500" cy="4000500"/>
          </a:xfrm>
          <a:effectLst>
            <a:outerShdw blurRad="444500" dist="254000" dir="8100000" algn="tr" rotWithShape="0">
              <a:prstClr val="black">
                <a:alpha val="50000"/>
              </a:prstClr>
            </a:outerShdw>
          </a:effectLst>
        </p:grpSpPr>
        <p:sp>
          <p:nvSpPr>
            <p:cNvPr id="165" name="同心圆 14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6" name="椭圆 14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67" name="组合 166"/>
          <p:cNvGrpSpPr/>
          <p:nvPr/>
        </p:nvGrpSpPr>
        <p:grpSpPr>
          <a:xfrm>
            <a:off x="8463461" y="3830482"/>
            <a:ext cx="1178917" cy="1178917"/>
            <a:chOff x="304800" y="673100"/>
            <a:chExt cx="4000500" cy="4000500"/>
          </a:xfrm>
          <a:effectLst>
            <a:outerShdw blurRad="444500" dist="254000" dir="8100000" algn="tr" rotWithShape="0">
              <a:prstClr val="black">
                <a:alpha val="50000"/>
              </a:prstClr>
            </a:outerShdw>
          </a:effectLst>
        </p:grpSpPr>
        <p:sp>
          <p:nvSpPr>
            <p:cNvPr id="168" name="同心圆 14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9" name="椭圆 14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70" name="组合 169"/>
          <p:cNvGrpSpPr/>
          <p:nvPr/>
        </p:nvGrpSpPr>
        <p:grpSpPr>
          <a:xfrm>
            <a:off x="4419644" y="4323809"/>
            <a:ext cx="223011" cy="223011"/>
            <a:chOff x="304800" y="673100"/>
            <a:chExt cx="4000500" cy="4000500"/>
          </a:xfrm>
          <a:effectLst>
            <a:outerShdw blurRad="444500" dist="254000" dir="8100000" algn="tr" rotWithShape="0">
              <a:prstClr val="black">
                <a:alpha val="50000"/>
              </a:prstClr>
            </a:outerShdw>
          </a:effectLst>
        </p:grpSpPr>
        <p:sp>
          <p:nvSpPr>
            <p:cNvPr id="171" name="同心圆 14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72" name="椭圆 15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73" name="组合 172"/>
          <p:cNvGrpSpPr/>
          <p:nvPr/>
        </p:nvGrpSpPr>
        <p:grpSpPr>
          <a:xfrm>
            <a:off x="1943492" y="4704693"/>
            <a:ext cx="1178917" cy="1178917"/>
            <a:chOff x="304800" y="673100"/>
            <a:chExt cx="4000500" cy="4000500"/>
          </a:xfrm>
          <a:effectLst>
            <a:outerShdw blurRad="444500" dist="254000" dir="8100000" algn="tr" rotWithShape="0">
              <a:prstClr val="black">
                <a:alpha val="50000"/>
              </a:prstClr>
            </a:outerShdw>
          </a:effectLst>
        </p:grpSpPr>
        <p:sp>
          <p:nvSpPr>
            <p:cNvPr id="174" name="同心圆 15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75" name="椭圆 153"/>
            <p:cNvSpPr/>
            <p:nvPr/>
          </p:nvSpPr>
          <p:spPr>
            <a:xfrm>
              <a:off x="392112" y="760412"/>
              <a:ext cx="3825873" cy="3825873"/>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76" name="组合 175"/>
          <p:cNvGrpSpPr/>
          <p:nvPr/>
        </p:nvGrpSpPr>
        <p:grpSpPr>
          <a:xfrm>
            <a:off x="1275642" y="4605225"/>
            <a:ext cx="520031" cy="520031"/>
            <a:chOff x="304800" y="673100"/>
            <a:chExt cx="4000500" cy="4000500"/>
          </a:xfrm>
          <a:effectLst>
            <a:outerShdw blurRad="444500" dist="254000" dir="8100000" algn="tr" rotWithShape="0">
              <a:prstClr val="black">
                <a:alpha val="50000"/>
              </a:prstClr>
            </a:outerShdw>
          </a:effectLst>
        </p:grpSpPr>
        <p:sp>
          <p:nvSpPr>
            <p:cNvPr id="177" name="同心圆 15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78" name="椭圆 15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79" name="组合 178"/>
          <p:cNvGrpSpPr/>
          <p:nvPr/>
        </p:nvGrpSpPr>
        <p:grpSpPr>
          <a:xfrm>
            <a:off x="291658" y="4920242"/>
            <a:ext cx="316779" cy="316779"/>
            <a:chOff x="304800" y="673100"/>
            <a:chExt cx="4000500" cy="4000500"/>
          </a:xfrm>
          <a:effectLst>
            <a:outerShdw blurRad="444500" dist="254000" dir="8100000" algn="tr" rotWithShape="0">
              <a:prstClr val="black">
                <a:alpha val="50000"/>
              </a:prstClr>
            </a:outerShdw>
          </a:effectLst>
        </p:grpSpPr>
        <p:sp>
          <p:nvSpPr>
            <p:cNvPr id="180" name="同心圆 15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81" name="椭圆 15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82" name="组合 181"/>
          <p:cNvGrpSpPr/>
          <p:nvPr/>
        </p:nvGrpSpPr>
        <p:grpSpPr>
          <a:xfrm>
            <a:off x="117742" y="4736985"/>
            <a:ext cx="158389" cy="158389"/>
            <a:chOff x="304800" y="673100"/>
            <a:chExt cx="4000500" cy="4000500"/>
          </a:xfrm>
          <a:effectLst>
            <a:outerShdw blurRad="444500" dist="254000" dir="8100000" algn="tr" rotWithShape="0">
              <a:prstClr val="black">
                <a:alpha val="50000"/>
              </a:prstClr>
            </a:outerShdw>
          </a:effectLst>
        </p:grpSpPr>
        <p:sp>
          <p:nvSpPr>
            <p:cNvPr id="183" name="同心圆 16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84" name="椭圆 16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 name="组合 2"/>
          <p:cNvGrpSpPr/>
          <p:nvPr/>
        </p:nvGrpSpPr>
        <p:grpSpPr>
          <a:xfrm>
            <a:off x="1704340" y="1161415"/>
            <a:ext cx="1856740" cy="2145030"/>
            <a:chOff x="2684" y="1829"/>
            <a:chExt cx="2924" cy="3378"/>
          </a:xfrm>
        </p:grpSpPr>
        <p:grpSp>
          <p:nvGrpSpPr>
            <p:cNvPr id="14414" name="组合 208"/>
            <p:cNvGrpSpPr/>
            <p:nvPr/>
          </p:nvGrpSpPr>
          <p:grpSpPr>
            <a:xfrm>
              <a:off x="2684" y="1829"/>
              <a:ext cx="2925" cy="3378"/>
              <a:chOff x="789153" y="2729597"/>
              <a:chExt cx="1202093" cy="1388087"/>
            </a:xfrm>
          </p:grpSpPr>
          <p:grpSp>
            <p:nvGrpSpPr>
              <p:cNvPr id="14416" name="组合 210"/>
              <p:cNvGrpSpPr/>
              <p:nvPr/>
            </p:nvGrpSpPr>
            <p:grpSpPr>
              <a:xfrm>
                <a:off x="789153" y="2729597"/>
                <a:ext cx="1202093" cy="1388087"/>
                <a:chOff x="3273692" y="1099961"/>
                <a:chExt cx="1202093" cy="1388087"/>
              </a:xfrm>
            </p:grpSpPr>
            <p:sp>
              <p:nvSpPr>
                <p:cNvPr id="213" name="Freeform 14"/>
                <p:cNvSpPr/>
                <p:nvPr/>
              </p:nvSpPr>
              <p:spPr bwMode="auto">
                <a:xfrm>
                  <a:off x="3345612" y="1141059"/>
                  <a:ext cx="529127" cy="237342"/>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p:spPr>
              <p:txBody>
                <a:bodyPr lIns="68568" tIns="34284" rIns="68568" bIns="34284"/>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chemeClr val="tx1"/>
                    </a:solidFill>
                    <a:effectLst/>
                    <a:uLnTx/>
                    <a:uFillTx/>
                    <a:latin typeface="+mn-lt"/>
                    <a:ea typeface="+mn-ea"/>
                    <a:cs typeface="+mn-cs"/>
                  </a:endParaRPr>
                </a:p>
              </p:txBody>
            </p:sp>
            <p:sp>
              <p:nvSpPr>
                <p:cNvPr id="214"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lIns="68568" tIns="34284" rIns="68568" bIns="34284"/>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chemeClr val="tx1"/>
                    </a:solidFill>
                    <a:effectLst/>
                    <a:uLnTx/>
                    <a:uFillTx/>
                    <a:latin typeface="+mn-lt"/>
                    <a:ea typeface="+mn-ea"/>
                    <a:cs typeface="+mn-cs"/>
                  </a:endParaRPr>
                </a:p>
              </p:txBody>
            </p:sp>
            <p:sp>
              <p:nvSpPr>
                <p:cNvPr id="215" name="Freeform 16"/>
                <p:cNvSpPr/>
                <p:nvPr/>
              </p:nvSpPr>
              <p:spPr bwMode="auto">
                <a:xfrm>
                  <a:off x="3345612" y="1141059"/>
                  <a:ext cx="408917" cy="441804"/>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70C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sp>
            <p:nvSpPr>
              <p:cNvPr id="14417" name="TextBox 73"/>
              <p:cNvSpPr txBox="1"/>
              <p:nvPr/>
            </p:nvSpPr>
            <p:spPr>
              <a:xfrm>
                <a:off x="906691" y="2854946"/>
                <a:ext cx="699474" cy="377691"/>
              </a:xfrm>
              <a:prstGeom prst="rect">
                <a:avLst/>
              </a:prstGeom>
              <a:noFill/>
              <a:ln w="9525">
                <a:noFill/>
              </a:ln>
            </p:spPr>
            <p:txBody>
              <a:bodyPr wrap="square">
                <a:spAutoFit/>
              </a:bodyPr>
              <a:lstStyle/>
              <a:p>
                <a:r>
                  <a:rPr lang="en-US" altLang="zh-CN" sz="3200" dirty="0">
                    <a:solidFill>
                      <a:srgbClr val="FFFFFF"/>
                    </a:solidFill>
                    <a:latin typeface="微软雅黑" panose="020B0503020204020204" charset="-122"/>
                    <a:ea typeface="微软雅黑" panose="020B0503020204020204" charset="-122"/>
                  </a:rPr>
                  <a:t>02</a:t>
                </a:r>
              </a:p>
            </p:txBody>
          </p:sp>
        </p:grpSp>
        <p:sp>
          <p:nvSpPr>
            <p:cNvPr id="30" name="Freeform 25"/>
            <p:cNvSpPr>
              <a:spLocks noEditPoints="1"/>
            </p:cNvSpPr>
            <p:nvPr/>
          </p:nvSpPr>
          <p:spPr bwMode="auto">
            <a:xfrm>
              <a:off x="3440" y="3229"/>
              <a:ext cx="1099" cy="1025"/>
            </a:xfrm>
            <a:custGeom>
              <a:avLst/>
              <a:gdLst>
                <a:gd name="T0" fmla="*/ 27 w 29"/>
                <a:gd name="T1" fmla="*/ 0 h 27"/>
                <a:gd name="T2" fmla="*/ 8 w 29"/>
                <a:gd name="T3" fmla="*/ 0 h 27"/>
                <a:gd name="T4" fmla="*/ 6 w 29"/>
                <a:gd name="T5" fmla="*/ 2 h 27"/>
                <a:gd name="T6" fmla="*/ 6 w 29"/>
                <a:gd name="T7" fmla="*/ 4 h 27"/>
                <a:gd name="T8" fmla="*/ 6 w 29"/>
                <a:gd name="T9" fmla="*/ 4 h 27"/>
                <a:gd name="T10" fmla="*/ 6 w 29"/>
                <a:gd name="T11" fmla="*/ 22 h 27"/>
                <a:gd name="T12" fmla="*/ 4 w 29"/>
                <a:gd name="T13" fmla="*/ 21 h 27"/>
                <a:gd name="T14" fmla="*/ 0 w 29"/>
                <a:gd name="T15" fmla="*/ 24 h 27"/>
                <a:gd name="T16" fmla="*/ 4 w 29"/>
                <a:gd name="T17" fmla="*/ 27 h 27"/>
                <a:gd name="T18" fmla="*/ 8 w 29"/>
                <a:gd name="T19" fmla="*/ 24 h 27"/>
                <a:gd name="T20" fmla="*/ 8 w 29"/>
                <a:gd name="T21" fmla="*/ 24 h 27"/>
                <a:gd name="T22" fmla="*/ 8 w 29"/>
                <a:gd name="T23" fmla="*/ 24 h 27"/>
                <a:gd name="T24" fmla="*/ 8 w 29"/>
                <a:gd name="T25" fmla="*/ 10 h 27"/>
                <a:gd name="T26" fmla="*/ 28 w 29"/>
                <a:gd name="T27" fmla="*/ 10 h 27"/>
                <a:gd name="T28" fmla="*/ 28 w 29"/>
                <a:gd name="T29" fmla="*/ 22 h 27"/>
                <a:gd name="T30" fmla="*/ 25 w 29"/>
                <a:gd name="T31" fmla="*/ 21 h 27"/>
                <a:gd name="T32" fmla="*/ 21 w 29"/>
                <a:gd name="T33" fmla="*/ 24 h 27"/>
                <a:gd name="T34" fmla="*/ 25 w 29"/>
                <a:gd name="T35" fmla="*/ 27 h 27"/>
                <a:gd name="T36" fmla="*/ 29 w 29"/>
                <a:gd name="T37" fmla="*/ 24 h 27"/>
                <a:gd name="T38" fmla="*/ 29 w 29"/>
                <a:gd name="T39" fmla="*/ 24 h 27"/>
                <a:gd name="T40" fmla="*/ 29 w 29"/>
                <a:gd name="T41" fmla="*/ 24 h 27"/>
                <a:gd name="T42" fmla="*/ 29 w 29"/>
                <a:gd name="T43" fmla="*/ 4 h 27"/>
                <a:gd name="T44" fmla="*/ 29 w 29"/>
                <a:gd name="T45" fmla="*/ 4 h 27"/>
                <a:gd name="T46" fmla="*/ 29 w 29"/>
                <a:gd name="T47" fmla="*/ 2 h 27"/>
                <a:gd name="T48" fmla="*/ 27 w 29"/>
                <a:gd name="T49" fmla="*/ 0 h 27"/>
                <a:gd name="T50" fmla="*/ 8 w 29"/>
                <a:gd name="T51" fmla="*/ 8 h 27"/>
                <a:gd name="T52" fmla="*/ 8 w 29"/>
                <a:gd name="T53" fmla="*/ 6 h 27"/>
                <a:gd name="T54" fmla="*/ 8 w 29"/>
                <a:gd name="T55" fmla="*/ 6 h 27"/>
                <a:gd name="T56" fmla="*/ 27 w 29"/>
                <a:gd name="T57" fmla="*/ 6 h 27"/>
                <a:gd name="T58" fmla="*/ 28 w 29"/>
                <a:gd name="T59" fmla="*/ 6 h 27"/>
                <a:gd name="T60" fmla="*/ 28 w 29"/>
                <a:gd name="T61" fmla="*/ 8 h 27"/>
                <a:gd name="T62" fmla="*/ 8 w 29"/>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27">
                  <a:moveTo>
                    <a:pt x="27" y="0"/>
                  </a:moveTo>
                  <a:cubicBezTo>
                    <a:pt x="8" y="0"/>
                    <a:pt x="8" y="0"/>
                    <a:pt x="8" y="0"/>
                  </a:cubicBezTo>
                  <a:cubicBezTo>
                    <a:pt x="7" y="0"/>
                    <a:pt x="6" y="1"/>
                    <a:pt x="6" y="2"/>
                  </a:cubicBezTo>
                  <a:cubicBezTo>
                    <a:pt x="6" y="4"/>
                    <a:pt x="6" y="4"/>
                    <a:pt x="6" y="4"/>
                  </a:cubicBezTo>
                  <a:cubicBezTo>
                    <a:pt x="6" y="4"/>
                    <a:pt x="6" y="4"/>
                    <a:pt x="6" y="4"/>
                  </a:cubicBezTo>
                  <a:cubicBezTo>
                    <a:pt x="6" y="22"/>
                    <a:pt x="6" y="22"/>
                    <a:pt x="6" y="22"/>
                  </a:cubicBezTo>
                  <a:cubicBezTo>
                    <a:pt x="5" y="21"/>
                    <a:pt x="5" y="21"/>
                    <a:pt x="4" y="21"/>
                  </a:cubicBezTo>
                  <a:cubicBezTo>
                    <a:pt x="1" y="21"/>
                    <a:pt x="0" y="23"/>
                    <a:pt x="0" y="24"/>
                  </a:cubicBezTo>
                  <a:cubicBezTo>
                    <a:pt x="0" y="26"/>
                    <a:pt x="1" y="27"/>
                    <a:pt x="4" y="27"/>
                  </a:cubicBezTo>
                  <a:cubicBezTo>
                    <a:pt x="6" y="27"/>
                    <a:pt x="8" y="26"/>
                    <a:pt x="8" y="24"/>
                  </a:cubicBezTo>
                  <a:cubicBezTo>
                    <a:pt x="8" y="24"/>
                    <a:pt x="8" y="24"/>
                    <a:pt x="8" y="24"/>
                  </a:cubicBezTo>
                  <a:cubicBezTo>
                    <a:pt x="8" y="24"/>
                    <a:pt x="8" y="24"/>
                    <a:pt x="8" y="24"/>
                  </a:cubicBezTo>
                  <a:cubicBezTo>
                    <a:pt x="8" y="10"/>
                    <a:pt x="8" y="10"/>
                    <a:pt x="8" y="10"/>
                  </a:cubicBezTo>
                  <a:cubicBezTo>
                    <a:pt x="28" y="10"/>
                    <a:pt x="28" y="10"/>
                    <a:pt x="28" y="10"/>
                  </a:cubicBezTo>
                  <a:cubicBezTo>
                    <a:pt x="28" y="22"/>
                    <a:pt x="28" y="22"/>
                    <a:pt x="28" y="22"/>
                  </a:cubicBezTo>
                  <a:cubicBezTo>
                    <a:pt x="27" y="21"/>
                    <a:pt x="26" y="21"/>
                    <a:pt x="25" y="21"/>
                  </a:cubicBezTo>
                  <a:cubicBezTo>
                    <a:pt x="23" y="21"/>
                    <a:pt x="21" y="23"/>
                    <a:pt x="21" y="24"/>
                  </a:cubicBezTo>
                  <a:cubicBezTo>
                    <a:pt x="21" y="26"/>
                    <a:pt x="23" y="27"/>
                    <a:pt x="25" y="27"/>
                  </a:cubicBezTo>
                  <a:cubicBezTo>
                    <a:pt x="27" y="27"/>
                    <a:pt x="29" y="26"/>
                    <a:pt x="29" y="24"/>
                  </a:cubicBezTo>
                  <a:cubicBezTo>
                    <a:pt x="29" y="24"/>
                    <a:pt x="29" y="24"/>
                    <a:pt x="29" y="24"/>
                  </a:cubicBezTo>
                  <a:cubicBezTo>
                    <a:pt x="29" y="24"/>
                    <a:pt x="29" y="24"/>
                    <a:pt x="29" y="24"/>
                  </a:cubicBezTo>
                  <a:cubicBezTo>
                    <a:pt x="29" y="4"/>
                    <a:pt x="29" y="4"/>
                    <a:pt x="29" y="4"/>
                  </a:cubicBezTo>
                  <a:cubicBezTo>
                    <a:pt x="29" y="4"/>
                    <a:pt x="29" y="4"/>
                    <a:pt x="29" y="4"/>
                  </a:cubicBezTo>
                  <a:cubicBezTo>
                    <a:pt x="29" y="2"/>
                    <a:pt x="29" y="2"/>
                    <a:pt x="29" y="2"/>
                  </a:cubicBezTo>
                  <a:cubicBezTo>
                    <a:pt x="29" y="1"/>
                    <a:pt x="28" y="0"/>
                    <a:pt x="27" y="0"/>
                  </a:cubicBezTo>
                  <a:close/>
                  <a:moveTo>
                    <a:pt x="8" y="8"/>
                  </a:moveTo>
                  <a:cubicBezTo>
                    <a:pt x="8" y="6"/>
                    <a:pt x="8" y="6"/>
                    <a:pt x="8" y="6"/>
                  </a:cubicBezTo>
                  <a:cubicBezTo>
                    <a:pt x="8" y="6"/>
                    <a:pt x="8" y="6"/>
                    <a:pt x="8" y="6"/>
                  </a:cubicBezTo>
                  <a:cubicBezTo>
                    <a:pt x="27" y="6"/>
                    <a:pt x="27" y="6"/>
                    <a:pt x="27" y="6"/>
                  </a:cubicBezTo>
                  <a:cubicBezTo>
                    <a:pt x="27" y="6"/>
                    <a:pt x="27" y="6"/>
                    <a:pt x="28" y="6"/>
                  </a:cubicBezTo>
                  <a:cubicBezTo>
                    <a:pt x="28" y="8"/>
                    <a:pt x="28" y="8"/>
                    <a:pt x="28" y="8"/>
                  </a:cubicBezTo>
                  <a:lnTo>
                    <a:pt x="8" y="8"/>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spTree>
    <p:custDataLst>
      <p:tags r:id="rId1"/>
    </p:custDataLst>
  </p:cSld>
  <p:clrMapOvr>
    <a:masterClrMapping/>
  </p:clrMapOvr>
  <p:transition spd="slow" advClick="0" advTm="3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3" presetClass="entr" presetSubtype="528" fill="hold" nodeType="afterEffect">
                                  <p:stCondLst>
                                    <p:cond delay="0"/>
                                  </p:stCondLst>
                                  <p:childTnLst>
                                    <p:set>
                                      <p:cBhvr>
                                        <p:cTn id="26" dur="1" fill="hold">
                                          <p:stCondLst>
                                            <p:cond delay="0"/>
                                          </p:stCondLst>
                                        </p:cTn>
                                        <p:tgtEl>
                                          <p:spTgt spid="146"/>
                                        </p:tgtEl>
                                        <p:attrNameLst>
                                          <p:attrName>style.visibility</p:attrName>
                                        </p:attrNameLst>
                                      </p:cBhvr>
                                      <p:to>
                                        <p:strVal val="visible"/>
                                      </p:to>
                                    </p:set>
                                    <p:anim calcmode="lin" valueType="num">
                                      <p:cBhvr>
                                        <p:cTn id="27" dur="500" fill="hold"/>
                                        <p:tgtEl>
                                          <p:spTgt spid="146"/>
                                        </p:tgtEl>
                                        <p:attrNameLst>
                                          <p:attrName>ppt_w</p:attrName>
                                        </p:attrNameLst>
                                      </p:cBhvr>
                                      <p:tavLst>
                                        <p:tav tm="0">
                                          <p:val>
                                            <p:fltVal val="0"/>
                                          </p:val>
                                        </p:tav>
                                        <p:tav tm="100000">
                                          <p:val>
                                            <p:strVal val="#ppt_w"/>
                                          </p:val>
                                        </p:tav>
                                      </p:tavLst>
                                    </p:anim>
                                    <p:anim calcmode="lin" valueType="num">
                                      <p:cBhvr>
                                        <p:cTn id="28" dur="500" fill="hold"/>
                                        <p:tgtEl>
                                          <p:spTgt spid="146"/>
                                        </p:tgtEl>
                                        <p:attrNameLst>
                                          <p:attrName>ppt_h</p:attrName>
                                        </p:attrNameLst>
                                      </p:cBhvr>
                                      <p:tavLst>
                                        <p:tav tm="0">
                                          <p:val>
                                            <p:fltVal val="0"/>
                                          </p:val>
                                        </p:tav>
                                        <p:tav tm="100000">
                                          <p:val>
                                            <p:strVal val="#ppt_h"/>
                                          </p:val>
                                        </p:tav>
                                      </p:tavLst>
                                    </p:anim>
                                    <p:anim calcmode="lin" valueType="num">
                                      <p:cBhvr>
                                        <p:cTn id="29" dur="500" fill="hold"/>
                                        <p:tgtEl>
                                          <p:spTgt spid="146"/>
                                        </p:tgtEl>
                                        <p:attrNameLst>
                                          <p:attrName>ppt_x</p:attrName>
                                        </p:attrNameLst>
                                      </p:cBhvr>
                                      <p:tavLst>
                                        <p:tav tm="0">
                                          <p:val>
                                            <p:fltVal val="0.5"/>
                                          </p:val>
                                        </p:tav>
                                        <p:tav tm="100000">
                                          <p:val>
                                            <p:strVal val="#ppt_x"/>
                                          </p:val>
                                        </p:tav>
                                      </p:tavLst>
                                    </p:anim>
                                    <p:anim calcmode="lin" valueType="num">
                                      <p:cBhvr>
                                        <p:cTn id="30" dur="500" fill="hold"/>
                                        <p:tgtEl>
                                          <p:spTgt spid="146"/>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300"/>
                                  </p:stCondLst>
                                  <p:childTnLst>
                                    <p:set>
                                      <p:cBhvr>
                                        <p:cTn id="32" dur="1" fill="hold">
                                          <p:stCondLst>
                                            <p:cond delay="0"/>
                                          </p:stCondLst>
                                        </p:cTn>
                                        <p:tgtEl>
                                          <p:spTgt spid="149"/>
                                        </p:tgtEl>
                                        <p:attrNameLst>
                                          <p:attrName>style.visibility</p:attrName>
                                        </p:attrNameLst>
                                      </p:cBhvr>
                                      <p:to>
                                        <p:strVal val="visible"/>
                                      </p:to>
                                    </p:set>
                                    <p:anim calcmode="lin" valueType="num">
                                      <p:cBhvr>
                                        <p:cTn id="33" dur="500" fill="hold"/>
                                        <p:tgtEl>
                                          <p:spTgt spid="149"/>
                                        </p:tgtEl>
                                        <p:attrNameLst>
                                          <p:attrName>ppt_w</p:attrName>
                                        </p:attrNameLst>
                                      </p:cBhvr>
                                      <p:tavLst>
                                        <p:tav tm="0">
                                          <p:val>
                                            <p:fltVal val="0"/>
                                          </p:val>
                                        </p:tav>
                                        <p:tav tm="100000">
                                          <p:val>
                                            <p:strVal val="#ppt_w"/>
                                          </p:val>
                                        </p:tav>
                                      </p:tavLst>
                                    </p:anim>
                                    <p:anim calcmode="lin" valueType="num">
                                      <p:cBhvr>
                                        <p:cTn id="34" dur="500" fill="hold"/>
                                        <p:tgtEl>
                                          <p:spTgt spid="149"/>
                                        </p:tgtEl>
                                        <p:attrNameLst>
                                          <p:attrName>ppt_h</p:attrName>
                                        </p:attrNameLst>
                                      </p:cBhvr>
                                      <p:tavLst>
                                        <p:tav tm="0">
                                          <p:val>
                                            <p:fltVal val="0"/>
                                          </p:val>
                                        </p:tav>
                                        <p:tav tm="100000">
                                          <p:val>
                                            <p:strVal val="#ppt_h"/>
                                          </p:val>
                                        </p:tav>
                                      </p:tavLst>
                                    </p:anim>
                                    <p:anim calcmode="lin" valueType="num">
                                      <p:cBhvr>
                                        <p:cTn id="35" dur="500" fill="hold"/>
                                        <p:tgtEl>
                                          <p:spTgt spid="149"/>
                                        </p:tgtEl>
                                        <p:attrNameLst>
                                          <p:attrName>ppt_x</p:attrName>
                                        </p:attrNameLst>
                                      </p:cBhvr>
                                      <p:tavLst>
                                        <p:tav tm="0">
                                          <p:val>
                                            <p:fltVal val="0.5"/>
                                          </p:val>
                                        </p:tav>
                                        <p:tav tm="100000">
                                          <p:val>
                                            <p:strVal val="#ppt_x"/>
                                          </p:val>
                                        </p:tav>
                                      </p:tavLst>
                                    </p:anim>
                                    <p:anim calcmode="lin" valueType="num">
                                      <p:cBhvr>
                                        <p:cTn id="36" dur="500" fill="hold"/>
                                        <p:tgtEl>
                                          <p:spTgt spid="149"/>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700"/>
                                  </p:stCondLst>
                                  <p:childTnLst>
                                    <p:set>
                                      <p:cBhvr>
                                        <p:cTn id="38" dur="1" fill="hold">
                                          <p:stCondLst>
                                            <p:cond delay="0"/>
                                          </p:stCondLst>
                                        </p:cTn>
                                        <p:tgtEl>
                                          <p:spTgt spid="152"/>
                                        </p:tgtEl>
                                        <p:attrNameLst>
                                          <p:attrName>style.visibility</p:attrName>
                                        </p:attrNameLst>
                                      </p:cBhvr>
                                      <p:to>
                                        <p:strVal val="visible"/>
                                      </p:to>
                                    </p:set>
                                    <p:anim calcmode="lin" valueType="num">
                                      <p:cBhvr>
                                        <p:cTn id="39" dur="500" fill="hold"/>
                                        <p:tgtEl>
                                          <p:spTgt spid="152"/>
                                        </p:tgtEl>
                                        <p:attrNameLst>
                                          <p:attrName>ppt_w</p:attrName>
                                        </p:attrNameLst>
                                      </p:cBhvr>
                                      <p:tavLst>
                                        <p:tav tm="0">
                                          <p:val>
                                            <p:fltVal val="0"/>
                                          </p:val>
                                        </p:tav>
                                        <p:tav tm="100000">
                                          <p:val>
                                            <p:strVal val="#ppt_w"/>
                                          </p:val>
                                        </p:tav>
                                      </p:tavLst>
                                    </p:anim>
                                    <p:anim calcmode="lin" valueType="num">
                                      <p:cBhvr>
                                        <p:cTn id="40" dur="500" fill="hold"/>
                                        <p:tgtEl>
                                          <p:spTgt spid="152"/>
                                        </p:tgtEl>
                                        <p:attrNameLst>
                                          <p:attrName>ppt_h</p:attrName>
                                        </p:attrNameLst>
                                      </p:cBhvr>
                                      <p:tavLst>
                                        <p:tav tm="0">
                                          <p:val>
                                            <p:fltVal val="0"/>
                                          </p:val>
                                        </p:tav>
                                        <p:tav tm="100000">
                                          <p:val>
                                            <p:strVal val="#ppt_h"/>
                                          </p:val>
                                        </p:tav>
                                      </p:tavLst>
                                    </p:anim>
                                    <p:anim calcmode="lin" valueType="num">
                                      <p:cBhvr>
                                        <p:cTn id="41" dur="500" fill="hold"/>
                                        <p:tgtEl>
                                          <p:spTgt spid="152"/>
                                        </p:tgtEl>
                                        <p:attrNameLst>
                                          <p:attrName>ppt_x</p:attrName>
                                        </p:attrNameLst>
                                      </p:cBhvr>
                                      <p:tavLst>
                                        <p:tav tm="0">
                                          <p:val>
                                            <p:fltVal val="0.5"/>
                                          </p:val>
                                        </p:tav>
                                        <p:tav tm="100000">
                                          <p:val>
                                            <p:strVal val="#ppt_x"/>
                                          </p:val>
                                        </p:tav>
                                      </p:tavLst>
                                    </p:anim>
                                    <p:anim calcmode="lin" valueType="num">
                                      <p:cBhvr>
                                        <p:cTn id="42" dur="500" fill="hold"/>
                                        <p:tgtEl>
                                          <p:spTgt spid="152"/>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300"/>
                                  </p:stCondLst>
                                  <p:childTnLst>
                                    <p:set>
                                      <p:cBhvr>
                                        <p:cTn id="44" dur="1" fill="hold">
                                          <p:stCondLst>
                                            <p:cond delay="0"/>
                                          </p:stCondLst>
                                        </p:cTn>
                                        <p:tgtEl>
                                          <p:spTgt spid="155"/>
                                        </p:tgtEl>
                                        <p:attrNameLst>
                                          <p:attrName>style.visibility</p:attrName>
                                        </p:attrNameLst>
                                      </p:cBhvr>
                                      <p:to>
                                        <p:strVal val="visible"/>
                                      </p:to>
                                    </p:set>
                                    <p:anim calcmode="lin" valueType="num">
                                      <p:cBhvr>
                                        <p:cTn id="45" dur="500" fill="hold"/>
                                        <p:tgtEl>
                                          <p:spTgt spid="155"/>
                                        </p:tgtEl>
                                        <p:attrNameLst>
                                          <p:attrName>ppt_w</p:attrName>
                                        </p:attrNameLst>
                                      </p:cBhvr>
                                      <p:tavLst>
                                        <p:tav tm="0">
                                          <p:val>
                                            <p:fltVal val="0"/>
                                          </p:val>
                                        </p:tav>
                                        <p:tav tm="100000">
                                          <p:val>
                                            <p:strVal val="#ppt_w"/>
                                          </p:val>
                                        </p:tav>
                                      </p:tavLst>
                                    </p:anim>
                                    <p:anim calcmode="lin" valueType="num">
                                      <p:cBhvr>
                                        <p:cTn id="46" dur="500" fill="hold"/>
                                        <p:tgtEl>
                                          <p:spTgt spid="155"/>
                                        </p:tgtEl>
                                        <p:attrNameLst>
                                          <p:attrName>ppt_h</p:attrName>
                                        </p:attrNameLst>
                                      </p:cBhvr>
                                      <p:tavLst>
                                        <p:tav tm="0">
                                          <p:val>
                                            <p:fltVal val="0"/>
                                          </p:val>
                                        </p:tav>
                                        <p:tav tm="100000">
                                          <p:val>
                                            <p:strVal val="#ppt_h"/>
                                          </p:val>
                                        </p:tav>
                                      </p:tavLst>
                                    </p:anim>
                                    <p:anim calcmode="lin" valueType="num">
                                      <p:cBhvr>
                                        <p:cTn id="47" dur="500" fill="hold"/>
                                        <p:tgtEl>
                                          <p:spTgt spid="155"/>
                                        </p:tgtEl>
                                        <p:attrNameLst>
                                          <p:attrName>ppt_x</p:attrName>
                                        </p:attrNameLst>
                                      </p:cBhvr>
                                      <p:tavLst>
                                        <p:tav tm="0">
                                          <p:val>
                                            <p:fltVal val="0.5"/>
                                          </p:val>
                                        </p:tav>
                                        <p:tav tm="100000">
                                          <p:val>
                                            <p:strVal val="#ppt_x"/>
                                          </p:val>
                                        </p:tav>
                                      </p:tavLst>
                                    </p:anim>
                                    <p:anim calcmode="lin" valueType="num">
                                      <p:cBhvr>
                                        <p:cTn id="48" dur="500" fill="hold"/>
                                        <p:tgtEl>
                                          <p:spTgt spid="155"/>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100"/>
                                  </p:stCondLst>
                                  <p:childTnLst>
                                    <p:set>
                                      <p:cBhvr>
                                        <p:cTn id="50" dur="1" fill="hold">
                                          <p:stCondLst>
                                            <p:cond delay="0"/>
                                          </p:stCondLst>
                                        </p:cTn>
                                        <p:tgtEl>
                                          <p:spTgt spid="158"/>
                                        </p:tgtEl>
                                        <p:attrNameLst>
                                          <p:attrName>style.visibility</p:attrName>
                                        </p:attrNameLst>
                                      </p:cBhvr>
                                      <p:to>
                                        <p:strVal val="visible"/>
                                      </p:to>
                                    </p:set>
                                    <p:anim calcmode="lin" valueType="num">
                                      <p:cBhvr>
                                        <p:cTn id="51" dur="500" fill="hold"/>
                                        <p:tgtEl>
                                          <p:spTgt spid="158"/>
                                        </p:tgtEl>
                                        <p:attrNameLst>
                                          <p:attrName>ppt_w</p:attrName>
                                        </p:attrNameLst>
                                      </p:cBhvr>
                                      <p:tavLst>
                                        <p:tav tm="0">
                                          <p:val>
                                            <p:fltVal val="0"/>
                                          </p:val>
                                        </p:tav>
                                        <p:tav tm="100000">
                                          <p:val>
                                            <p:strVal val="#ppt_w"/>
                                          </p:val>
                                        </p:tav>
                                      </p:tavLst>
                                    </p:anim>
                                    <p:anim calcmode="lin" valueType="num">
                                      <p:cBhvr>
                                        <p:cTn id="52" dur="500" fill="hold"/>
                                        <p:tgtEl>
                                          <p:spTgt spid="158"/>
                                        </p:tgtEl>
                                        <p:attrNameLst>
                                          <p:attrName>ppt_h</p:attrName>
                                        </p:attrNameLst>
                                      </p:cBhvr>
                                      <p:tavLst>
                                        <p:tav tm="0">
                                          <p:val>
                                            <p:fltVal val="0"/>
                                          </p:val>
                                        </p:tav>
                                        <p:tav tm="100000">
                                          <p:val>
                                            <p:strVal val="#ppt_h"/>
                                          </p:val>
                                        </p:tav>
                                      </p:tavLst>
                                    </p:anim>
                                    <p:anim calcmode="lin" valueType="num">
                                      <p:cBhvr>
                                        <p:cTn id="53" dur="500" fill="hold"/>
                                        <p:tgtEl>
                                          <p:spTgt spid="158"/>
                                        </p:tgtEl>
                                        <p:attrNameLst>
                                          <p:attrName>ppt_x</p:attrName>
                                        </p:attrNameLst>
                                      </p:cBhvr>
                                      <p:tavLst>
                                        <p:tav tm="0">
                                          <p:val>
                                            <p:fltVal val="0.5"/>
                                          </p:val>
                                        </p:tav>
                                        <p:tav tm="100000">
                                          <p:val>
                                            <p:strVal val="#ppt_x"/>
                                          </p:val>
                                        </p:tav>
                                      </p:tavLst>
                                    </p:anim>
                                    <p:anim calcmode="lin" valueType="num">
                                      <p:cBhvr>
                                        <p:cTn id="54" dur="500" fill="hold"/>
                                        <p:tgtEl>
                                          <p:spTgt spid="158"/>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600"/>
                                  </p:stCondLst>
                                  <p:childTnLst>
                                    <p:set>
                                      <p:cBhvr>
                                        <p:cTn id="56" dur="1" fill="hold">
                                          <p:stCondLst>
                                            <p:cond delay="0"/>
                                          </p:stCondLst>
                                        </p:cTn>
                                        <p:tgtEl>
                                          <p:spTgt spid="161"/>
                                        </p:tgtEl>
                                        <p:attrNameLst>
                                          <p:attrName>style.visibility</p:attrName>
                                        </p:attrNameLst>
                                      </p:cBhvr>
                                      <p:to>
                                        <p:strVal val="visible"/>
                                      </p:to>
                                    </p:set>
                                    <p:anim calcmode="lin" valueType="num">
                                      <p:cBhvr>
                                        <p:cTn id="57" dur="500" fill="hold"/>
                                        <p:tgtEl>
                                          <p:spTgt spid="161"/>
                                        </p:tgtEl>
                                        <p:attrNameLst>
                                          <p:attrName>ppt_w</p:attrName>
                                        </p:attrNameLst>
                                      </p:cBhvr>
                                      <p:tavLst>
                                        <p:tav tm="0">
                                          <p:val>
                                            <p:fltVal val="0"/>
                                          </p:val>
                                        </p:tav>
                                        <p:tav tm="100000">
                                          <p:val>
                                            <p:strVal val="#ppt_w"/>
                                          </p:val>
                                        </p:tav>
                                      </p:tavLst>
                                    </p:anim>
                                    <p:anim calcmode="lin" valueType="num">
                                      <p:cBhvr>
                                        <p:cTn id="58" dur="500" fill="hold"/>
                                        <p:tgtEl>
                                          <p:spTgt spid="161"/>
                                        </p:tgtEl>
                                        <p:attrNameLst>
                                          <p:attrName>ppt_h</p:attrName>
                                        </p:attrNameLst>
                                      </p:cBhvr>
                                      <p:tavLst>
                                        <p:tav tm="0">
                                          <p:val>
                                            <p:fltVal val="0"/>
                                          </p:val>
                                        </p:tav>
                                        <p:tav tm="100000">
                                          <p:val>
                                            <p:strVal val="#ppt_h"/>
                                          </p:val>
                                        </p:tav>
                                      </p:tavLst>
                                    </p:anim>
                                    <p:anim calcmode="lin" valueType="num">
                                      <p:cBhvr>
                                        <p:cTn id="59" dur="500" fill="hold"/>
                                        <p:tgtEl>
                                          <p:spTgt spid="161"/>
                                        </p:tgtEl>
                                        <p:attrNameLst>
                                          <p:attrName>ppt_x</p:attrName>
                                        </p:attrNameLst>
                                      </p:cBhvr>
                                      <p:tavLst>
                                        <p:tav tm="0">
                                          <p:val>
                                            <p:fltVal val="0.5"/>
                                          </p:val>
                                        </p:tav>
                                        <p:tav tm="100000">
                                          <p:val>
                                            <p:strVal val="#ppt_x"/>
                                          </p:val>
                                        </p:tav>
                                      </p:tavLst>
                                    </p:anim>
                                    <p:anim calcmode="lin" valueType="num">
                                      <p:cBhvr>
                                        <p:cTn id="60" dur="500" fill="hold"/>
                                        <p:tgtEl>
                                          <p:spTgt spid="161"/>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300"/>
                                  </p:stCondLst>
                                  <p:childTnLst>
                                    <p:set>
                                      <p:cBhvr>
                                        <p:cTn id="62" dur="1" fill="hold">
                                          <p:stCondLst>
                                            <p:cond delay="0"/>
                                          </p:stCondLst>
                                        </p:cTn>
                                        <p:tgtEl>
                                          <p:spTgt spid="164"/>
                                        </p:tgtEl>
                                        <p:attrNameLst>
                                          <p:attrName>style.visibility</p:attrName>
                                        </p:attrNameLst>
                                      </p:cBhvr>
                                      <p:to>
                                        <p:strVal val="visible"/>
                                      </p:to>
                                    </p:set>
                                    <p:anim calcmode="lin" valueType="num">
                                      <p:cBhvr>
                                        <p:cTn id="63" dur="500" fill="hold"/>
                                        <p:tgtEl>
                                          <p:spTgt spid="164"/>
                                        </p:tgtEl>
                                        <p:attrNameLst>
                                          <p:attrName>ppt_w</p:attrName>
                                        </p:attrNameLst>
                                      </p:cBhvr>
                                      <p:tavLst>
                                        <p:tav tm="0">
                                          <p:val>
                                            <p:fltVal val="0"/>
                                          </p:val>
                                        </p:tav>
                                        <p:tav tm="100000">
                                          <p:val>
                                            <p:strVal val="#ppt_w"/>
                                          </p:val>
                                        </p:tav>
                                      </p:tavLst>
                                    </p:anim>
                                    <p:anim calcmode="lin" valueType="num">
                                      <p:cBhvr>
                                        <p:cTn id="64" dur="500" fill="hold"/>
                                        <p:tgtEl>
                                          <p:spTgt spid="164"/>
                                        </p:tgtEl>
                                        <p:attrNameLst>
                                          <p:attrName>ppt_h</p:attrName>
                                        </p:attrNameLst>
                                      </p:cBhvr>
                                      <p:tavLst>
                                        <p:tav tm="0">
                                          <p:val>
                                            <p:fltVal val="0"/>
                                          </p:val>
                                        </p:tav>
                                        <p:tav tm="100000">
                                          <p:val>
                                            <p:strVal val="#ppt_h"/>
                                          </p:val>
                                        </p:tav>
                                      </p:tavLst>
                                    </p:anim>
                                    <p:anim calcmode="lin" valueType="num">
                                      <p:cBhvr>
                                        <p:cTn id="65" dur="500" fill="hold"/>
                                        <p:tgtEl>
                                          <p:spTgt spid="164"/>
                                        </p:tgtEl>
                                        <p:attrNameLst>
                                          <p:attrName>ppt_x</p:attrName>
                                        </p:attrNameLst>
                                      </p:cBhvr>
                                      <p:tavLst>
                                        <p:tav tm="0">
                                          <p:val>
                                            <p:fltVal val="0.5"/>
                                          </p:val>
                                        </p:tav>
                                        <p:tav tm="100000">
                                          <p:val>
                                            <p:strVal val="#ppt_x"/>
                                          </p:val>
                                        </p:tav>
                                      </p:tavLst>
                                    </p:anim>
                                    <p:anim calcmode="lin" valueType="num">
                                      <p:cBhvr>
                                        <p:cTn id="66" dur="500" fill="hold"/>
                                        <p:tgtEl>
                                          <p:spTgt spid="164"/>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300"/>
                                  </p:stCondLst>
                                  <p:childTnLst>
                                    <p:set>
                                      <p:cBhvr>
                                        <p:cTn id="68" dur="1" fill="hold">
                                          <p:stCondLst>
                                            <p:cond delay="0"/>
                                          </p:stCondLst>
                                        </p:cTn>
                                        <p:tgtEl>
                                          <p:spTgt spid="167"/>
                                        </p:tgtEl>
                                        <p:attrNameLst>
                                          <p:attrName>style.visibility</p:attrName>
                                        </p:attrNameLst>
                                      </p:cBhvr>
                                      <p:to>
                                        <p:strVal val="visible"/>
                                      </p:to>
                                    </p:set>
                                    <p:anim calcmode="lin" valueType="num">
                                      <p:cBhvr>
                                        <p:cTn id="69" dur="500" fill="hold"/>
                                        <p:tgtEl>
                                          <p:spTgt spid="167"/>
                                        </p:tgtEl>
                                        <p:attrNameLst>
                                          <p:attrName>ppt_w</p:attrName>
                                        </p:attrNameLst>
                                      </p:cBhvr>
                                      <p:tavLst>
                                        <p:tav tm="0">
                                          <p:val>
                                            <p:fltVal val="0"/>
                                          </p:val>
                                        </p:tav>
                                        <p:tav tm="100000">
                                          <p:val>
                                            <p:strVal val="#ppt_w"/>
                                          </p:val>
                                        </p:tav>
                                      </p:tavLst>
                                    </p:anim>
                                    <p:anim calcmode="lin" valueType="num">
                                      <p:cBhvr>
                                        <p:cTn id="70" dur="500" fill="hold"/>
                                        <p:tgtEl>
                                          <p:spTgt spid="167"/>
                                        </p:tgtEl>
                                        <p:attrNameLst>
                                          <p:attrName>ppt_h</p:attrName>
                                        </p:attrNameLst>
                                      </p:cBhvr>
                                      <p:tavLst>
                                        <p:tav tm="0">
                                          <p:val>
                                            <p:fltVal val="0"/>
                                          </p:val>
                                        </p:tav>
                                        <p:tav tm="100000">
                                          <p:val>
                                            <p:strVal val="#ppt_h"/>
                                          </p:val>
                                        </p:tav>
                                      </p:tavLst>
                                    </p:anim>
                                    <p:anim calcmode="lin" valueType="num">
                                      <p:cBhvr>
                                        <p:cTn id="71" dur="500" fill="hold"/>
                                        <p:tgtEl>
                                          <p:spTgt spid="167"/>
                                        </p:tgtEl>
                                        <p:attrNameLst>
                                          <p:attrName>ppt_x</p:attrName>
                                        </p:attrNameLst>
                                      </p:cBhvr>
                                      <p:tavLst>
                                        <p:tav tm="0">
                                          <p:val>
                                            <p:fltVal val="0.5"/>
                                          </p:val>
                                        </p:tav>
                                        <p:tav tm="100000">
                                          <p:val>
                                            <p:strVal val="#ppt_x"/>
                                          </p:val>
                                        </p:tav>
                                      </p:tavLst>
                                    </p:anim>
                                    <p:anim calcmode="lin" valueType="num">
                                      <p:cBhvr>
                                        <p:cTn id="72" dur="500" fill="hold"/>
                                        <p:tgtEl>
                                          <p:spTgt spid="167"/>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600"/>
                                  </p:stCondLst>
                                  <p:childTnLst>
                                    <p:set>
                                      <p:cBhvr>
                                        <p:cTn id="74" dur="1" fill="hold">
                                          <p:stCondLst>
                                            <p:cond delay="0"/>
                                          </p:stCondLst>
                                        </p:cTn>
                                        <p:tgtEl>
                                          <p:spTgt spid="170"/>
                                        </p:tgtEl>
                                        <p:attrNameLst>
                                          <p:attrName>style.visibility</p:attrName>
                                        </p:attrNameLst>
                                      </p:cBhvr>
                                      <p:to>
                                        <p:strVal val="visible"/>
                                      </p:to>
                                    </p:set>
                                    <p:anim calcmode="lin" valueType="num">
                                      <p:cBhvr>
                                        <p:cTn id="75" dur="500" fill="hold"/>
                                        <p:tgtEl>
                                          <p:spTgt spid="170"/>
                                        </p:tgtEl>
                                        <p:attrNameLst>
                                          <p:attrName>ppt_w</p:attrName>
                                        </p:attrNameLst>
                                      </p:cBhvr>
                                      <p:tavLst>
                                        <p:tav tm="0">
                                          <p:val>
                                            <p:fltVal val="0"/>
                                          </p:val>
                                        </p:tav>
                                        <p:tav tm="100000">
                                          <p:val>
                                            <p:strVal val="#ppt_w"/>
                                          </p:val>
                                        </p:tav>
                                      </p:tavLst>
                                    </p:anim>
                                    <p:anim calcmode="lin" valueType="num">
                                      <p:cBhvr>
                                        <p:cTn id="76" dur="500" fill="hold"/>
                                        <p:tgtEl>
                                          <p:spTgt spid="170"/>
                                        </p:tgtEl>
                                        <p:attrNameLst>
                                          <p:attrName>ppt_h</p:attrName>
                                        </p:attrNameLst>
                                      </p:cBhvr>
                                      <p:tavLst>
                                        <p:tav tm="0">
                                          <p:val>
                                            <p:fltVal val="0"/>
                                          </p:val>
                                        </p:tav>
                                        <p:tav tm="100000">
                                          <p:val>
                                            <p:strVal val="#ppt_h"/>
                                          </p:val>
                                        </p:tav>
                                      </p:tavLst>
                                    </p:anim>
                                    <p:anim calcmode="lin" valueType="num">
                                      <p:cBhvr>
                                        <p:cTn id="77" dur="500" fill="hold"/>
                                        <p:tgtEl>
                                          <p:spTgt spid="170"/>
                                        </p:tgtEl>
                                        <p:attrNameLst>
                                          <p:attrName>ppt_x</p:attrName>
                                        </p:attrNameLst>
                                      </p:cBhvr>
                                      <p:tavLst>
                                        <p:tav tm="0">
                                          <p:val>
                                            <p:fltVal val="0.5"/>
                                          </p:val>
                                        </p:tav>
                                        <p:tav tm="100000">
                                          <p:val>
                                            <p:strVal val="#ppt_x"/>
                                          </p:val>
                                        </p:tav>
                                      </p:tavLst>
                                    </p:anim>
                                    <p:anim calcmode="lin" valueType="num">
                                      <p:cBhvr>
                                        <p:cTn id="78" dur="500" fill="hold"/>
                                        <p:tgtEl>
                                          <p:spTgt spid="170"/>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600"/>
                                  </p:stCondLst>
                                  <p:childTnLst>
                                    <p:set>
                                      <p:cBhvr>
                                        <p:cTn id="80" dur="1" fill="hold">
                                          <p:stCondLst>
                                            <p:cond delay="0"/>
                                          </p:stCondLst>
                                        </p:cTn>
                                        <p:tgtEl>
                                          <p:spTgt spid="173"/>
                                        </p:tgtEl>
                                        <p:attrNameLst>
                                          <p:attrName>style.visibility</p:attrName>
                                        </p:attrNameLst>
                                      </p:cBhvr>
                                      <p:to>
                                        <p:strVal val="visible"/>
                                      </p:to>
                                    </p:set>
                                    <p:anim calcmode="lin" valueType="num">
                                      <p:cBhvr>
                                        <p:cTn id="81" dur="500" fill="hold"/>
                                        <p:tgtEl>
                                          <p:spTgt spid="173"/>
                                        </p:tgtEl>
                                        <p:attrNameLst>
                                          <p:attrName>ppt_w</p:attrName>
                                        </p:attrNameLst>
                                      </p:cBhvr>
                                      <p:tavLst>
                                        <p:tav tm="0">
                                          <p:val>
                                            <p:fltVal val="0"/>
                                          </p:val>
                                        </p:tav>
                                        <p:tav tm="100000">
                                          <p:val>
                                            <p:strVal val="#ppt_w"/>
                                          </p:val>
                                        </p:tav>
                                      </p:tavLst>
                                    </p:anim>
                                    <p:anim calcmode="lin" valueType="num">
                                      <p:cBhvr>
                                        <p:cTn id="82" dur="500" fill="hold"/>
                                        <p:tgtEl>
                                          <p:spTgt spid="173"/>
                                        </p:tgtEl>
                                        <p:attrNameLst>
                                          <p:attrName>ppt_h</p:attrName>
                                        </p:attrNameLst>
                                      </p:cBhvr>
                                      <p:tavLst>
                                        <p:tav tm="0">
                                          <p:val>
                                            <p:fltVal val="0"/>
                                          </p:val>
                                        </p:tav>
                                        <p:tav tm="100000">
                                          <p:val>
                                            <p:strVal val="#ppt_h"/>
                                          </p:val>
                                        </p:tav>
                                      </p:tavLst>
                                    </p:anim>
                                    <p:anim calcmode="lin" valueType="num">
                                      <p:cBhvr>
                                        <p:cTn id="83" dur="500" fill="hold"/>
                                        <p:tgtEl>
                                          <p:spTgt spid="173"/>
                                        </p:tgtEl>
                                        <p:attrNameLst>
                                          <p:attrName>ppt_x</p:attrName>
                                        </p:attrNameLst>
                                      </p:cBhvr>
                                      <p:tavLst>
                                        <p:tav tm="0">
                                          <p:val>
                                            <p:fltVal val="0.5"/>
                                          </p:val>
                                        </p:tav>
                                        <p:tav tm="100000">
                                          <p:val>
                                            <p:strVal val="#ppt_x"/>
                                          </p:val>
                                        </p:tav>
                                      </p:tavLst>
                                    </p:anim>
                                    <p:anim calcmode="lin" valueType="num">
                                      <p:cBhvr>
                                        <p:cTn id="84" dur="500" fill="hold"/>
                                        <p:tgtEl>
                                          <p:spTgt spid="173"/>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300"/>
                                  </p:stCondLst>
                                  <p:childTnLst>
                                    <p:set>
                                      <p:cBhvr>
                                        <p:cTn id="86" dur="1" fill="hold">
                                          <p:stCondLst>
                                            <p:cond delay="0"/>
                                          </p:stCondLst>
                                        </p:cTn>
                                        <p:tgtEl>
                                          <p:spTgt spid="176"/>
                                        </p:tgtEl>
                                        <p:attrNameLst>
                                          <p:attrName>style.visibility</p:attrName>
                                        </p:attrNameLst>
                                      </p:cBhvr>
                                      <p:to>
                                        <p:strVal val="visible"/>
                                      </p:to>
                                    </p:set>
                                    <p:anim calcmode="lin" valueType="num">
                                      <p:cBhvr>
                                        <p:cTn id="87" dur="500" fill="hold"/>
                                        <p:tgtEl>
                                          <p:spTgt spid="176"/>
                                        </p:tgtEl>
                                        <p:attrNameLst>
                                          <p:attrName>ppt_w</p:attrName>
                                        </p:attrNameLst>
                                      </p:cBhvr>
                                      <p:tavLst>
                                        <p:tav tm="0">
                                          <p:val>
                                            <p:fltVal val="0"/>
                                          </p:val>
                                        </p:tav>
                                        <p:tav tm="100000">
                                          <p:val>
                                            <p:strVal val="#ppt_w"/>
                                          </p:val>
                                        </p:tav>
                                      </p:tavLst>
                                    </p:anim>
                                    <p:anim calcmode="lin" valueType="num">
                                      <p:cBhvr>
                                        <p:cTn id="88" dur="500" fill="hold"/>
                                        <p:tgtEl>
                                          <p:spTgt spid="176"/>
                                        </p:tgtEl>
                                        <p:attrNameLst>
                                          <p:attrName>ppt_h</p:attrName>
                                        </p:attrNameLst>
                                      </p:cBhvr>
                                      <p:tavLst>
                                        <p:tav tm="0">
                                          <p:val>
                                            <p:fltVal val="0"/>
                                          </p:val>
                                        </p:tav>
                                        <p:tav tm="100000">
                                          <p:val>
                                            <p:strVal val="#ppt_h"/>
                                          </p:val>
                                        </p:tav>
                                      </p:tavLst>
                                    </p:anim>
                                    <p:anim calcmode="lin" valueType="num">
                                      <p:cBhvr>
                                        <p:cTn id="89" dur="500" fill="hold"/>
                                        <p:tgtEl>
                                          <p:spTgt spid="176"/>
                                        </p:tgtEl>
                                        <p:attrNameLst>
                                          <p:attrName>ppt_x</p:attrName>
                                        </p:attrNameLst>
                                      </p:cBhvr>
                                      <p:tavLst>
                                        <p:tav tm="0">
                                          <p:val>
                                            <p:fltVal val="0.5"/>
                                          </p:val>
                                        </p:tav>
                                        <p:tav tm="100000">
                                          <p:val>
                                            <p:strVal val="#ppt_x"/>
                                          </p:val>
                                        </p:tav>
                                      </p:tavLst>
                                    </p:anim>
                                    <p:anim calcmode="lin" valueType="num">
                                      <p:cBhvr>
                                        <p:cTn id="90" dur="500" fill="hold"/>
                                        <p:tgtEl>
                                          <p:spTgt spid="176"/>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79"/>
                                        </p:tgtEl>
                                        <p:attrNameLst>
                                          <p:attrName>style.visibility</p:attrName>
                                        </p:attrNameLst>
                                      </p:cBhvr>
                                      <p:to>
                                        <p:strVal val="visible"/>
                                      </p:to>
                                    </p:set>
                                    <p:anim calcmode="lin" valueType="num">
                                      <p:cBhvr>
                                        <p:cTn id="93" dur="500" fill="hold"/>
                                        <p:tgtEl>
                                          <p:spTgt spid="179"/>
                                        </p:tgtEl>
                                        <p:attrNameLst>
                                          <p:attrName>ppt_w</p:attrName>
                                        </p:attrNameLst>
                                      </p:cBhvr>
                                      <p:tavLst>
                                        <p:tav tm="0">
                                          <p:val>
                                            <p:fltVal val="0"/>
                                          </p:val>
                                        </p:tav>
                                        <p:tav tm="100000">
                                          <p:val>
                                            <p:strVal val="#ppt_w"/>
                                          </p:val>
                                        </p:tav>
                                      </p:tavLst>
                                    </p:anim>
                                    <p:anim calcmode="lin" valueType="num">
                                      <p:cBhvr>
                                        <p:cTn id="94" dur="500" fill="hold"/>
                                        <p:tgtEl>
                                          <p:spTgt spid="179"/>
                                        </p:tgtEl>
                                        <p:attrNameLst>
                                          <p:attrName>ppt_h</p:attrName>
                                        </p:attrNameLst>
                                      </p:cBhvr>
                                      <p:tavLst>
                                        <p:tav tm="0">
                                          <p:val>
                                            <p:fltVal val="0"/>
                                          </p:val>
                                        </p:tav>
                                        <p:tav tm="100000">
                                          <p:val>
                                            <p:strVal val="#ppt_h"/>
                                          </p:val>
                                        </p:tav>
                                      </p:tavLst>
                                    </p:anim>
                                    <p:anim calcmode="lin" valueType="num">
                                      <p:cBhvr>
                                        <p:cTn id="95" dur="500" fill="hold"/>
                                        <p:tgtEl>
                                          <p:spTgt spid="179"/>
                                        </p:tgtEl>
                                        <p:attrNameLst>
                                          <p:attrName>ppt_x</p:attrName>
                                        </p:attrNameLst>
                                      </p:cBhvr>
                                      <p:tavLst>
                                        <p:tav tm="0">
                                          <p:val>
                                            <p:fltVal val="0.5"/>
                                          </p:val>
                                        </p:tav>
                                        <p:tav tm="100000">
                                          <p:val>
                                            <p:strVal val="#ppt_x"/>
                                          </p:val>
                                        </p:tav>
                                      </p:tavLst>
                                    </p:anim>
                                    <p:anim calcmode="lin" valueType="num">
                                      <p:cBhvr>
                                        <p:cTn id="96" dur="500" fill="hold"/>
                                        <p:tgtEl>
                                          <p:spTgt spid="179"/>
                                        </p:tgtEl>
                                        <p:attrNameLst>
                                          <p:attrName>ppt_y</p:attrName>
                                        </p:attrNameLst>
                                      </p:cBhvr>
                                      <p:tavLst>
                                        <p:tav tm="0">
                                          <p:val>
                                            <p:fltVal val="0.5"/>
                                          </p:val>
                                        </p:tav>
                                        <p:tav tm="100000">
                                          <p:val>
                                            <p:strVal val="#ppt_y"/>
                                          </p:val>
                                        </p:tav>
                                      </p:tavLst>
                                    </p:anim>
                                  </p:childTnLst>
                                </p:cTn>
                              </p:par>
                              <p:par>
                                <p:cTn id="97" presetID="23" presetClass="entr" presetSubtype="528" fill="hold" nodeType="withEffect">
                                  <p:stCondLst>
                                    <p:cond delay="600"/>
                                  </p:stCondLst>
                                  <p:childTnLst>
                                    <p:set>
                                      <p:cBhvr>
                                        <p:cTn id="98" dur="1" fill="hold">
                                          <p:stCondLst>
                                            <p:cond delay="0"/>
                                          </p:stCondLst>
                                        </p:cTn>
                                        <p:tgtEl>
                                          <p:spTgt spid="182"/>
                                        </p:tgtEl>
                                        <p:attrNameLst>
                                          <p:attrName>style.visibility</p:attrName>
                                        </p:attrNameLst>
                                      </p:cBhvr>
                                      <p:to>
                                        <p:strVal val="visible"/>
                                      </p:to>
                                    </p:set>
                                    <p:anim calcmode="lin" valueType="num">
                                      <p:cBhvr>
                                        <p:cTn id="99" dur="500" fill="hold"/>
                                        <p:tgtEl>
                                          <p:spTgt spid="182"/>
                                        </p:tgtEl>
                                        <p:attrNameLst>
                                          <p:attrName>ppt_w</p:attrName>
                                        </p:attrNameLst>
                                      </p:cBhvr>
                                      <p:tavLst>
                                        <p:tav tm="0">
                                          <p:val>
                                            <p:fltVal val="0"/>
                                          </p:val>
                                        </p:tav>
                                        <p:tav tm="100000">
                                          <p:val>
                                            <p:strVal val="#ppt_w"/>
                                          </p:val>
                                        </p:tav>
                                      </p:tavLst>
                                    </p:anim>
                                    <p:anim calcmode="lin" valueType="num">
                                      <p:cBhvr>
                                        <p:cTn id="100" dur="500" fill="hold"/>
                                        <p:tgtEl>
                                          <p:spTgt spid="182"/>
                                        </p:tgtEl>
                                        <p:attrNameLst>
                                          <p:attrName>ppt_h</p:attrName>
                                        </p:attrNameLst>
                                      </p:cBhvr>
                                      <p:tavLst>
                                        <p:tav tm="0">
                                          <p:val>
                                            <p:fltVal val="0"/>
                                          </p:val>
                                        </p:tav>
                                        <p:tav tm="100000">
                                          <p:val>
                                            <p:strVal val="#ppt_h"/>
                                          </p:val>
                                        </p:tav>
                                      </p:tavLst>
                                    </p:anim>
                                    <p:anim calcmode="lin" valueType="num">
                                      <p:cBhvr>
                                        <p:cTn id="101" dur="500" fill="hold"/>
                                        <p:tgtEl>
                                          <p:spTgt spid="182"/>
                                        </p:tgtEl>
                                        <p:attrNameLst>
                                          <p:attrName>ppt_x</p:attrName>
                                        </p:attrNameLst>
                                      </p:cBhvr>
                                      <p:tavLst>
                                        <p:tav tm="0">
                                          <p:val>
                                            <p:fltVal val="0.5"/>
                                          </p:val>
                                        </p:tav>
                                        <p:tav tm="100000">
                                          <p:val>
                                            <p:strVal val="#ppt_x"/>
                                          </p:val>
                                        </p:tav>
                                      </p:tavLst>
                                    </p:anim>
                                    <p:anim calcmode="lin" valueType="num">
                                      <p:cBhvr>
                                        <p:cTn id="102" dur="500" fill="hold"/>
                                        <p:tgtEl>
                                          <p:spTgt spid="182"/>
                                        </p:tgtEl>
                                        <p:attrNameLst>
                                          <p:attrName>ppt_y</p:attrName>
                                        </p:attrNameLst>
                                      </p:cBhvr>
                                      <p:tavLst>
                                        <p:tav tm="0">
                                          <p:val>
                                            <p:fltVal val="0.5"/>
                                          </p:val>
                                        </p:tav>
                                        <p:tav tm="100000">
                                          <p:val>
                                            <p:strVal val="#ppt_y"/>
                                          </p:val>
                                        </p:tav>
                                      </p:tavLst>
                                    </p:anim>
                                  </p:childTnLst>
                                </p:cTn>
                              </p:par>
                              <p:par>
                                <p:cTn id="103" presetID="26" presetClass="emph" presetSubtype="0" repeatCount="3000" fill="hold" nodeType="withEffect">
                                  <p:stCondLst>
                                    <p:cond delay="600"/>
                                  </p:stCondLst>
                                  <p:childTnLst>
                                    <p:animEffect transition="out" filter="fade">
                                      <p:cBhvr>
                                        <p:cTn id="104" dur="500" tmFilter="0, 0; .2, .5; .8, .5; 1, 0"/>
                                        <p:tgtEl>
                                          <p:spTgt spid="146"/>
                                        </p:tgtEl>
                                      </p:cBhvr>
                                    </p:animEffect>
                                    <p:animScale>
                                      <p:cBhvr>
                                        <p:cTn id="105" dur="250" autoRev="1" fill="hold"/>
                                        <p:tgtEl>
                                          <p:spTgt spid="146"/>
                                        </p:tgtEl>
                                      </p:cBhvr>
                                      <p:by x="105000" y="105000"/>
                                    </p:animScale>
                                  </p:childTnLst>
                                </p:cTn>
                              </p:par>
                              <p:par>
                                <p:cTn id="106" presetID="26" presetClass="emph" presetSubtype="0" repeatCount="3000" fill="hold" nodeType="withEffect">
                                  <p:stCondLst>
                                    <p:cond delay="710"/>
                                  </p:stCondLst>
                                  <p:childTnLst>
                                    <p:animEffect transition="out" filter="fade">
                                      <p:cBhvr>
                                        <p:cTn id="107" dur="500" tmFilter="0, 0; .2, .5; .8, .5; 1, 0"/>
                                        <p:tgtEl>
                                          <p:spTgt spid="167"/>
                                        </p:tgtEl>
                                      </p:cBhvr>
                                    </p:animEffect>
                                    <p:animScale>
                                      <p:cBhvr>
                                        <p:cTn id="108" dur="250" autoRev="1" fill="hold"/>
                                        <p:tgtEl>
                                          <p:spTgt spid="167"/>
                                        </p:tgtEl>
                                      </p:cBhvr>
                                      <p:by x="105000" y="105000"/>
                                    </p:animScale>
                                  </p:childTnLst>
                                </p:cTn>
                              </p:par>
                              <p:par>
                                <p:cTn id="109" presetID="26" presetClass="emph" presetSubtype="0" repeatCount="3000" fill="hold" nodeType="withEffect">
                                  <p:stCondLst>
                                    <p:cond delay="410"/>
                                  </p:stCondLst>
                                  <p:childTnLst>
                                    <p:animEffect transition="out" filter="fade">
                                      <p:cBhvr>
                                        <p:cTn id="110" dur="500" tmFilter="0, 0; .2, .5; .8, .5; 1, 0"/>
                                        <p:tgtEl>
                                          <p:spTgt spid="173"/>
                                        </p:tgtEl>
                                      </p:cBhvr>
                                    </p:animEffect>
                                    <p:animScale>
                                      <p:cBhvr>
                                        <p:cTn id="111" dur="250" autoRev="1" fill="hold"/>
                                        <p:tgtEl>
                                          <p:spTgt spid="173"/>
                                        </p:tgtEl>
                                      </p:cBhvr>
                                      <p:by x="105000" y="105000"/>
                                    </p:animScale>
                                  </p:childTnLst>
                                </p:cTn>
                              </p:par>
                              <p:par>
                                <p:cTn id="112" presetID="26" presetClass="emph" presetSubtype="0" repeatCount="3000" fill="hold" nodeType="withEffect">
                                  <p:stCondLst>
                                    <p:cond delay="810"/>
                                  </p:stCondLst>
                                  <p:childTnLst>
                                    <p:animEffect transition="out" filter="fade">
                                      <p:cBhvr>
                                        <p:cTn id="113" dur="500" tmFilter="0, 0; .2, .5; .8, .5; 1, 0"/>
                                        <p:tgtEl>
                                          <p:spTgt spid="176"/>
                                        </p:tgtEl>
                                      </p:cBhvr>
                                    </p:animEffect>
                                    <p:animScale>
                                      <p:cBhvr>
                                        <p:cTn id="114" dur="250" autoRev="1" fill="hold"/>
                                        <p:tgtEl>
                                          <p:spTgt spid="17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38033" y="1690401"/>
            <a:ext cx="1402080" cy="337185"/>
          </a:xfrm>
          <a:prstGeom prst="rect">
            <a:avLst/>
          </a:prstGeom>
          <a:noFill/>
        </p:spPr>
        <p:txBody>
          <a:bodyPr wrap="none" rtlCol="0">
            <a:spAutoFit/>
          </a:bodyPr>
          <a:lstStyle/>
          <a:p>
            <a:r>
              <a:rPr lang="zh-CN" sz="1600" dirty="0">
                <a:solidFill>
                  <a:srgbClr val="C00000"/>
                </a:solidFill>
                <a:latin typeface="微软雅黑" panose="020B0503020204020204" charset="-122"/>
                <a:ea typeface="微软雅黑" panose="020B0503020204020204" charset="-122"/>
                <a:cs typeface="方正兰亭细黑_GBK_M" panose="02010600010101010101" pitchFamily="2" charset="2"/>
              </a:rPr>
              <a:t>输入标题内容</a:t>
            </a:r>
          </a:p>
        </p:txBody>
      </p:sp>
      <p:sp>
        <p:nvSpPr>
          <p:cNvPr id="27" name="TextBox 26"/>
          <p:cNvSpPr txBox="1"/>
          <p:nvPr/>
        </p:nvSpPr>
        <p:spPr>
          <a:xfrm>
            <a:off x="1038668" y="3349474"/>
            <a:ext cx="1402080" cy="337185"/>
          </a:xfrm>
          <a:prstGeom prst="rect">
            <a:avLst/>
          </a:prstGeom>
          <a:noFill/>
        </p:spPr>
        <p:txBody>
          <a:bodyPr wrap="none" rtlCol="0">
            <a:spAutoFit/>
          </a:bodyPr>
          <a:lstStyle/>
          <a:p>
            <a:pPr algn="l"/>
            <a:r>
              <a:rPr lang="zh-CN" sz="1600" dirty="0">
                <a:solidFill>
                  <a:srgbClr val="C00000"/>
                </a:solidFill>
                <a:latin typeface="微软雅黑" panose="020B0503020204020204" charset="-122"/>
                <a:ea typeface="微软雅黑" panose="020B0503020204020204" charset="-122"/>
                <a:cs typeface="方正兰亭细黑_GBK_M" panose="02010600010101010101" pitchFamily="2" charset="2"/>
                <a:sym typeface="+mn-ea"/>
              </a:rPr>
              <a:t>输入标题内容</a:t>
            </a:r>
            <a:endParaRPr lang="en-US" altLang="zh-CN" sz="1600" dirty="0">
              <a:solidFill>
                <a:srgbClr val="C00000"/>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63" name="椭圆 62"/>
          <p:cNvSpPr/>
          <p:nvPr/>
        </p:nvSpPr>
        <p:spPr>
          <a:xfrm>
            <a:off x="2652567" y="2089183"/>
            <a:ext cx="1423450" cy="1423450"/>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702615" y="2623283"/>
            <a:ext cx="1604974" cy="368530"/>
            <a:chOff x="3838575" y="2712368"/>
            <a:chExt cx="1604974" cy="368530"/>
          </a:xfrm>
        </p:grpSpPr>
        <p:cxnSp>
          <p:nvCxnSpPr>
            <p:cNvPr id="68" name="直接连接符 67"/>
            <p:cNvCxnSpPr/>
            <p:nvPr/>
          </p:nvCxnSpPr>
          <p:spPr>
            <a:xfrm>
              <a:off x="3838575" y="2892218"/>
              <a:ext cx="593181"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4952634" y="2911353"/>
              <a:ext cx="490915"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4405565" y="2712368"/>
              <a:ext cx="186017" cy="189461"/>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4807526" y="2899283"/>
              <a:ext cx="171299" cy="17447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flipV="1">
              <a:off x="4543202" y="2717130"/>
              <a:ext cx="316707" cy="363768"/>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5041985" y="2087029"/>
            <a:ext cx="1402358" cy="1402358"/>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椭圆 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TextBox 23"/>
          <p:cNvSpPr txBox="1"/>
          <p:nvPr/>
        </p:nvSpPr>
        <p:spPr>
          <a:xfrm>
            <a:off x="10609990" y="6383039"/>
            <a:ext cx="868680" cy="368300"/>
          </a:xfrm>
          <a:prstGeom prst="rect">
            <a:avLst/>
          </a:prstGeom>
          <a:noFill/>
        </p:spPr>
        <p:txBody>
          <a:bodyPr wrap="none" rtlCol="0">
            <a:spAutoFit/>
          </a:bodyPr>
          <a:lstStyle/>
          <a:p>
            <a:r>
              <a:rPr lang="zh-CN" altLang="en-US" dirty="0"/>
              <a:t>延时符</a:t>
            </a:r>
          </a:p>
        </p:txBody>
      </p:sp>
      <p:sp>
        <p:nvSpPr>
          <p:cNvPr id="2" name="TextBox 25"/>
          <p:cNvSpPr txBox="1"/>
          <p:nvPr/>
        </p:nvSpPr>
        <p:spPr>
          <a:xfrm>
            <a:off x="6660958" y="1690401"/>
            <a:ext cx="1402080" cy="337185"/>
          </a:xfrm>
          <a:prstGeom prst="rect">
            <a:avLst/>
          </a:prstGeom>
          <a:noFill/>
        </p:spPr>
        <p:txBody>
          <a:bodyPr wrap="none" rtlCol="0">
            <a:spAutoFit/>
          </a:bodyPr>
          <a:lstStyle/>
          <a:p>
            <a:r>
              <a:rPr lang="zh-CN" sz="1600" dirty="0">
                <a:solidFill>
                  <a:schemeClr val="accent1">
                    <a:lumMod val="75000"/>
                  </a:schemeClr>
                </a:solidFill>
                <a:latin typeface="微软雅黑" panose="020B0503020204020204" charset="-122"/>
                <a:ea typeface="微软雅黑" panose="020B0503020204020204" charset="-122"/>
                <a:cs typeface="方正兰亭细黑_GBK_M" panose="02010600010101010101" pitchFamily="2" charset="2"/>
              </a:rPr>
              <a:t>输入标题内容</a:t>
            </a:r>
          </a:p>
        </p:txBody>
      </p:sp>
      <p:sp>
        <p:nvSpPr>
          <p:cNvPr id="3" name="TextBox 25"/>
          <p:cNvSpPr txBox="1"/>
          <p:nvPr/>
        </p:nvSpPr>
        <p:spPr>
          <a:xfrm>
            <a:off x="6544753" y="3512851"/>
            <a:ext cx="1402080" cy="337185"/>
          </a:xfrm>
          <a:prstGeom prst="rect">
            <a:avLst/>
          </a:prstGeom>
          <a:noFill/>
        </p:spPr>
        <p:txBody>
          <a:bodyPr wrap="none" rtlCol="0">
            <a:spAutoFit/>
          </a:bodyPr>
          <a:lstStyle/>
          <a:p>
            <a:r>
              <a:rPr lang="zh-CN" sz="1600" dirty="0">
                <a:solidFill>
                  <a:schemeClr val="accent1">
                    <a:lumMod val="75000"/>
                  </a:schemeClr>
                </a:solidFill>
                <a:latin typeface="微软雅黑" panose="020B0503020204020204" charset="-122"/>
                <a:ea typeface="微软雅黑" panose="020B0503020204020204" charset="-122"/>
                <a:cs typeface="方正兰亭细黑_GBK_M" panose="02010600010101010101" pitchFamily="2" charset="2"/>
              </a:rPr>
              <a:t>输入标题内容</a:t>
            </a:r>
          </a:p>
        </p:txBody>
      </p:sp>
      <p:sp>
        <p:nvSpPr>
          <p:cNvPr id="5" name="文本框 4"/>
          <p:cNvSpPr txBox="1"/>
          <p:nvPr/>
        </p:nvSpPr>
        <p:spPr>
          <a:xfrm>
            <a:off x="842010" y="2027555"/>
            <a:ext cx="1795145" cy="553085"/>
          </a:xfrm>
          <a:prstGeom prst="rect">
            <a:avLst/>
          </a:prstGeom>
          <a:noFill/>
        </p:spPr>
        <p:txBody>
          <a:bodyPr wrap="square" rtlCol="0">
            <a:spAutoFit/>
          </a:bodyPr>
          <a:lstStyle/>
          <a:p>
            <a:r>
              <a:rPr lang="zh-CN" altLang="en-US" sz="1000">
                <a:latin typeface="微软雅黑" panose="020B0503020204020204" charset="-122"/>
                <a:ea typeface="微软雅黑" panose="020B0503020204020204" charset="-122"/>
              </a:rPr>
              <a:t>在此输入您的文本内容</a:t>
            </a:r>
            <a:r>
              <a:rPr lang="zh-CN" altLang="en-US" sz="1000">
                <a:latin typeface="微软雅黑" panose="020B0503020204020204" charset="-122"/>
                <a:ea typeface="微软雅黑" panose="020B0503020204020204" charset="-122"/>
                <a:sym typeface="+mn-ea"/>
              </a:rPr>
              <a:t>在此输入您的文本内容在此输入您的文本内容</a:t>
            </a:r>
          </a:p>
        </p:txBody>
      </p:sp>
      <p:sp>
        <p:nvSpPr>
          <p:cNvPr id="6" name="文本框 5"/>
          <p:cNvSpPr txBox="1"/>
          <p:nvPr/>
        </p:nvSpPr>
        <p:spPr>
          <a:xfrm>
            <a:off x="908685" y="3755390"/>
            <a:ext cx="1795145" cy="553085"/>
          </a:xfrm>
          <a:prstGeom prst="rect">
            <a:avLst/>
          </a:prstGeom>
          <a:noFill/>
        </p:spPr>
        <p:txBody>
          <a:bodyPr wrap="square" rtlCol="0">
            <a:spAutoFit/>
          </a:bodyPr>
          <a:lstStyle/>
          <a:p>
            <a:r>
              <a:rPr lang="zh-CN" altLang="en-US" sz="1000">
                <a:latin typeface="微软雅黑" panose="020B0503020204020204" charset="-122"/>
                <a:ea typeface="微软雅黑" panose="020B0503020204020204" charset="-122"/>
              </a:rPr>
              <a:t>在此输入您的文本内容</a:t>
            </a:r>
            <a:r>
              <a:rPr lang="zh-CN" altLang="en-US" sz="1000">
                <a:latin typeface="微软雅黑" panose="020B0503020204020204" charset="-122"/>
                <a:ea typeface="微软雅黑" panose="020B0503020204020204" charset="-122"/>
                <a:sym typeface="+mn-ea"/>
              </a:rPr>
              <a:t>在此输入您的文本内容在此输入您的文本内容</a:t>
            </a:r>
          </a:p>
        </p:txBody>
      </p:sp>
      <p:sp>
        <p:nvSpPr>
          <p:cNvPr id="8" name="文本框 7"/>
          <p:cNvSpPr txBox="1"/>
          <p:nvPr/>
        </p:nvSpPr>
        <p:spPr>
          <a:xfrm>
            <a:off x="6544945" y="2027555"/>
            <a:ext cx="1795145" cy="553085"/>
          </a:xfrm>
          <a:prstGeom prst="rect">
            <a:avLst/>
          </a:prstGeom>
          <a:noFill/>
        </p:spPr>
        <p:txBody>
          <a:bodyPr wrap="square" rtlCol="0">
            <a:spAutoFit/>
          </a:bodyPr>
          <a:lstStyle/>
          <a:p>
            <a:r>
              <a:rPr lang="zh-CN" altLang="en-US" sz="1000">
                <a:latin typeface="微软雅黑" panose="020B0503020204020204" charset="-122"/>
                <a:ea typeface="微软雅黑" panose="020B0503020204020204" charset="-122"/>
              </a:rPr>
              <a:t>在此输入您的文本内容</a:t>
            </a:r>
            <a:r>
              <a:rPr lang="zh-CN" altLang="en-US" sz="1000">
                <a:latin typeface="微软雅黑" panose="020B0503020204020204" charset="-122"/>
                <a:ea typeface="微软雅黑" panose="020B0503020204020204" charset="-122"/>
                <a:sym typeface="+mn-ea"/>
              </a:rPr>
              <a:t>在此输入您的文本内容在此输入您的文本内容</a:t>
            </a:r>
          </a:p>
        </p:txBody>
      </p:sp>
      <p:sp>
        <p:nvSpPr>
          <p:cNvPr id="9" name="文本框 8"/>
          <p:cNvSpPr txBox="1"/>
          <p:nvPr/>
        </p:nvSpPr>
        <p:spPr>
          <a:xfrm>
            <a:off x="6544945" y="3850005"/>
            <a:ext cx="1795145" cy="553085"/>
          </a:xfrm>
          <a:prstGeom prst="rect">
            <a:avLst/>
          </a:prstGeom>
          <a:noFill/>
        </p:spPr>
        <p:txBody>
          <a:bodyPr wrap="square" rtlCol="0">
            <a:spAutoFit/>
          </a:bodyPr>
          <a:lstStyle/>
          <a:p>
            <a:r>
              <a:rPr lang="zh-CN" altLang="en-US" sz="1000">
                <a:latin typeface="微软雅黑" panose="020B0503020204020204" charset="-122"/>
                <a:ea typeface="微软雅黑" panose="020B0503020204020204" charset="-122"/>
              </a:rPr>
              <a:t>在此输入您的文本内容</a:t>
            </a:r>
            <a:r>
              <a:rPr lang="zh-CN" altLang="en-US" sz="1000">
                <a:latin typeface="微软雅黑" panose="020B0503020204020204" charset="-122"/>
                <a:ea typeface="微软雅黑" panose="020B0503020204020204" charset="-122"/>
                <a:sym typeface="+mn-ea"/>
              </a:rPr>
              <a:t>在此输入您的文本内容在此输入您的文本内容</a:t>
            </a:r>
          </a:p>
        </p:txBody>
      </p:sp>
      <p:grpSp>
        <p:nvGrpSpPr>
          <p:cNvPr id="16" name="Group 17"/>
          <p:cNvGrpSpPr>
            <a:grpSpLocks noChangeAspect="1"/>
          </p:cNvGrpSpPr>
          <p:nvPr/>
        </p:nvGrpSpPr>
        <p:grpSpPr bwMode="auto">
          <a:xfrm>
            <a:off x="393422" y="252944"/>
            <a:ext cx="259260" cy="278303"/>
            <a:chOff x="231" y="1205"/>
            <a:chExt cx="640" cy="687"/>
          </a:xfrm>
          <a:solidFill>
            <a:schemeClr val="bg1"/>
          </a:solidFill>
          <a:effectLst/>
        </p:grpSpPr>
        <p:sp>
          <p:nvSpPr>
            <p:cNvPr id="17"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sp>
          <p:nvSpPr>
            <p:cNvPr id="18"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p:spPr>
          <p:txBody>
            <a:bodyPr lIns="91412" tIns="45706" rIns="91412" bIns="45706"/>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prstClr val="black"/>
                </a:solidFill>
                <a:effectLst/>
                <a:uLnTx/>
                <a:uFillTx/>
                <a:latin typeface="+mn-lt"/>
                <a:ea typeface="+mn-ea"/>
                <a:cs typeface="+mn-cs"/>
              </a:endParaRPr>
            </a:p>
          </p:txBody>
        </p:sp>
      </p:grpSp>
      <p:sp>
        <p:nvSpPr>
          <p:cNvPr id="19" name="文本框 2"/>
          <p:cNvSpPr txBox="1"/>
          <p:nvPr/>
        </p:nvSpPr>
        <p:spPr>
          <a:xfrm>
            <a:off x="772795" y="192405"/>
            <a:ext cx="3074670" cy="398780"/>
          </a:xfrm>
          <a:prstGeom prst="rect">
            <a:avLst/>
          </a:prstGeom>
          <a:noFill/>
          <a:ln w="9525">
            <a:noFill/>
          </a:ln>
        </p:spPr>
        <p:txBody>
          <a:bodyPr wrap="square">
            <a:spAutoFit/>
          </a:bodyPr>
          <a:lstStyle/>
          <a:p>
            <a:pPr marL="0" lvl="2"/>
            <a:r>
              <a:rPr lang="zh-CN" altLang="en-US" sz="2000" dirty="0">
                <a:solidFill>
                  <a:schemeClr val="tx2"/>
                </a:solidFill>
                <a:latin typeface="微软雅黑" panose="020B0503020204020204" charset="-122"/>
                <a:ea typeface="微软雅黑" panose="020B0503020204020204" charset="-122"/>
                <a:cs typeface="+mn-ea"/>
                <a:sym typeface="+mn-ea"/>
              </a:rPr>
              <a:t>企业简介与组织结构</a:t>
            </a:r>
          </a:p>
        </p:txBody>
      </p:sp>
    </p:spTree>
    <p:custDataLst>
      <p:tags r:id="rId1"/>
    </p:custDataLst>
  </p:cSld>
  <p:clrMapOvr>
    <a:masterClrMapping/>
  </p:clrMapOvr>
  <p:transition spd="slow" advClick="0" advTm="3000">
    <p:circl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par>
                              <p:cTn id="11" fill="hold">
                                <p:stCondLst>
                                  <p:cond delay="900"/>
                                </p:stCondLst>
                                <p:childTnLst>
                                  <p:par>
                                    <p:cTn id="12" presetID="2" presetClass="entr" presetSubtype="4" fill="hold" grpId="0" nodeType="afterEffect" p14:presetBounceEnd="44000">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14:bounceEnd="44000">
                                          <p:cBhvr additive="base">
                                            <p:cTn id="14" dur="500" fill="hold"/>
                                            <p:tgtEl>
                                              <p:spTgt spid="63"/>
                                            </p:tgtEl>
                                            <p:attrNameLst>
                                              <p:attrName>ppt_x</p:attrName>
                                            </p:attrNameLst>
                                          </p:cBhvr>
                                          <p:tavLst>
                                            <p:tav tm="0">
                                              <p:val>
                                                <p:strVal val="#ppt_x"/>
                                              </p:val>
                                            </p:tav>
                                            <p:tav tm="100000">
                                              <p:val>
                                                <p:strVal val="#ppt_x"/>
                                              </p:val>
                                            </p:tav>
                                          </p:tavLst>
                                        </p:anim>
                                        <p:anim calcmode="lin" valueType="num" p14:bounceEnd="44000">
                                          <p:cBhvr additive="base">
                                            <p:cTn id="15" dur="500" fill="hold"/>
                                            <p:tgtEl>
                                              <p:spTgt spid="63"/>
                                            </p:tgtEl>
                                            <p:attrNameLst>
                                              <p:attrName>ppt_y</p:attrName>
                                            </p:attrNameLst>
                                          </p:cBhvr>
                                          <p:tavLst>
                                            <p:tav tm="0">
                                              <p:val>
                                                <p:strVal val="1+#ppt_h/2"/>
                                              </p:val>
                                            </p:tav>
                                            <p:tav tm="100000">
                                              <p:val>
                                                <p:strVal val="#ppt_y"/>
                                              </p:val>
                                            </p:tav>
                                          </p:tavLst>
                                        </p:anim>
                                      </p:childTnLst>
                                    </p:cTn>
                                  </p:par>
                                  <p:par>
                                    <p:cTn id="16" presetID="2" presetClass="entr" presetSubtype="1" fill="hold" nodeType="withEffect" p14:presetBounceEnd="44000">
                                      <p:stCondLst>
                                        <p:cond delay="0"/>
                                      </p:stCondLst>
                                      <p:childTnLst>
                                        <p:set>
                                          <p:cBhvr>
                                            <p:cTn id="17" dur="1" fill="hold">
                                              <p:stCondLst>
                                                <p:cond delay="0"/>
                                              </p:stCondLst>
                                            </p:cTn>
                                            <p:tgtEl>
                                              <p:spTgt spid="64"/>
                                            </p:tgtEl>
                                            <p:attrNameLst>
                                              <p:attrName>style.visibility</p:attrName>
                                            </p:attrNameLst>
                                          </p:cBhvr>
                                          <p:to>
                                            <p:strVal val="visible"/>
                                          </p:to>
                                        </p:set>
                                        <p:anim calcmode="lin" valueType="num" p14:bounceEnd="44000">
                                          <p:cBhvr additive="base">
                                            <p:cTn id="18" dur="500" fill="hold"/>
                                            <p:tgtEl>
                                              <p:spTgt spid="64"/>
                                            </p:tgtEl>
                                            <p:attrNameLst>
                                              <p:attrName>ppt_x</p:attrName>
                                            </p:attrNameLst>
                                          </p:cBhvr>
                                          <p:tavLst>
                                            <p:tav tm="0">
                                              <p:val>
                                                <p:strVal val="#ppt_x"/>
                                              </p:val>
                                            </p:tav>
                                            <p:tav tm="100000">
                                              <p:val>
                                                <p:strVal val="#ppt_x"/>
                                              </p:val>
                                            </p:tav>
                                          </p:tavLst>
                                        </p:anim>
                                        <p:anim calcmode="lin" valueType="num" p14:bounceEnd="44000">
                                          <p:cBhvr additive="base">
                                            <p:cTn id="19" dur="500" fill="hold"/>
                                            <p:tgtEl>
                                              <p:spTgt spid="64"/>
                                            </p:tgtEl>
                                            <p:attrNameLst>
                                              <p:attrName>ppt_y</p:attrName>
                                            </p:attrNameLst>
                                          </p:cBhvr>
                                          <p:tavLst>
                                            <p:tav tm="0">
                                              <p:val>
                                                <p:strVal val="0-#ppt_h/2"/>
                                              </p:val>
                                            </p:tav>
                                            <p:tav tm="100000">
                                              <p:val>
                                                <p:strVal val="#ppt_y"/>
                                              </p:val>
                                            </p:tav>
                                          </p:tavLst>
                                        </p:anim>
                                      </p:childTnLst>
                                    </p:cTn>
                                  </p:par>
                                </p:childTnLst>
                              </p:cTn>
                            </p:par>
                            <p:par>
                              <p:cTn id="20" fill="hold">
                                <p:stCondLst>
                                  <p:cond delay="1400"/>
                                </p:stCondLst>
                                <p:childTnLst>
                                  <p:par>
                                    <p:cTn id="21" presetID="16" presetClass="entr" presetSubtype="2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par>
                              <p:cTn id="24" fill="hold">
                                <p:stCondLst>
                                  <p:cond delay="1900"/>
                                </p:stCondLst>
                                <p:childTnLst>
                                  <p:par>
                                    <p:cTn id="25" presetID="26" presetClass="emph" presetSubtype="0" repeatCount="15000" fill="hold" nodeType="afterEffect">
                                      <p:stCondLst>
                                        <p:cond delay="0"/>
                                      </p:stCondLst>
                                      <p:childTnLst>
                                        <p:animEffect transition="out" filter="fade">
                                          <p:cBhvr>
                                            <p:cTn id="26" dur="100" tmFilter="0, 0; .2, .5; .8, .5; 1, 0"/>
                                            <p:tgtEl>
                                              <p:spTgt spid="4"/>
                                            </p:tgtEl>
                                          </p:cBhvr>
                                        </p:animEffect>
                                        <p:animScale>
                                          <p:cBhvr>
                                            <p:cTn id="27" dur="50" autoRev="1" fill="hold"/>
                                            <p:tgtEl>
                                              <p:spTgt spid="4"/>
                                            </p:tgtEl>
                                          </p:cBhvr>
                                          <p:by x="105000" y="105000"/>
                                        </p:animScale>
                                      </p:childTnLst>
                                    </p:cTn>
                                  </p:par>
                                  <p:par>
                                    <p:cTn id="28" presetID="12" presetClass="entr" presetSubtype="2"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1000"/>
                                            <p:tgtEl>
                                              <p:spTgt spid="26"/>
                                            </p:tgtEl>
                                            <p:attrNameLst>
                                              <p:attrName>ppt_x</p:attrName>
                                            </p:attrNameLst>
                                          </p:cBhvr>
                                          <p:tavLst>
                                            <p:tav tm="0">
                                              <p:val>
                                                <p:strVal val="#ppt_x+#ppt_w*1.125000"/>
                                              </p:val>
                                            </p:tav>
                                            <p:tav tm="100000">
                                              <p:val>
                                                <p:strVal val="#ppt_x"/>
                                              </p:val>
                                            </p:tav>
                                          </p:tavLst>
                                        </p:anim>
                                        <p:animEffect transition="in" filter="wipe(left)">
                                          <p:cBhvr>
                                            <p:cTn id="31" dur="1000"/>
                                            <p:tgtEl>
                                              <p:spTgt spid="26"/>
                                            </p:tgtEl>
                                          </p:cBhvr>
                                        </p:animEffect>
                                      </p:childTnLst>
                                    </p:cTn>
                                  </p:par>
                                  <p:par>
                                    <p:cTn id="32" presetID="12" presetClass="entr" presetSubtype="2"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1000"/>
                                            <p:tgtEl>
                                              <p:spTgt spid="27"/>
                                            </p:tgtEl>
                                            <p:attrNameLst>
                                              <p:attrName>ppt_x</p:attrName>
                                            </p:attrNameLst>
                                          </p:cBhvr>
                                          <p:tavLst>
                                            <p:tav tm="0">
                                              <p:val>
                                                <p:strVal val="#ppt_x+#ppt_w*1.125000"/>
                                              </p:val>
                                            </p:tav>
                                            <p:tav tm="100000">
                                              <p:val>
                                                <p:strVal val="#ppt_x"/>
                                              </p:val>
                                            </p:tav>
                                          </p:tavLst>
                                        </p:anim>
                                        <p:animEffect transition="in" filter="wipe(left)">
                                          <p:cBhvr>
                                            <p:cTn id="35" dur="1000"/>
                                            <p:tgtEl>
                                              <p:spTgt spid="27"/>
                                            </p:tgtEl>
                                          </p:cBhvr>
                                        </p:animEffect>
                                      </p:childTnLst>
                                    </p:cTn>
                                  </p:par>
                                </p:childTnLst>
                              </p:cTn>
                            </p:par>
                            <p:par>
                              <p:cTn id="36" fill="hold">
                                <p:stCondLst>
                                  <p:cond delay="2400"/>
                                </p:stCondLst>
                                <p:childTnLst>
                                  <p:par>
                                    <p:cTn id="37" presetID="10" presetClass="entr" presetSubtype="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2000"/>
                                            <p:tgtEl>
                                              <p:spTgt spid="24"/>
                                            </p:tgtEl>
                                          </p:cBhvr>
                                        </p:animEffect>
                                      </p:childTnLst>
                                    </p:cTn>
                                  </p:par>
                                </p:childTnLst>
                              </p:cTn>
                            </p:par>
                            <p:par>
                              <p:cTn id="40" fill="hold">
                                <p:stCondLst>
                                  <p:cond delay="4400"/>
                                </p:stCondLst>
                                <p:childTnLst>
                                  <p:par>
                                    <p:cTn id="41" presetID="55"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strVal val="#ppt_w*0.70"/>
                                              </p:val>
                                            </p:tav>
                                            <p:tav tm="100000">
                                              <p:val>
                                                <p:strVal val="#ppt_w"/>
                                              </p:val>
                                            </p:tav>
                                          </p:tavLst>
                                        </p:anim>
                                        <p:anim calcmode="lin" valueType="num">
                                          <p:cBhvr>
                                            <p:cTn id="44" dur="1000" fill="hold"/>
                                            <p:tgtEl>
                                              <p:spTgt spid="5"/>
                                            </p:tgtEl>
                                            <p:attrNameLst>
                                              <p:attrName>ppt_h</p:attrName>
                                            </p:attrNameLst>
                                          </p:cBhvr>
                                          <p:tavLst>
                                            <p:tav tm="0">
                                              <p:val>
                                                <p:strVal val="#ppt_h"/>
                                              </p:val>
                                            </p:tav>
                                            <p:tav tm="100000">
                                              <p:val>
                                                <p:strVal val="#ppt_h"/>
                                              </p:val>
                                            </p:tav>
                                          </p:tavLst>
                                        </p:anim>
                                        <p:animEffect transition="in" filter="fade">
                                          <p:cBhvr>
                                            <p:cTn id="45" dur="1000"/>
                                            <p:tgtEl>
                                              <p:spTgt spid="5"/>
                                            </p:tgtEl>
                                          </p:cBhvr>
                                        </p:animEffect>
                                      </p:childTnLst>
                                    </p:cTn>
                                  </p:par>
                                </p:childTnLst>
                              </p:cTn>
                            </p:par>
                            <p:par>
                              <p:cTn id="46" fill="hold">
                                <p:stCondLst>
                                  <p:cond delay="5400"/>
                                </p:stCondLst>
                                <p:childTnLst>
                                  <p:par>
                                    <p:cTn id="47" presetID="42" presetClass="entr" presetSubtype="0"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par>
                              <p:cTn id="52" fill="hold">
                                <p:stCondLst>
                                  <p:cond delay="6400"/>
                                </p:stCondLst>
                                <p:childTnLst>
                                  <p:par>
                                    <p:cTn id="53" presetID="42"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childTnLst>
                              </p:cTn>
                            </p:par>
                            <p:par>
                              <p:cTn id="58" fill="hold">
                                <p:stCondLst>
                                  <p:cond delay="7400"/>
                                </p:stCondLst>
                                <p:childTnLst>
                                  <p:par>
                                    <p:cTn id="59" presetID="42" presetClass="entr" presetSubtype="0"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1000"/>
                                            <p:tgtEl>
                                              <p:spTgt spid="8"/>
                                            </p:tgtEl>
                                          </p:cBhvr>
                                        </p:animEffect>
                                        <p:anim calcmode="lin" valueType="num">
                                          <p:cBhvr>
                                            <p:cTn id="62" dur="1000" fill="hold"/>
                                            <p:tgtEl>
                                              <p:spTgt spid="8"/>
                                            </p:tgtEl>
                                            <p:attrNameLst>
                                              <p:attrName>ppt_x</p:attrName>
                                            </p:attrNameLst>
                                          </p:cBhvr>
                                          <p:tavLst>
                                            <p:tav tm="0">
                                              <p:val>
                                                <p:strVal val="#ppt_x"/>
                                              </p:val>
                                            </p:tav>
                                            <p:tav tm="100000">
                                              <p:val>
                                                <p:strVal val="#ppt_x"/>
                                              </p:val>
                                            </p:tav>
                                          </p:tavLst>
                                        </p:anim>
                                        <p:anim calcmode="lin" valueType="num">
                                          <p:cBhvr>
                                            <p:cTn id="6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63" grpId="0" bldLvl="0" animBg="1"/>
          <p:bldP spid="24" grpId="0"/>
          <p:bldP spid="5" grpId="0"/>
          <p:bldP spid="6" grpId="0"/>
          <p:bldP spid="8" grpId="0"/>
          <p:bldP spid="9"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par>
                              <p:cTn id="11" fill="hold">
                                <p:stCondLst>
                                  <p:cond delay="900"/>
                                </p:stCondLst>
                                <p:childTnLst>
                                  <p:par>
                                    <p:cTn id="12" presetID="2" presetClass="entr" presetSubtype="4" fill="hold" grpId="0" nodeType="after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500" fill="hold"/>
                                            <p:tgtEl>
                                              <p:spTgt spid="63"/>
                                            </p:tgtEl>
                                            <p:attrNameLst>
                                              <p:attrName>ppt_x</p:attrName>
                                            </p:attrNameLst>
                                          </p:cBhvr>
                                          <p:tavLst>
                                            <p:tav tm="0">
                                              <p:val>
                                                <p:strVal val="#ppt_x"/>
                                              </p:val>
                                            </p:tav>
                                            <p:tav tm="100000">
                                              <p:val>
                                                <p:strVal val="#ppt_x"/>
                                              </p:val>
                                            </p:tav>
                                          </p:tavLst>
                                        </p:anim>
                                        <p:anim calcmode="lin" valueType="num">
                                          <p:cBhvr additive="base">
                                            <p:cTn id="15" dur="500" fill="hold"/>
                                            <p:tgtEl>
                                              <p:spTgt spid="63"/>
                                            </p:tgtEl>
                                            <p:attrNameLst>
                                              <p:attrName>ppt_y</p:attrName>
                                            </p:attrNameLst>
                                          </p:cBhvr>
                                          <p:tavLst>
                                            <p:tav tm="0">
                                              <p:val>
                                                <p:strVal val="1+#ppt_h/2"/>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64"/>
                                            </p:tgtEl>
                                            <p:attrNameLst>
                                              <p:attrName>style.visibility</p:attrName>
                                            </p:attrNameLst>
                                          </p:cBhvr>
                                          <p:to>
                                            <p:strVal val="visible"/>
                                          </p:to>
                                        </p:set>
                                        <p:anim calcmode="lin" valueType="num">
                                          <p:cBhvr additive="base">
                                            <p:cTn id="18" dur="500" fill="hold"/>
                                            <p:tgtEl>
                                              <p:spTgt spid="64"/>
                                            </p:tgtEl>
                                            <p:attrNameLst>
                                              <p:attrName>ppt_x</p:attrName>
                                            </p:attrNameLst>
                                          </p:cBhvr>
                                          <p:tavLst>
                                            <p:tav tm="0">
                                              <p:val>
                                                <p:strVal val="#ppt_x"/>
                                              </p:val>
                                            </p:tav>
                                            <p:tav tm="100000">
                                              <p:val>
                                                <p:strVal val="#ppt_x"/>
                                              </p:val>
                                            </p:tav>
                                          </p:tavLst>
                                        </p:anim>
                                        <p:anim calcmode="lin" valueType="num">
                                          <p:cBhvr additive="base">
                                            <p:cTn id="19" dur="500" fill="hold"/>
                                            <p:tgtEl>
                                              <p:spTgt spid="64"/>
                                            </p:tgtEl>
                                            <p:attrNameLst>
                                              <p:attrName>ppt_y</p:attrName>
                                            </p:attrNameLst>
                                          </p:cBhvr>
                                          <p:tavLst>
                                            <p:tav tm="0">
                                              <p:val>
                                                <p:strVal val="0-#ppt_h/2"/>
                                              </p:val>
                                            </p:tav>
                                            <p:tav tm="100000">
                                              <p:val>
                                                <p:strVal val="#ppt_y"/>
                                              </p:val>
                                            </p:tav>
                                          </p:tavLst>
                                        </p:anim>
                                      </p:childTnLst>
                                    </p:cTn>
                                  </p:par>
                                </p:childTnLst>
                              </p:cTn>
                            </p:par>
                            <p:par>
                              <p:cTn id="20" fill="hold">
                                <p:stCondLst>
                                  <p:cond delay="1400"/>
                                </p:stCondLst>
                                <p:childTnLst>
                                  <p:par>
                                    <p:cTn id="21" presetID="16" presetClass="entr" presetSubtype="2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par>
                              <p:cTn id="24" fill="hold">
                                <p:stCondLst>
                                  <p:cond delay="1900"/>
                                </p:stCondLst>
                                <p:childTnLst>
                                  <p:par>
                                    <p:cTn id="25" presetID="26" presetClass="emph" presetSubtype="0" repeatCount="15000" fill="hold" nodeType="afterEffect">
                                      <p:stCondLst>
                                        <p:cond delay="0"/>
                                      </p:stCondLst>
                                      <p:childTnLst>
                                        <p:animEffect transition="out" filter="fade">
                                          <p:cBhvr>
                                            <p:cTn id="26" dur="100" tmFilter="0, 0; .2, .5; .8, .5; 1, 0"/>
                                            <p:tgtEl>
                                              <p:spTgt spid="4"/>
                                            </p:tgtEl>
                                          </p:cBhvr>
                                        </p:animEffect>
                                        <p:animScale>
                                          <p:cBhvr>
                                            <p:cTn id="27" dur="50" autoRev="1" fill="hold"/>
                                            <p:tgtEl>
                                              <p:spTgt spid="4"/>
                                            </p:tgtEl>
                                          </p:cBhvr>
                                          <p:by x="105000" y="105000"/>
                                        </p:animScale>
                                      </p:childTnLst>
                                    </p:cTn>
                                  </p:par>
                                  <p:par>
                                    <p:cTn id="28" presetID="12" presetClass="entr" presetSubtype="2"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1000"/>
                                            <p:tgtEl>
                                              <p:spTgt spid="26"/>
                                            </p:tgtEl>
                                            <p:attrNameLst>
                                              <p:attrName>ppt_x</p:attrName>
                                            </p:attrNameLst>
                                          </p:cBhvr>
                                          <p:tavLst>
                                            <p:tav tm="0">
                                              <p:val>
                                                <p:strVal val="#ppt_x+#ppt_w*1.125000"/>
                                              </p:val>
                                            </p:tav>
                                            <p:tav tm="100000">
                                              <p:val>
                                                <p:strVal val="#ppt_x"/>
                                              </p:val>
                                            </p:tav>
                                          </p:tavLst>
                                        </p:anim>
                                        <p:animEffect transition="in" filter="wipe(left)">
                                          <p:cBhvr>
                                            <p:cTn id="31" dur="1000"/>
                                            <p:tgtEl>
                                              <p:spTgt spid="26"/>
                                            </p:tgtEl>
                                          </p:cBhvr>
                                        </p:animEffect>
                                      </p:childTnLst>
                                    </p:cTn>
                                  </p:par>
                                  <p:par>
                                    <p:cTn id="32" presetID="12" presetClass="entr" presetSubtype="2"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1000"/>
                                            <p:tgtEl>
                                              <p:spTgt spid="27"/>
                                            </p:tgtEl>
                                            <p:attrNameLst>
                                              <p:attrName>ppt_x</p:attrName>
                                            </p:attrNameLst>
                                          </p:cBhvr>
                                          <p:tavLst>
                                            <p:tav tm="0">
                                              <p:val>
                                                <p:strVal val="#ppt_x+#ppt_w*1.125000"/>
                                              </p:val>
                                            </p:tav>
                                            <p:tav tm="100000">
                                              <p:val>
                                                <p:strVal val="#ppt_x"/>
                                              </p:val>
                                            </p:tav>
                                          </p:tavLst>
                                        </p:anim>
                                        <p:animEffect transition="in" filter="wipe(left)">
                                          <p:cBhvr>
                                            <p:cTn id="35" dur="1000"/>
                                            <p:tgtEl>
                                              <p:spTgt spid="27"/>
                                            </p:tgtEl>
                                          </p:cBhvr>
                                        </p:animEffect>
                                      </p:childTnLst>
                                    </p:cTn>
                                  </p:par>
                                </p:childTnLst>
                              </p:cTn>
                            </p:par>
                            <p:par>
                              <p:cTn id="36" fill="hold">
                                <p:stCondLst>
                                  <p:cond delay="2400"/>
                                </p:stCondLst>
                                <p:childTnLst>
                                  <p:par>
                                    <p:cTn id="37" presetID="10" presetClass="entr" presetSubtype="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2000"/>
                                            <p:tgtEl>
                                              <p:spTgt spid="24"/>
                                            </p:tgtEl>
                                          </p:cBhvr>
                                        </p:animEffect>
                                      </p:childTnLst>
                                    </p:cTn>
                                  </p:par>
                                </p:childTnLst>
                              </p:cTn>
                            </p:par>
                            <p:par>
                              <p:cTn id="40" fill="hold">
                                <p:stCondLst>
                                  <p:cond delay="4400"/>
                                </p:stCondLst>
                                <p:childTnLst>
                                  <p:par>
                                    <p:cTn id="41" presetID="55"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strVal val="#ppt_w*0.70"/>
                                              </p:val>
                                            </p:tav>
                                            <p:tav tm="100000">
                                              <p:val>
                                                <p:strVal val="#ppt_w"/>
                                              </p:val>
                                            </p:tav>
                                          </p:tavLst>
                                        </p:anim>
                                        <p:anim calcmode="lin" valueType="num">
                                          <p:cBhvr>
                                            <p:cTn id="44" dur="1000" fill="hold"/>
                                            <p:tgtEl>
                                              <p:spTgt spid="5"/>
                                            </p:tgtEl>
                                            <p:attrNameLst>
                                              <p:attrName>ppt_h</p:attrName>
                                            </p:attrNameLst>
                                          </p:cBhvr>
                                          <p:tavLst>
                                            <p:tav tm="0">
                                              <p:val>
                                                <p:strVal val="#ppt_h"/>
                                              </p:val>
                                            </p:tav>
                                            <p:tav tm="100000">
                                              <p:val>
                                                <p:strVal val="#ppt_h"/>
                                              </p:val>
                                            </p:tav>
                                          </p:tavLst>
                                        </p:anim>
                                        <p:animEffect transition="in" filter="fade">
                                          <p:cBhvr>
                                            <p:cTn id="45" dur="1000"/>
                                            <p:tgtEl>
                                              <p:spTgt spid="5"/>
                                            </p:tgtEl>
                                          </p:cBhvr>
                                        </p:animEffect>
                                      </p:childTnLst>
                                    </p:cTn>
                                  </p:par>
                                </p:childTnLst>
                              </p:cTn>
                            </p:par>
                            <p:par>
                              <p:cTn id="46" fill="hold">
                                <p:stCondLst>
                                  <p:cond delay="5400"/>
                                </p:stCondLst>
                                <p:childTnLst>
                                  <p:par>
                                    <p:cTn id="47" presetID="42" presetClass="entr" presetSubtype="0"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par>
                              <p:cTn id="52" fill="hold">
                                <p:stCondLst>
                                  <p:cond delay="6400"/>
                                </p:stCondLst>
                                <p:childTnLst>
                                  <p:par>
                                    <p:cTn id="53" presetID="42"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childTnLst>
                              </p:cTn>
                            </p:par>
                            <p:par>
                              <p:cTn id="58" fill="hold">
                                <p:stCondLst>
                                  <p:cond delay="7400"/>
                                </p:stCondLst>
                                <p:childTnLst>
                                  <p:par>
                                    <p:cTn id="59" presetID="42" presetClass="entr" presetSubtype="0"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1000"/>
                                            <p:tgtEl>
                                              <p:spTgt spid="8"/>
                                            </p:tgtEl>
                                          </p:cBhvr>
                                        </p:animEffect>
                                        <p:anim calcmode="lin" valueType="num">
                                          <p:cBhvr>
                                            <p:cTn id="62" dur="1000" fill="hold"/>
                                            <p:tgtEl>
                                              <p:spTgt spid="8"/>
                                            </p:tgtEl>
                                            <p:attrNameLst>
                                              <p:attrName>ppt_x</p:attrName>
                                            </p:attrNameLst>
                                          </p:cBhvr>
                                          <p:tavLst>
                                            <p:tav tm="0">
                                              <p:val>
                                                <p:strVal val="#ppt_x"/>
                                              </p:val>
                                            </p:tav>
                                            <p:tav tm="100000">
                                              <p:val>
                                                <p:strVal val="#ppt_x"/>
                                              </p:val>
                                            </p:tav>
                                          </p:tavLst>
                                        </p:anim>
                                        <p:anim calcmode="lin" valueType="num">
                                          <p:cBhvr>
                                            <p:cTn id="6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63" grpId="0" bldLvl="0" animBg="1"/>
          <p:bldP spid="24" grpId="0"/>
          <p:bldP spid="5" grpId="0"/>
          <p:bldP spid="6" grpId="0"/>
          <p:bldP spid="8" grpId="0"/>
          <p:bldP spid="9" grpId="0"/>
          <p:bldP spid="19"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ELECTED" val="True"/>
</p:tagLst>
</file>

<file path=ppt/tags/tag10.xml><?xml version="1.0" encoding="utf-8"?>
<p:tagLst xmlns:a="http://schemas.openxmlformats.org/drawingml/2006/main" xmlns:r="http://schemas.openxmlformats.org/officeDocument/2006/relationships" xmlns:p="http://schemas.openxmlformats.org/presentationml/2006/main">
  <p:tag name="SELECTED" val="True"/>
</p:tagLst>
</file>

<file path=ppt/tags/tag11.xml><?xml version="1.0" encoding="utf-8"?>
<p:tagLst xmlns:a="http://schemas.openxmlformats.org/drawingml/2006/main" xmlns:r="http://schemas.openxmlformats.org/officeDocument/2006/relationships" xmlns:p="http://schemas.openxmlformats.org/presentationml/2006/main">
  <p:tag name="SELECTED" val="True"/>
</p:tagLst>
</file>

<file path=ppt/tags/tag12.xml><?xml version="1.0" encoding="utf-8"?>
<p:tagLst xmlns:a="http://schemas.openxmlformats.org/drawingml/2006/main" xmlns:r="http://schemas.openxmlformats.org/officeDocument/2006/relationships" xmlns:p="http://schemas.openxmlformats.org/presentationml/2006/main">
  <p:tag name="SELECTED" val="True"/>
</p:tagLst>
</file>

<file path=ppt/tags/tag13.xml><?xml version="1.0" encoding="utf-8"?>
<p:tagLst xmlns:a="http://schemas.openxmlformats.org/drawingml/2006/main" xmlns:r="http://schemas.openxmlformats.org/officeDocument/2006/relationships" xmlns:p="http://schemas.openxmlformats.org/presentationml/2006/main">
  <p:tag name="SELECTED" val="True"/>
</p:tagLst>
</file>

<file path=ppt/tags/tag14.xml><?xml version="1.0" encoding="utf-8"?>
<p:tagLst xmlns:a="http://schemas.openxmlformats.org/drawingml/2006/main" xmlns:r="http://schemas.openxmlformats.org/officeDocument/2006/relationships" xmlns:p="http://schemas.openxmlformats.org/presentationml/2006/main">
  <p:tag name="SELECTED" val="True"/>
</p:tagLst>
</file>

<file path=ppt/tags/tag15.xml><?xml version="1.0" encoding="utf-8"?>
<p:tagLst xmlns:a="http://schemas.openxmlformats.org/drawingml/2006/main" xmlns:r="http://schemas.openxmlformats.org/officeDocument/2006/relationships" xmlns:p="http://schemas.openxmlformats.org/presentationml/2006/main">
  <p:tag name="SELECTED" val="True"/>
</p:tagLst>
</file>

<file path=ppt/tags/tag16.xml><?xml version="1.0" encoding="utf-8"?>
<p:tagLst xmlns:a="http://schemas.openxmlformats.org/drawingml/2006/main" xmlns:r="http://schemas.openxmlformats.org/officeDocument/2006/relationships" xmlns:p="http://schemas.openxmlformats.org/presentationml/2006/main">
  <p:tag name="SELECTED" val="True"/>
</p:tagLst>
</file>

<file path=ppt/tags/tag17.xml><?xml version="1.0" encoding="utf-8"?>
<p:tagLst xmlns:a="http://schemas.openxmlformats.org/drawingml/2006/main" xmlns:r="http://schemas.openxmlformats.org/officeDocument/2006/relationships" xmlns:p="http://schemas.openxmlformats.org/presentationml/2006/main">
  <p:tag name="SELECTED" val="True"/>
</p:tagLst>
</file>

<file path=ppt/tags/tag18.xml><?xml version="1.0" encoding="utf-8"?>
<p:tagLst xmlns:a="http://schemas.openxmlformats.org/drawingml/2006/main" xmlns:r="http://schemas.openxmlformats.org/officeDocument/2006/relationships" xmlns:p="http://schemas.openxmlformats.org/presentationml/2006/main">
  <p:tag name="SELECTED" val="True"/>
</p:tagLst>
</file>

<file path=ppt/tags/tag19.xml><?xml version="1.0" encoding="utf-8"?>
<p:tagLst xmlns:a="http://schemas.openxmlformats.org/drawingml/2006/main" xmlns:r="http://schemas.openxmlformats.org/officeDocument/2006/relationships" xmlns:p="http://schemas.openxmlformats.org/presentationml/2006/main">
  <p:tag name="SELECTED" val="True"/>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ags/tag20.xml><?xml version="1.0" encoding="utf-8"?>
<p:tagLst xmlns:a="http://schemas.openxmlformats.org/drawingml/2006/main" xmlns:r="http://schemas.openxmlformats.org/officeDocument/2006/relationships" xmlns:p="http://schemas.openxmlformats.org/presentationml/2006/main">
  <p:tag name="SELECTED" val="True"/>
</p:tagLst>
</file>

<file path=ppt/tags/tag21.xml><?xml version="1.0" encoding="utf-8"?>
<p:tagLst xmlns:a="http://schemas.openxmlformats.org/drawingml/2006/main" xmlns:r="http://schemas.openxmlformats.org/officeDocument/2006/relationships" xmlns:p="http://schemas.openxmlformats.org/presentationml/2006/main">
  <p:tag name="SELECTED" val="True"/>
</p:tagLst>
</file>

<file path=ppt/tags/tag22.xml><?xml version="1.0" encoding="utf-8"?>
<p:tagLst xmlns:a="http://schemas.openxmlformats.org/drawingml/2006/main" xmlns:r="http://schemas.openxmlformats.org/officeDocument/2006/relationships" xmlns:p="http://schemas.openxmlformats.org/presentationml/2006/main">
  <p:tag name="SELECTED" val="True"/>
</p:tagLst>
</file>

<file path=ppt/tags/tag23.xml><?xml version="1.0" encoding="utf-8"?>
<p:tagLst xmlns:a="http://schemas.openxmlformats.org/drawingml/2006/main" xmlns:r="http://schemas.openxmlformats.org/officeDocument/2006/relationships" xmlns:p="http://schemas.openxmlformats.org/presentationml/2006/main">
  <p:tag name="SELECTED" val="True"/>
</p:tagLst>
</file>

<file path=ppt/tags/tag3.xml><?xml version="1.0" encoding="utf-8"?>
<p:tagLst xmlns:a="http://schemas.openxmlformats.org/drawingml/2006/main" xmlns:r="http://schemas.openxmlformats.org/officeDocument/2006/relationships" xmlns:p="http://schemas.openxmlformats.org/presentationml/2006/main">
  <p:tag name="SELECTED" val="True"/>
</p:tagLst>
</file>

<file path=ppt/tags/tag4.xml><?xml version="1.0" encoding="utf-8"?>
<p:tagLst xmlns:a="http://schemas.openxmlformats.org/drawingml/2006/main" xmlns:r="http://schemas.openxmlformats.org/officeDocument/2006/relationships" xmlns:p="http://schemas.openxmlformats.org/presentationml/2006/main">
  <p:tag name="SELECTED" val="True"/>
</p:tagLst>
</file>

<file path=ppt/tags/tag5.xml><?xml version="1.0" encoding="utf-8"?>
<p:tagLst xmlns:a="http://schemas.openxmlformats.org/drawingml/2006/main" xmlns:r="http://schemas.openxmlformats.org/officeDocument/2006/relationships" xmlns:p="http://schemas.openxmlformats.org/presentationml/2006/main">
  <p:tag name="SELECTED" val="True"/>
</p:tagLst>
</file>

<file path=ppt/tags/tag6.xml><?xml version="1.0" encoding="utf-8"?>
<p:tagLst xmlns:a="http://schemas.openxmlformats.org/drawingml/2006/main" xmlns:r="http://schemas.openxmlformats.org/officeDocument/2006/relationships" xmlns:p="http://schemas.openxmlformats.org/presentationml/2006/main">
  <p:tag name="SELECTED" val="True"/>
</p:tagLst>
</file>

<file path=ppt/tags/tag7.xml><?xml version="1.0" encoding="utf-8"?>
<p:tagLst xmlns:a="http://schemas.openxmlformats.org/drawingml/2006/main" xmlns:r="http://schemas.openxmlformats.org/officeDocument/2006/relationships" xmlns:p="http://schemas.openxmlformats.org/presentationml/2006/main">
  <p:tag name="SELECTED" val="True"/>
</p:tagLst>
</file>

<file path=ppt/tags/tag8.xml><?xml version="1.0" encoding="utf-8"?>
<p:tagLst xmlns:a="http://schemas.openxmlformats.org/drawingml/2006/main" xmlns:r="http://schemas.openxmlformats.org/officeDocument/2006/relationships" xmlns:p="http://schemas.openxmlformats.org/presentationml/2006/main">
  <p:tag name="SELECTED" val="True"/>
</p:tagLst>
</file>

<file path=ppt/tags/tag9.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1541</Words>
  <Application>Microsoft Office PowerPoint</Application>
  <PresentationFormat>全屏显示(16:9)</PresentationFormat>
  <Paragraphs>210</Paragraphs>
  <Slides>24</Slides>
  <Notes>24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微软雅黑</vt:lpstr>
      <vt:lpstr>Arial</vt:lpstr>
      <vt:lpstr>方正兰亭细黑_GBK</vt:lpstr>
      <vt:lpstr>Watford DB</vt:lpstr>
      <vt:lpstr>方正兰亭细黑_GBK_M</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www.microsoft.com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微立体个人求职简历PPT模板1.pptx</dc:title>
  <dc:creator/>
  <cp:lastModifiedBy>Administrator</cp:lastModifiedBy>
  <cp:revision>53</cp:revision>
  <dcterms:created xsi:type="dcterms:W3CDTF">2015-01-22T11:01:00Z</dcterms:created>
  <dcterms:modified xsi:type="dcterms:W3CDTF">2019-07-23T07:03:40Z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2052-10.1.0.6690</vt:lpwstr>
  </property>
</Properties>
</file>