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4" r:id="rId5"/>
    <p:sldId id="265" r:id="rId6"/>
    <p:sldId id="266" r:id="rId7"/>
    <p:sldId id="267" r:id="rId8"/>
    <p:sldId id="260" r:id="rId9"/>
    <p:sldId id="268" r:id="rId10"/>
    <p:sldId id="269" r:id="rId11"/>
    <p:sldId id="270" r:id="rId12"/>
    <p:sldId id="272" r:id="rId13"/>
    <p:sldId id="261" r:id="rId14"/>
    <p:sldId id="271" r:id="rId15"/>
    <p:sldId id="273" r:id="rId16"/>
    <p:sldId id="274" r:id="rId17"/>
    <p:sldId id="275" r:id="rId18"/>
    <p:sldId id="277" r:id="rId19"/>
    <p:sldId id="262" r:id="rId20"/>
    <p:sldId id="276" r:id="rId21"/>
    <p:sldId id="278" r:id="rId22"/>
    <p:sldId id="279" r:id="rId23"/>
    <p:sldId id="280" r:id="rId24"/>
    <p:sldId id="263" r:id="rId25"/>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3" d="100"/>
          <a:sy n="143" d="100"/>
        </p:scale>
        <p:origin x="684" y="108"/>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5E8BE-24F9-49C2-82EF-DBE4C817FC64}" type="datetimeFigureOut">
              <a:rPr lang="zh-CN" altLang="en-US" smtClean="0"/>
              <a:pPr/>
              <a:t>2019/7/23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5DBD4-B95E-40C5-9A75-5D4B0F95974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D8DD64E-849B-46BF-80FE-C7DCBAEFE6BD}" type="slidenum">
              <a:rPr lang="zh-CN" altLang="en-US" smtClean="0"/>
              <a:pPr>
                <a:defRPr/>
              </a:pPr>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475285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47528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7A4F2E-6A34-4E3A-96F7-EC0C0931D7F3}" type="slidenum">
              <a:rPr lang="zh-CN" altLang="en-US" smtClean="0"/>
              <a:pPr/>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666D4-257C-42C7-B82D-BB4B3864EDD6}" type="slidenum">
              <a:rPr lang="zh-CN" altLang="en-US" smtClean="0"/>
              <a:pPr/>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3A8AF4-0DFE-4C61-A56B-86E9641CDC12}" type="slidenum">
              <a:rPr lang="zh-CN" altLang="en-US" smtClean="0"/>
              <a:pPr/>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pPr/>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BDADD5-6864-42AF-AF33-82830E7007DE}" type="slidenum">
              <a:rPr lang="zh-CN" altLang="en-US" smtClean="0"/>
              <a:pPr/>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BDADD5-6864-42AF-AF33-82830E7007DE}" type="slidenum">
              <a:rPr lang="zh-CN" altLang="en-US" smtClean="0"/>
              <a:pPr/>
              <a:t>‹#›</a:t>
            </a:fld>
            <a:endParaRPr lang="zh-CN" altLang="en-US"/>
          </a:p>
        </p:txBody>
      </p:sp>
      <p:sp>
        <p:nvSpPr>
          <p:cNvPr id="5" name="矩形 4"/>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545445" y="196280"/>
            <a:ext cx="959245" cy="315475"/>
          </a:xfrm>
          <a:prstGeom prst="rect">
            <a:avLst/>
          </a:prstGeom>
          <a:noFill/>
        </p:spPr>
        <p:txBody>
          <a:bodyPr wrap="none" lIns="68584" tIns="34292" rIns="68584" bIns="34292" rtlCol="0">
            <a:spAutoFit/>
          </a:bodyPr>
          <a:lstStyle/>
          <a:p>
            <a:r>
              <a:rPr lang="zh-CN" altLang="en-US" sz="1600" dirty="0">
                <a:latin typeface="微软雅黑" pitchFamily="34" charset="-122"/>
                <a:ea typeface="微软雅黑" pitchFamily="34" charset="-122"/>
              </a:rPr>
              <a:t>投资回报</a:t>
            </a:r>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BDADD5-6864-42AF-AF33-82830E7007DE}" type="slidenum">
              <a:rPr lang="zh-CN" altLang="en-US" smtClean="0"/>
              <a:pPr/>
              <a:t>‹#›</a:t>
            </a:fld>
            <a:endParaRPr lang="zh-CN" altLang="en-US"/>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BDADD5-6864-42AF-AF33-82830E7007DE}" type="slidenum">
              <a:rPr lang="zh-CN" altLang="en-US" smtClean="0"/>
              <a:pPr/>
              <a:t>‹#›</a:t>
            </a:fld>
            <a:endParaRPr lang="zh-CN" altLang="en-US"/>
          </a:p>
        </p:txBody>
      </p:sp>
    </p:spTree>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BDADD5-6864-42AF-AF33-82830E7007DE}" type="slidenum">
              <a:rPr lang="zh-CN" altLang="en-US" smtClean="0"/>
              <a:pPr/>
              <a:t>‹#›</a:t>
            </a:fld>
            <a:endParaRPr lang="zh-CN" altLang="en-US"/>
          </a:p>
        </p:txBody>
      </p:sp>
    </p:spTree>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BDADD5-6864-42AF-AF33-82830E7007DE}" type="slidenum">
              <a:rPr lang="zh-CN" altLang="en-US" smtClean="0"/>
              <a:pPr/>
              <a:t>‹#›</a:t>
            </a:fld>
            <a:endParaRPr lang="zh-CN" altLang="en-US"/>
          </a:p>
        </p:txBody>
      </p:sp>
    </p:spTree>
  </p:cSld>
  <p:clrMapOvr>
    <a:masterClrMapping/>
  </p:clrMapOvr>
  <p:transition spd="med"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6"/>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6"/>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21" y="4788105"/>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1570228082"/>
      </p:ext>
    </p:extLst>
  </p:cSld>
  <p:clrMapOvr>
    <a:masterClrMapping/>
  </p:clrMapOvr>
  <p:transition spd="med"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90119B5-5681-403A-890C-31B5DA309452}" type="datetime1">
              <a:rPr lang="zh-CN" altLang="en-US" smtClean="0"/>
              <a:pPr/>
              <a:t>2019/7/23</a:t>
            </a:fld>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pPr/>
              <a:t>‹#›</a:t>
            </a:fld>
            <a:endParaRPr lang="zh-CN" altLang="en-US"/>
          </a:p>
        </p:txBody>
      </p:sp>
    </p:spTree>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BDADD5-6864-42AF-AF33-82830E7007DE}" type="slidenum">
              <a:rPr lang="zh-CN" altLang="en-US" smtClean="0"/>
              <a:pPr/>
              <a:t>‹#›</a:t>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BDADD5-6864-42AF-AF33-82830E7007DE}" type="slidenum">
              <a:rPr lang="zh-CN" altLang="en-US" smtClean="0"/>
              <a:pPr/>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BDADD5-6864-42AF-AF33-82830E7007DE}" type="slidenum">
              <a:rPr lang="zh-CN" altLang="en-US" smtClean="0"/>
              <a:pPr/>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BDADD5-6864-42AF-AF33-82830E7007DE}" type="slidenum">
              <a:rPr lang="zh-CN" altLang="en-US" smtClean="0"/>
              <a:pPr/>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BDADD5-6864-42AF-AF33-82830E7007DE}" type="slidenum">
              <a:rPr lang="zh-CN" altLang="en-US" smtClean="0"/>
              <a:pPr/>
              <a:t>‹#›</a:t>
            </a:fld>
            <a:endParaRPr lang="zh-CN" altLang="en-US"/>
          </a:p>
        </p:txBody>
      </p:sp>
      <p:sp>
        <p:nvSpPr>
          <p:cNvPr id="6" name="矩形 5"/>
          <p:cNvSpPr/>
          <p:nvPr userDrawn="1"/>
        </p:nvSpPr>
        <p:spPr>
          <a:xfrm>
            <a:off x="2879812" y="2140496"/>
            <a:ext cx="4572000" cy="1200329"/>
          </a:xfrm>
          <a:prstGeom prst="rect">
            <a:avLst/>
          </a:prstGeom>
        </p:spPr>
        <p:txBody>
          <a:bodyPr>
            <a:spAutoFit/>
          </a:bodyPr>
          <a:lstStyle/>
          <a:p>
            <a:r>
              <a:rPr lang="zh-CN" altLang="en-US" dirty="0">
                <a:latin typeface="微软雅黑" pitchFamily="34" charset="-122"/>
                <a:ea typeface="微软雅黑" pitchFamily="34" charset="-122"/>
              </a:rPr>
              <a:t>项目介绍</a:t>
            </a:r>
          </a:p>
          <a:p>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产品运行</a:t>
            </a:r>
          </a:p>
          <a:p>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市场分析</a:t>
            </a:r>
          </a:p>
          <a:p>
            <a:r>
              <a:rPr lang="en-US" altLang="zh-CN" dirty="0">
                <a:latin typeface="微软雅黑" pitchFamily="34" charset="-122"/>
                <a:ea typeface="微软雅黑" pitchFamily="34" charset="-122"/>
              </a:rPr>
              <a:t>4.</a:t>
            </a:r>
            <a:r>
              <a:rPr lang="zh-CN" altLang="en-US" dirty="0">
                <a:latin typeface="微软雅黑" pitchFamily="34" charset="-122"/>
                <a:ea typeface="微软雅黑" pitchFamily="34" charset="-122"/>
              </a:rPr>
              <a:t>投资回报</a:t>
            </a:r>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BDADD5-6864-42AF-AF33-82830E7007DE}" type="slidenum">
              <a:rPr lang="zh-CN" altLang="en-US" smtClean="0"/>
              <a:pPr/>
              <a:t>‹#›</a:t>
            </a:fld>
            <a:endParaRPr lang="zh-CN" altLang="en-US"/>
          </a:p>
        </p:txBody>
      </p:sp>
      <p:sp>
        <p:nvSpPr>
          <p:cNvPr id="5" name="矩形 4"/>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545445" y="196280"/>
            <a:ext cx="959245" cy="315475"/>
          </a:xfrm>
          <a:prstGeom prst="rect">
            <a:avLst/>
          </a:prstGeom>
          <a:noFill/>
        </p:spPr>
        <p:txBody>
          <a:bodyPr wrap="none" lIns="68584" tIns="34292" rIns="68584" bIns="34292" rtlCol="0">
            <a:spAutoFit/>
          </a:bodyPr>
          <a:lstStyle/>
          <a:p>
            <a:r>
              <a:rPr lang="zh-CN" altLang="en-US" sz="1600" dirty="0">
                <a:latin typeface="微软雅黑" pitchFamily="34" charset="-122"/>
                <a:ea typeface="微软雅黑" pitchFamily="34" charset="-122"/>
              </a:rPr>
              <a:t>项目介绍</a:t>
            </a:r>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BDADD5-6864-42AF-AF33-82830E7007DE}" type="slidenum">
              <a:rPr lang="zh-CN" altLang="en-US" smtClean="0"/>
              <a:pPr/>
              <a:t>‹#›</a:t>
            </a:fld>
            <a:endParaRPr lang="zh-CN" altLang="en-US"/>
          </a:p>
        </p:txBody>
      </p:sp>
      <p:sp>
        <p:nvSpPr>
          <p:cNvPr id="5" name="矩形 4"/>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545445" y="196280"/>
            <a:ext cx="959245" cy="315475"/>
          </a:xfrm>
          <a:prstGeom prst="rect">
            <a:avLst/>
          </a:prstGeom>
          <a:noFill/>
        </p:spPr>
        <p:txBody>
          <a:bodyPr wrap="none" lIns="68584" tIns="34292" rIns="68584" bIns="34292" rtlCol="0">
            <a:spAutoFit/>
          </a:bodyPr>
          <a:lstStyle/>
          <a:p>
            <a:pPr defTabSz="685795"/>
            <a:r>
              <a:rPr lang="zh-CN" altLang="en-US" sz="1600" dirty="0">
                <a:latin typeface="微软雅黑" pitchFamily="34" charset="-122"/>
                <a:ea typeface="微软雅黑" pitchFamily="34" charset="-122"/>
              </a:rPr>
              <a:t>产品运行</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BE4C08-5233-4F9B-92E6-19D69BA4AB4B}" type="datetimeFigureOut">
              <a:rPr lang="zh-CN" altLang="en-US" smtClean="0"/>
              <a:pPr/>
              <a:t>2019/7/23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BDADD5-6864-42AF-AF33-82830E7007DE}" type="slidenum">
              <a:rPr lang="zh-CN" altLang="en-US" smtClean="0"/>
              <a:pPr/>
              <a:t>‹#›</a:t>
            </a:fld>
            <a:endParaRPr lang="zh-CN" altLang="en-US"/>
          </a:p>
        </p:txBody>
      </p:sp>
      <p:sp>
        <p:nvSpPr>
          <p:cNvPr id="5" name="矩形 4"/>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545445" y="196280"/>
            <a:ext cx="959245" cy="315475"/>
          </a:xfrm>
          <a:prstGeom prst="rect">
            <a:avLst/>
          </a:prstGeom>
          <a:noFill/>
        </p:spPr>
        <p:txBody>
          <a:bodyPr wrap="none" lIns="68584" tIns="34292" rIns="68584" bIns="34292" rtlCol="0">
            <a:spAutoFit/>
          </a:bodyPr>
          <a:lstStyle/>
          <a:p>
            <a:pPr defTabSz="685795"/>
            <a:r>
              <a:rPr lang="zh-CN" altLang="en-US" sz="1600" dirty="0">
                <a:latin typeface="微软雅黑" pitchFamily="34" charset="-122"/>
                <a:ea typeface="微软雅黑" pitchFamily="34" charset="-122"/>
              </a:rPr>
              <a:t>市场分析</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15BE4C08-5233-4F9B-92E6-19D69BA4AB4B}" type="datetimeFigureOut">
              <a:rPr lang="zh-CN" altLang="en-US" smtClean="0"/>
              <a:pPr/>
              <a:t>2019/7/23</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B7BDADD5-6864-42AF-AF33-82830E7007D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 id="2147483664" r:id="rId9"/>
    <p:sldLayoutId id="2147483665" r:id="rId10"/>
    <p:sldLayoutId id="2147483656" r:id="rId11"/>
    <p:sldLayoutId id="2147483657" r:id="rId12"/>
    <p:sldLayoutId id="2147483658" r:id="rId13"/>
    <p:sldLayoutId id="2147483659" r:id="rId14"/>
    <p:sldLayoutId id="2147483660" r:id="rId15"/>
    <p:sldLayoutId id="2147483661" r:id="rId16"/>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D:\&#36719;&#20214;\&#12304;&#38899;&#20048;&#32032;&#26448;&#24211;&#12305;\&#32431;&#38899;&#20048;%20-%20&#38463;&#20848;&#33922;&#26031;&#20043;&#24651;%20-%20aranjuez%20mon%20auour.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1b5aef64e56cdbd73a31c126cfbd1ff5.png"/>
          <p:cNvPicPr>
            <a:picLocks noChangeAspect="1" noChangeArrowheads="1"/>
          </p:cNvPicPr>
          <p:nvPr/>
        </p:nvPicPr>
        <p:blipFill>
          <a:blip r:embed="rId3" cstate="print"/>
          <a:srcRect/>
          <a:stretch>
            <a:fillRect/>
          </a:stretch>
        </p:blipFill>
        <p:spPr bwMode="auto">
          <a:xfrm>
            <a:off x="4572000" y="304292"/>
            <a:ext cx="4572000" cy="4572001"/>
          </a:xfrm>
          <a:prstGeom prst="rect">
            <a:avLst/>
          </a:prstGeom>
          <a:noFill/>
        </p:spPr>
      </p:pic>
      <p:sp>
        <p:nvSpPr>
          <p:cNvPr id="5" name="TextBox 7"/>
          <p:cNvSpPr>
            <a:spLocks noChangeArrowheads="1"/>
          </p:cNvSpPr>
          <p:nvPr/>
        </p:nvSpPr>
        <p:spPr bwMode="auto">
          <a:xfrm>
            <a:off x="594023" y="2320516"/>
            <a:ext cx="51845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框架完整</a:t>
            </a:r>
            <a:r>
              <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rPr>
              <a:t>PPT</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模板，适用于工作总结、工作总结、数据分析等</a:t>
            </a:r>
          </a:p>
        </p:txBody>
      </p:sp>
      <p:sp>
        <p:nvSpPr>
          <p:cNvPr id="7" name="矩形 6"/>
          <p:cNvSpPr/>
          <p:nvPr/>
        </p:nvSpPr>
        <p:spPr>
          <a:xfrm>
            <a:off x="540060" y="3184612"/>
            <a:ext cx="4572000" cy="553998"/>
          </a:xfrm>
          <a:prstGeom prst="rect">
            <a:avLst/>
          </a:prstGeom>
        </p:spPr>
        <p:txBody>
          <a:bodyPr>
            <a:spAutoFit/>
          </a:bodyPr>
          <a:lstStyle/>
          <a:p>
            <a:r>
              <a:rPr lang="en-US" altLang="zh-CN" sz="1000" dirty="0">
                <a:solidFill>
                  <a:schemeClr val="tx1">
                    <a:lumMod val="50000"/>
                    <a:lumOff val="50000"/>
                  </a:schemeClr>
                </a:solidFill>
              </a:rPr>
              <a:t>Chinese  companies  will no longer remain in the hard stage and they are also promoting a culture Chinese  companies  will no longer remain </a:t>
            </a:r>
          </a:p>
          <a:p>
            <a:r>
              <a:rPr lang="en-US" altLang="zh-CN" sz="1000" dirty="0">
                <a:solidFill>
                  <a:schemeClr val="tx1">
                    <a:lumMod val="50000"/>
                    <a:lumOff val="50000"/>
                  </a:schemeClr>
                </a:solidFill>
              </a:rPr>
              <a:t>in the hard stage and they are also promoting a culture</a:t>
            </a:r>
          </a:p>
        </p:txBody>
      </p:sp>
      <p:sp>
        <p:nvSpPr>
          <p:cNvPr id="9" name="矩形 8"/>
          <p:cNvSpPr/>
          <p:nvPr/>
        </p:nvSpPr>
        <p:spPr>
          <a:xfrm>
            <a:off x="483797" y="1600437"/>
            <a:ext cx="6032421" cy="584775"/>
          </a:xfrm>
          <a:prstGeom prst="rect">
            <a:avLst/>
          </a:prstGeom>
        </p:spPr>
        <p:txBody>
          <a:bodyPr wrap="none">
            <a:spAutoFit/>
          </a:bodyPr>
          <a:lstStyle/>
          <a:p>
            <a:pPr fontAlgn="auto">
              <a:spcBef>
                <a:spcPts val="0"/>
              </a:spcBef>
              <a:spcAft>
                <a:spcPts val="0"/>
              </a:spcAft>
              <a:defRPr/>
            </a:pPr>
            <a:r>
              <a:rPr lang="zh-CN" altLang="en-US" sz="3200" b="1" spc="300" dirty="0">
                <a:solidFill>
                  <a:srgbClr val="C00000"/>
                </a:solidFill>
                <a:latin typeface="微软雅黑" pitchFamily="34" charset="-122"/>
                <a:ea typeface="微软雅黑" pitchFamily="34" charset="-122"/>
                <a:sym typeface="微软雅黑" pitchFamily="34" charset="-122"/>
              </a:rPr>
              <a:t>金融财务商业计划书</a:t>
            </a:r>
            <a:r>
              <a:rPr lang="en-US" altLang="zh-CN" sz="3200" b="1" spc="300" dirty="0">
                <a:solidFill>
                  <a:srgbClr val="C00000"/>
                </a:solidFill>
                <a:latin typeface="微软雅黑" pitchFamily="34" charset="-122"/>
                <a:ea typeface="微软雅黑" pitchFamily="34" charset="-122"/>
                <a:sym typeface="微软雅黑" pitchFamily="34" charset="-122"/>
              </a:rPr>
              <a:t>PPT</a:t>
            </a:r>
            <a:r>
              <a:rPr lang="zh-CN" altLang="en-US" sz="3200" b="1" spc="300" dirty="0">
                <a:solidFill>
                  <a:srgbClr val="C00000"/>
                </a:solidFill>
                <a:latin typeface="微软雅黑" pitchFamily="34" charset="-122"/>
                <a:ea typeface="微软雅黑" pitchFamily="34" charset="-122"/>
                <a:sym typeface="微软雅黑" pitchFamily="34" charset="-122"/>
              </a:rPr>
              <a:t>模板</a:t>
            </a:r>
          </a:p>
        </p:txBody>
      </p:sp>
      <p:sp>
        <p:nvSpPr>
          <p:cNvPr id="10" name="TextBox 7"/>
          <p:cNvSpPr>
            <a:spLocks noChangeArrowheads="1"/>
          </p:cNvSpPr>
          <p:nvPr/>
        </p:nvSpPr>
        <p:spPr bwMode="auto">
          <a:xfrm>
            <a:off x="594030" y="2680557"/>
            <a:ext cx="19617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1500" dirty="0">
                <a:solidFill>
                  <a:schemeClr val="tx1">
                    <a:lumMod val="75000"/>
                    <a:lumOff val="25000"/>
                  </a:schemeClr>
                </a:solidFill>
                <a:latin typeface="微软雅黑" pitchFamily="34" charset="-122"/>
                <a:ea typeface="微软雅黑" pitchFamily="34" charset="-122"/>
                <a:sym typeface="微软雅黑" pitchFamily="34" charset="-122"/>
              </a:rPr>
              <a:t>THE BUSINESS  PLAN</a:t>
            </a:r>
            <a:endParaRPr lang="zh-CN" altLang="en-US" sz="1500" dirty="0">
              <a:solidFill>
                <a:schemeClr val="tx1">
                  <a:lumMod val="75000"/>
                  <a:lumOff val="25000"/>
                </a:schemeClr>
              </a:solidFill>
              <a:latin typeface="微软雅黑" pitchFamily="34" charset="-122"/>
              <a:ea typeface="微软雅黑" pitchFamily="34" charset="-122"/>
              <a:sym typeface="微软雅黑" pitchFamily="34" charset="-122"/>
            </a:endParaRPr>
          </a:p>
        </p:txBody>
      </p:sp>
      <p:pic>
        <p:nvPicPr>
          <p:cNvPr id="8" name="纯音乐 - 阿兰蒂斯之恋 - aranjuez mon auour.mp3">
            <a:hlinkClick r:id="" action="ppaction://media"/>
          </p:cNvPr>
          <p:cNvPicPr>
            <a:picLocks noRot="1" noChangeAspect="1"/>
          </p:cNvPicPr>
          <p:nvPr>
            <a:audioFile r:link="rId1"/>
          </p:nvPr>
        </p:nvPicPr>
        <p:blipFill>
          <a:blip r:embed="rId4" cstate="print"/>
          <a:stretch>
            <a:fillRect/>
          </a:stretch>
        </p:blipFill>
        <p:spPr>
          <a:xfrm>
            <a:off x="-304800" y="844352"/>
            <a:ext cx="304800" cy="304800"/>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par>
                          <p:cTn id="7" fill="hold">
                            <p:stCondLst>
                              <p:cond delay="264342"/>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by="(-#ppt_w*2)" calcmode="lin" valueType="num">
                                      <p:cBhvr rctx="PPT">
                                        <p:cTn id="10" dur="500" autoRev="1" fill="hold">
                                          <p:stCondLst>
                                            <p:cond delay="0"/>
                                          </p:stCondLst>
                                        </p:cTn>
                                        <p:tgtEl>
                                          <p:spTgt spid="9"/>
                                        </p:tgtEl>
                                        <p:attrNameLst>
                                          <p:attrName>ppt_w</p:attrName>
                                        </p:attrNameLst>
                                      </p:cBhvr>
                                    </p:anim>
                                    <p:anim by="(#ppt_w*0.50)" calcmode="lin" valueType="num">
                                      <p:cBhvr>
                                        <p:cTn id="11" dur="500" decel="50000" autoRev="1" fill="hold">
                                          <p:stCondLst>
                                            <p:cond delay="0"/>
                                          </p:stCondLst>
                                        </p:cTn>
                                        <p:tgtEl>
                                          <p:spTgt spid="9"/>
                                        </p:tgtEl>
                                        <p:attrNameLst>
                                          <p:attrName>ppt_x</p:attrName>
                                        </p:attrNameLst>
                                      </p:cBhvr>
                                    </p:anim>
                                    <p:anim from="(-#ppt_h/2)" to="(#ppt_y)" calcmode="lin" valueType="num">
                                      <p:cBhvr>
                                        <p:cTn id="12" dur="1000" fill="hold">
                                          <p:stCondLst>
                                            <p:cond delay="0"/>
                                          </p:stCondLst>
                                        </p:cTn>
                                        <p:tgtEl>
                                          <p:spTgt spid="9"/>
                                        </p:tgtEl>
                                        <p:attrNameLst>
                                          <p:attrName>ppt_y</p:attrName>
                                        </p:attrNameLst>
                                      </p:cBhvr>
                                    </p:anim>
                                    <p:animRot by="21600000">
                                      <p:cBhvr>
                                        <p:cTn id="13" dur="1000" fill="hold">
                                          <p:stCondLst>
                                            <p:cond delay="0"/>
                                          </p:stCondLst>
                                        </p:cTn>
                                        <p:tgtEl>
                                          <p:spTgt spid="9"/>
                                        </p:tgtEl>
                                        <p:attrNameLst>
                                          <p:attrName>r</p:attrName>
                                        </p:attrNameLst>
                                      </p:cBhvr>
                                    </p:animRot>
                                  </p:childTnLst>
                                </p:cTn>
                              </p:par>
                            </p:childTnLst>
                          </p:cTn>
                        </p:par>
                        <p:par>
                          <p:cTn id="14" fill="hold">
                            <p:stCondLst>
                              <p:cond delay="266642"/>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Scale>
                                      <p:cBhvr>
                                        <p:cTn id="17"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5"/>
                                        </p:tgtEl>
                                        <p:attrNameLst>
                                          <p:attrName>ppt_x</p:attrName>
                                          <p:attrName>ppt_y</p:attrName>
                                        </p:attrNameLst>
                                      </p:cBhvr>
                                    </p:animMotion>
                                    <p:animEffect transition="in" filter="fade">
                                      <p:cBhvr>
                                        <p:cTn id="19" dur="500"/>
                                        <p:tgtEl>
                                          <p:spTgt spid="5"/>
                                        </p:tgtEl>
                                      </p:cBhvr>
                                    </p:animEffect>
                                  </p:childTnLst>
                                </p:cTn>
                              </p:par>
                            </p:childTnLst>
                          </p:cTn>
                        </p:par>
                        <p:par>
                          <p:cTn id="20" fill="hold">
                            <p:stCondLst>
                              <p:cond delay="268492"/>
                            </p:stCondLst>
                            <p:childTnLst>
                              <p:par>
                                <p:cTn id="21" presetID="52" presetClass="entr" presetSubtype="0"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Scale>
                                      <p:cBhvr>
                                        <p:cTn id="23"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500" decel="50000" fill="hold">
                                          <p:stCondLst>
                                            <p:cond delay="0"/>
                                          </p:stCondLst>
                                        </p:cTn>
                                        <p:tgtEl>
                                          <p:spTgt spid="10"/>
                                        </p:tgtEl>
                                        <p:attrNameLst>
                                          <p:attrName>ppt_x</p:attrName>
                                          <p:attrName>ppt_y</p:attrName>
                                        </p:attrNameLst>
                                      </p:cBhvr>
                                    </p:animMotion>
                                    <p:animEffect transition="in" filter="fade">
                                      <p:cBhvr>
                                        <p:cTn id="25" dur="500"/>
                                        <p:tgtEl>
                                          <p:spTgt spid="10"/>
                                        </p:tgtEl>
                                      </p:cBhvr>
                                    </p:animEffect>
                                  </p:childTnLst>
                                </p:cTn>
                              </p:par>
                            </p:childTnLst>
                          </p:cTn>
                        </p:par>
                        <p:par>
                          <p:cTn id="26" fill="hold">
                            <p:stCondLst>
                              <p:cond delay="269692"/>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5">
                <p:cTn id="30"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5" grpId="0"/>
      <p:bldP spid="7"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5404046" y="2480779"/>
            <a:ext cx="1074375" cy="25105"/>
          </a:xfrm>
          <a:prstGeom prst="line">
            <a:avLst/>
          </a:prstGeom>
          <a:ln w="12700" cap="rnd">
            <a:solidFill>
              <a:schemeClr val="accent4"/>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4726848" y="2947730"/>
            <a:ext cx="1751573" cy="63920"/>
          </a:xfrm>
          <a:prstGeom prst="line">
            <a:avLst/>
          </a:prstGeom>
          <a:ln w="12700" cap="rnd">
            <a:solidFill>
              <a:schemeClr val="accent3"/>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954159" y="3433999"/>
            <a:ext cx="2524262" cy="19315"/>
          </a:xfrm>
          <a:prstGeom prst="line">
            <a:avLst/>
          </a:prstGeom>
          <a:ln w="12700" cap="rnd">
            <a:solidFill>
              <a:schemeClr val="accent2"/>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284994" y="3928718"/>
            <a:ext cx="3193427" cy="0"/>
          </a:xfrm>
          <a:prstGeom prst="line">
            <a:avLst/>
          </a:prstGeom>
          <a:ln w="12700" cap="rnd">
            <a:solidFill>
              <a:schemeClr val="accent1"/>
            </a:solidFill>
            <a:prstDash val="sysDot"/>
            <a:tailEnd type="oval" w="sm" len="sm"/>
          </a:ln>
        </p:spPr>
        <p:style>
          <a:lnRef idx="1">
            <a:schemeClr val="accent1"/>
          </a:lnRef>
          <a:fillRef idx="0">
            <a:schemeClr val="accent1"/>
          </a:fillRef>
          <a:effectRef idx="0">
            <a:schemeClr val="accent1"/>
          </a:effectRef>
          <a:fontRef idx="minor">
            <a:schemeClr val="tx1"/>
          </a:fontRef>
        </p:style>
      </p:cxnSp>
      <p:grpSp>
        <p:nvGrpSpPr>
          <p:cNvPr id="6" name="组合 91"/>
          <p:cNvGrpSpPr/>
          <p:nvPr/>
        </p:nvGrpSpPr>
        <p:grpSpPr>
          <a:xfrm>
            <a:off x="3846487" y="533883"/>
            <a:ext cx="1620436" cy="3381925"/>
            <a:chOff x="5127982" y="711789"/>
            <a:chExt cx="2160300" cy="4508886"/>
          </a:xfrm>
        </p:grpSpPr>
        <p:grpSp>
          <p:nvGrpSpPr>
            <p:cNvPr id="7" name="组合 6"/>
            <p:cNvGrpSpPr/>
            <p:nvPr/>
          </p:nvGrpSpPr>
          <p:grpSpPr>
            <a:xfrm rot="19655684">
              <a:off x="5127982" y="711789"/>
              <a:ext cx="2160300" cy="4508886"/>
              <a:chOff x="1592519" y="-122634"/>
              <a:chExt cx="2190591" cy="4572108"/>
            </a:xfrm>
          </p:grpSpPr>
          <p:sp>
            <p:nvSpPr>
              <p:cNvPr id="20" name="平行四边形 2283"/>
              <p:cNvSpPr/>
              <p:nvPr/>
            </p:nvSpPr>
            <p:spPr>
              <a:xfrm rot="15424320" flipH="1">
                <a:off x="2229220" y="2078397"/>
                <a:ext cx="847548" cy="2120949"/>
              </a:xfrm>
              <a:custGeom>
                <a:avLst/>
                <a:gdLst/>
                <a:ahLst/>
                <a:cxnLst/>
                <a:rect l="l" t="t" r="r" b="b"/>
                <a:pathLst>
                  <a:path w="847548" h="2120949">
                    <a:moveTo>
                      <a:pt x="404264" y="2120949"/>
                    </a:moveTo>
                    <a:lnTo>
                      <a:pt x="847548" y="2120949"/>
                    </a:lnTo>
                    <a:lnTo>
                      <a:pt x="360695" y="0"/>
                    </a:lnTo>
                    <a:lnTo>
                      <a:pt x="0" y="359791"/>
                    </a:ln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平行四边形 2284"/>
              <p:cNvSpPr/>
              <p:nvPr/>
            </p:nvSpPr>
            <p:spPr>
              <a:xfrm flipH="1">
                <a:off x="2877748" y="790902"/>
                <a:ext cx="905362" cy="2520350"/>
              </a:xfrm>
              <a:custGeom>
                <a:avLst/>
                <a:gdLst/>
                <a:ahLst/>
                <a:cxnLst/>
                <a:rect l="l" t="t" r="r" b="b"/>
                <a:pathLst>
                  <a:path w="905362" h="2520350">
                    <a:moveTo>
                      <a:pt x="581485" y="0"/>
                    </a:moveTo>
                    <a:lnTo>
                      <a:pt x="0" y="2520350"/>
                    </a:lnTo>
                    <a:lnTo>
                      <a:pt x="443284" y="2520350"/>
                    </a:lnTo>
                    <a:lnTo>
                      <a:pt x="905362" y="518312"/>
                    </a:ln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7340419" flipH="1">
                <a:off x="95903" y="2114237"/>
                <a:ext cx="4572108" cy="9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组合 36"/>
            <p:cNvGrpSpPr/>
            <p:nvPr/>
          </p:nvGrpSpPr>
          <p:grpSpPr>
            <a:xfrm>
              <a:off x="6138926" y="2926405"/>
              <a:ext cx="551780" cy="414516"/>
              <a:chOff x="5288412" y="1824354"/>
              <a:chExt cx="386956" cy="290695"/>
            </a:xfrm>
          </p:grpSpPr>
          <p:sp>
            <p:nvSpPr>
              <p:cNvPr id="38" name="Freeform 41"/>
              <p:cNvSpPr/>
              <p:nvPr/>
            </p:nvSpPr>
            <p:spPr bwMode="auto">
              <a:xfrm>
                <a:off x="5402523" y="1943565"/>
                <a:ext cx="170210" cy="94348"/>
              </a:xfrm>
              <a:custGeom>
                <a:avLst/>
                <a:gdLst>
                  <a:gd name="T0" fmla="*/ 62 w 113"/>
                  <a:gd name="T1" fmla="*/ 46 h 63"/>
                  <a:gd name="T2" fmla="*/ 19 w 113"/>
                  <a:gd name="T3" fmla="*/ 62 h 63"/>
                  <a:gd name="T4" fmla="*/ 19 w 113"/>
                  <a:gd name="T5" fmla="*/ 62 h 63"/>
                  <a:gd name="T6" fmla="*/ 18 w 113"/>
                  <a:gd name="T7" fmla="*/ 62 h 63"/>
                  <a:gd name="T8" fmla="*/ 15 w 113"/>
                  <a:gd name="T9" fmla="*/ 62 h 63"/>
                  <a:gd name="T10" fmla="*/ 9 w 113"/>
                  <a:gd name="T11" fmla="*/ 58 h 63"/>
                  <a:gd name="T12" fmla="*/ 9 w 113"/>
                  <a:gd name="T13" fmla="*/ 58 h 63"/>
                  <a:gd name="T14" fmla="*/ 9 w 113"/>
                  <a:gd name="T15" fmla="*/ 58 h 63"/>
                  <a:gd name="T16" fmla="*/ 9 w 113"/>
                  <a:gd name="T17" fmla="*/ 58 h 63"/>
                  <a:gd name="T18" fmla="*/ 1 w 113"/>
                  <a:gd name="T19" fmla="*/ 40 h 63"/>
                  <a:gd name="T20" fmla="*/ 1 w 113"/>
                  <a:gd name="T21" fmla="*/ 40 h 63"/>
                  <a:gd name="T22" fmla="*/ 1 w 113"/>
                  <a:gd name="T23" fmla="*/ 40 h 63"/>
                  <a:gd name="T24" fmla="*/ 0 w 113"/>
                  <a:gd name="T25" fmla="*/ 37 h 63"/>
                  <a:gd name="T26" fmla="*/ 4 w 113"/>
                  <a:gd name="T27" fmla="*/ 31 h 63"/>
                  <a:gd name="T28" fmla="*/ 4 w 113"/>
                  <a:gd name="T29" fmla="*/ 31 h 63"/>
                  <a:gd name="T30" fmla="*/ 4 w 113"/>
                  <a:gd name="T31" fmla="*/ 31 h 63"/>
                  <a:gd name="T32" fmla="*/ 4 w 113"/>
                  <a:gd name="T33" fmla="*/ 31 h 63"/>
                  <a:gd name="T34" fmla="*/ 48 w 113"/>
                  <a:gd name="T35" fmla="*/ 15 h 63"/>
                  <a:gd name="T36" fmla="*/ 43 w 113"/>
                  <a:gd name="T37" fmla="*/ 5 h 63"/>
                  <a:gd name="T38" fmla="*/ 45 w 113"/>
                  <a:gd name="T39" fmla="*/ 1 h 63"/>
                  <a:gd name="T40" fmla="*/ 47 w 113"/>
                  <a:gd name="T41" fmla="*/ 0 h 63"/>
                  <a:gd name="T42" fmla="*/ 78 w 113"/>
                  <a:gd name="T43" fmla="*/ 4 h 63"/>
                  <a:gd name="T44" fmla="*/ 110 w 113"/>
                  <a:gd name="T45" fmla="*/ 7 h 63"/>
                  <a:gd name="T46" fmla="*/ 113 w 113"/>
                  <a:gd name="T47" fmla="*/ 10 h 63"/>
                  <a:gd name="T48" fmla="*/ 112 w 113"/>
                  <a:gd name="T49" fmla="*/ 12 h 63"/>
                  <a:gd name="T50" fmla="*/ 112 w 113"/>
                  <a:gd name="T51" fmla="*/ 12 h 63"/>
                  <a:gd name="T52" fmla="*/ 92 w 113"/>
                  <a:gd name="T53" fmla="*/ 35 h 63"/>
                  <a:gd name="T54" fmla="*/ 73 w 113"/>
                  <a:gd name="T55" fmla="*/ 57 h 63"/>
                  <a:gd name="T56" fmla="*/ 68 w 113"/>
                  <a:gd name="T57" fmla="*/ 57 h 63"/>
                  <a:gd name="T58" fmla="*/ 67 w 113"/>
                  <a:gd name="T59" fmla="*/ 56 h 63"/>
                  <a:gd name="T60" fmla="*/ 67 w 113"/>
                  <a:gd name="T61" fmla="*/ 56 h 63"/>
                  <a:gd name="T62" fmla="*/ 62 w 113"/>
                  <a:gd name="T63"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63">
                    <a:moveTo>
                      <a:pt x="62" y="46"/>
                    </a:moveTo>
                    <a:cubicBezTo>
                      <a:pt x="19" y="62"/>
                      <a:pt x="19" y="62"/>
                      <a:pt x="19" y="62"/>
                    </a:cubicBezTo>
                    <a:cubicBezTo>
                      <a:pt x="19" y="62"/>
                      <a:pt x="19" y="62"/>
                      <a:pt x="19" y="62"/>
                    </a:cubicBezTo>
                    <a:cubicBezTo>
                      <a:pt x="19" y="62"/>
                      <a:pt x="18" y="62"/>
                      <a:pt x="18" y="62"/>
                    </a:cubicBezTo>
                    <a:cubicBezTo>
                      <a:pt x="17" y="63"/>
                      <a:pt x="16" y="63"/>
                      <a:pt x="15" y="62"/>
                    </a:cubicBezTo>
                    <a:cubicBezTo>
                      <a:pt x="12" y="62"/>
                      <a:pt x="10" y="60"/>
                      <a:pt x="9" y="58"/>
                    </a:cubicBezTo>
                    <a:cubicBezTo>
                      <a:pt x="9" y="58"/>
                      <a:pt x="9" y="58"/>
                      <a:pt x="9" y="58"/>
                    </a:cubicBezTo>
                    <a:cubicBezTo>
                      <a:pt x="9" y="58"/>
                      <a:pt x="9" y="58"/>
                      <a:pt x="9" y="58"/>
                    </a:cubicBezTo>
                    <a:cubicBezTo>
                      <a:pt x="9" y="58"/>
                      <a:pt x="9" y="58"/>
                      <a:pt x="9" y="58"/>
                    </a:cubicBezTo>
                    <a:cubicBezTo>
                      <a:pt x="1" y="40"/>
                      <a:pt x="1" y="40"/>
                      <a:pt x="1" y="40"/>
                    </a:cubicBezTo>
                    <a:cubicBezTo>
                      <a:pt x="1" y="40"/>
                      <a:pt x="1" y="40"/>
                      <a:pt x="1" y="40"/>
                    </a:cubicBezTo>
                    <a:cubicBezTo>
                      <a:pt x="1" y="40"/>
                      <a:pt x="1" y="40"/>
                      <a:pt x="1" y="40"/>
                    </a:cubicBezTo>
                    <a:cubicBezTo>
                      <a:pt x="0" y="39"/>
                      <a:pt x="0" y="38"/>
                      <a:pt x="0" y="37"/>
                    </a:cubicBezTo>
                    <a:cubicBezTo>
                      <a:pt x="0" y="34"/>
                      <a:pt x="2" y="32"/>
                      <a:pt x="4" y="31"/>
                    </a:cubicBezTo>
                    <a:cubicBezTo>
                      <a:pt x="4" y="31"/>
                      <a:pt x="4" y="31"/>
                      <a:pt x="4" y="31"/>
                    </a:cubicBezTo>
                    <a:cubicBezTo>
                      <a:pt x="4" y="31"/>
                      <a:pt x="4" y="31"/>
                      <a:pt x="4" y="31"/>
                    </a:cubicBezTo>
                    <a:cubicBezTo>
                      <a:pt x="4" y="31"/>
                      <a:pt x="4" y="31"/>
                      <a:pt x="4" y="31"/>
                    </a:cubicBezTo>
                    <a:cubicBezTo>
                      <a:pt x="48" y="15"/>
                      <a:pt x="48" y="15"/>
                      <a:pt x="48" y="15"/>
                    </a:cubicBezTo>
                    <a:cubicBezTo>
                      <a:pt x="43" y="5"/>
                      <a:pt x="43" y="5"/>
                      <a:pt x="43" y="5"/>
                    </a:cubicBezTo>
                    <a:cubicBezTo>
                      <a:pt x="43" y="3"/>
                      <a:pt x="43" y="1"/>
                      <a:pt x="45" y="1"/>
                    </a:cubicBezTo>
                    <a:cubicBezTo>
                      <a:pt x="46" y="0"/>
                      <a:pt x="46" y="0"/>
                      <a:pt x="47" y="0"/>
                    </a:cubicBezTo>
                    <a:cubicBezTo>
                      <a:pt x="78" y="4"/>
                      <a:pt x="78" y="4"/>
                      <a:pt x="78" y="4"/>
                    </a:cubicBezTo>
                    <a:cubicBezTo>
                      <a:pt x="110" y="7"/>
                      <a:pt x="110" y="7"/>
                      <a:pt x="110" y="7"/>
                    </a:cubicBezTo>
                    <a:cubicBezTo>
                      <a:pt x="112" y="7"/>
                      <a:pt x="113" y="9"/>
                      <a:pt x="113" y="10"/>
                    </a:cubicBezTo>
                    <a:cubicBezTo>
                      <a:pt x="113" y="11"/>
                      <a:pt x="113" y="12"/>
                      <a:pt x="112" y="12"/>
                    </a:cubicBezTo>
                    <a:cubicBezTo>
                      <a:pt x="112" y="12"/>
                      <a:pt x="112" y="12"/>
                      <a:pt x="112" y="12"/>
                    </a:cubicBezTo>
                    <a:cubicBezTo>
                      <a:pt x="92" y="35"/>
                      <a:pt x="92" y="35"/>
                      <a:pt x="92" y="35"/>
                    </a:cubicBezTo>
                    <a:cubicBezTo>
                      <a:pt x="73" y="57"/>
                      <a:pt x="73" y="57"/>
                      <a:pt x="73" y="57"/>
                    </a:cubicBezTo>
                    <a:cubicBezTo>
                      <a:pt x="71" y="58"/>
                      <a:pt x="69" y="59"/>
                      <a:pt x="68" y="57"/>
                    </a:cubicBezTo>
                    <a:cubicBezTo>
                      <a:pt x="68" y="57"/>
                      <a:pt x="67" y="57"/>
                      <a:pt x="67" y="56"/>
                    </a:cubicBezTo>
                    <a:cubicBezTo>
                      <a:pt x="67" y="56"/>
                      <a:pt x="67" y="56"/>
                      <a:pt x="67" y="56"/>
                    </a:cubicBezTo>
                    <a:cubicBezTo>
                      <a:pt x="62" y="46"/>
                      <a:pt x="62" y="46"/>
                      <a:pt x="62" y="46"/>
                    </a:cubicBezTo>
                    <a:close/>
                  </a:path>
                </a:pathLst>
              </a:custGeom>
              <a:solidFill>
                <a:schemeClr val="accent4"/>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
            <p:nvSpPr>
              <p:cNvPr id="39" name="Freeform 42"/>
              <p:cNvSpPr>
                <a:spLocks noEditPoints="1"/>
              </p:cNvSpPr>
              <p:nvPr/>
            </p:nvSpPr>
            <p:spPr bwMode="auto">
              <a:xfrm>
                <a:off x="5288412" y="1824354"/>
                <a:ext cx="386956" cy="290695"/>
              </a:xfrm>
              <a:custGeom>
                <a:avLst/>
                <a:gdLst>
                  <a:gd name="T0" fmla="*/ 225 w 257"/>
                  <a:gd name="T1" fmla="*/ 0 h 193"/>
                  <a:gd name="T2" fmla="*/ 32 w 257"/>
                  <a:gd name="T3" fmla="*/ 0 h 193"/>
                  <a:gd name="T4" fmla="*/ 0 w 257"/>
                  <a:gd name="T5" fmla="*/ 32 h 193"/>
                  <a:gd name="T6" fmla="*/ 0 w 257"/>
                  <a:gd name="T7" fmla="*/ 160 h 193"/>
                  <a:gd name="T8" fmla="*/ 32 w 257"/>
                  <a:gd name="T9" fmla="*/ 193 h 193"/>
                  <a:gd name="T10" fmla="*/ 225 w 257"/>
                  <a:gd name="T11" fmla="*/ 193 h 193"/>
                  <a:gd name="T12" fmla="*/ 257 w 257"/>
                  <a:gd name="T13" fmla="*/ 160 h 193"/>
                  <a:gd name="T14" fmla="*/ 257 w 257"/>
                  <a:gd name="T15" fmla="*/ 32 h 193"/>
                  <a:gd name="T16" fmla="*/ 225 w 257"/>
                  <a:gd name="T17" fmla="*/ 0 h 193"/>
                  <a:gd name="T18" fmla="*/ 209 w 257"/>
                  <a:gd name="T19" fmla="*/ 16 h 193"/>
                  <a:gd name="T20" fmla="*/ 225 w 257"/>
                  <a:gd name="T21" fmla="*/ 16 h 193"/>
                  <a:gd name="T22" fmla="*/ 225 w 257"/>
                  <a:gd name="T23" fmla="*/ 32 h 193"/>
                  <a:gd name="T24" fmla="*/ 209 w 257"/>
                  <a:gd name="T25" fmla="*/ 32 h 193"/>
                  <a:gd name="T26" fmla="*/ 209 w 257"/>
                  <a:gd name="T27" fmla="*/ 16 h 193"/>
                  <a:gd name="T28" fmla="*/ 176 w 257"/>
                  <a:gd name="T29" fmla="*/ 16 h 193"/>
                  <a:gd name="T30" fmla="*/ 193 w 257"/>
                  <a:gd name="T31" fmla="*/ 16 h 193"/>
                  <a:gd name="T32" fmla="*/ 193 w 257"/>
                  <a:gd name="T33" fmla="*/ 32 h 193"/>
                  <a:gd name="T34" fmla="*/ 176 w 257"/>
                  <a:gd name="T35" fmla="*/ 32 h 193"/>
                  <a:gd name="T36" fmla="*/ 176 w 257"/>
                  <a:gd name="T37" fmla="*/ 16 h 193"/>
                  <a:gd name="T38" fmla="*/ 144 w 257"/>
                  <a:gd name="T39" fmla="*/ 16 h 193"/>
                  <a:gd name="T40" fmla="*/ 160 w 257"/>
                  <a:gd name="T41" fmla="*/ 16 h 193"/>
                  <a:gd name="T42" fmla="*/ 160 w 257"/>
                  <a:gd name="T43" fmla="*/ 32 h 193"/>
                  <a:gd name="T44" fmla="*/ 144 w 257"/>
                  <a:gd name="T45" fmla="*/ 32 h 193"/>
                  <a:gd name="T46" fmla="*/ 144 w 257"/>
                  <a:gd name="T47" fmla="*/ 16 h 193"/>
                  <a:gd name="T48" fmla="*/ 241 w 257"/>
                  <a:gd name="T49" fmla="*/ 176 h 193"/>
                  <a:gd name="T50" fmla="*/ 16 w 257"/>
                  <a:gd name="T51" fmla="*/ 176 h 193"/>
                  <a:gd name="T52" fmla="*/ 16 w 257"/>
                  <a:gd name="T53" fmla="*/ 48 h 193"/>
                  <a:gd name="T54" fmla="*/ 241 w 257"/>
                  <a:gd name="T55" fmla="*/ 48 h 193"/>
                  <a:gd name="T56" fmla="*/ 241 w 257"/>
                  <a:gd name="T57" fmla="*/ 17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 h="193">
                    <a:moveTo>
                      <a:pt x="225" y="0"/>
                    </a:moveTo>
                    <a:cubicBezTo>
                      <a:pt x="32" y="0"/>
                      <a:pt x="32" y="0"/>
                      <a:pt x="32" y="0"/>
                    </a:cubicBezTo>
                    <a:cubicBezTo>
                      <a:pt x="14" y="0"/>
                      <a:pt x="0" y="14"/>
                      <a:pt x="0" y="32"/>
                    </a:cubicBezTo>
                    <a:cubicBezTo>
                      <a:pt x="0" y="160"/>
                      <a:pt x="0" y="160"/>
                      <a:pt x="0" y="160"/>
                    </a:cubicBezTo>
                    <a:cubicBezTo>
                      <a:pt x="0" y="178"/>
                      <a:pt x="14" y="193"/>
                      <a:pt x="32" y="193"/>
                    </a:cubicBezTo>
                    <a:cubicBezTo>
                      <a:pt x="225" y="193"/>
                      <a:pt x="225" y="193"/>
                      <a:pt x="225" y="193"/>
                    </a:cubicBezTo>
                    <a:cubicBezTo>
                      <a:pt x="242" y="193"/>
                      <a:pt x="257" y="178"/>
                      <a:pt x="257" y="160"/>
                    </a:cubicBezTo>
                    <a:cubicBezTo>
                      <a:pt x="257" y="32"/>
                      <a:pt x="257" y="32"/>
                      <a:pt x="257" y="32"/>
                    </a:cubicBezTo>
                    <a:cubicBezTo>
                      <a:pt x="257" y="14"/>
                      <a:pt x="242" y="0"/>
                      <a:pt x="225" y="0"/>
                    </a:cubicBezTo>
                    <a:close/>
                    <a:moveTo>
                      <a:pt x="209" y="16"/>
                    </a:moveTo>
                    <a:cubicBezTo>
                      <a:pt x="225" y="16"/>
                      <a:pt x="225" y="16"/>
                      <a:pt x="225" y="16"/>
                    </a:cubicBezTo>
                    <a:cubicBezTo>
                      <a:pt x="225" y="32"/>
                      <a:pt x="225" y="32"/>
                      <a:pt x="225" y="32"/>
                    </a:cubicBezTo>
                    <a:cubicBezTo>
                      <a:pt x="209" y="32"/>
                      <a:pt x="209" y="32"/>
                      <a:pt x="209" y="32"/>
                    </a:cubicBezTo>
                    <a:lnTo>
                      <a:pt x="209" y="16"/>
                    </a:lnTo>
                    <a:close/>
                    <a:moveTo>
                      <a:pt x="176" y="16"/>
                    </a:moveTo>
                    <a:cubicBezTo>
                      <a:pt x="193" y="16"/>
                      <a:pt x="193" y="16"/>
                      <a:pt x="193" y="16"/>
                    </a:cubicBezTo>
                    <a:cubicBezTo>
                      <a:pt x="193" y="32"/>
                      <a:pt x="193" y="32"/>
                      <a:pt x="193" y="32"/>
                    </a:cubicBezTo>
                    <a:cubicBezTo>
                      <a:pt x="176" y="32"/>
                      <a:pt x="176" y="32"/>
                      <a:pt x="176" y="32"/>
                    </a:cubicBezTo>
                    <a:lnTo>
                      <a:pt x="176" y="16"/>
                    </a:lnTo>
                    <a:close/>
                    <a:moveTo>
                      <a:pt x="144" y="16"/>
                    </a:moveTo>
                    <a:cubicBezTo>
                      <a:pt x="160" y="16"/>
                      <a:pt x="160" y="16"/>
                      <a:pt x="160" y="16"/>
                    </a:cubicBezTo>
                    <a:cubicBezTo>
                      <a:pt x="160" y="32"/>
                      <a:pt x="160" y="32"/>
                      <a:pt x="160" y="32"/>
                    </a:cubicBezTo>
                    <a:cubicBezTo>
                      <a:pt x="144" y="32"/>
                      <a:pt x="144" y="32"/>
                      <a:pt x="144" y="32"/>
                    </a:cubicBezTo>
                    <a:lnTo>
                      <a:pt x="144" y="16"/>
                    </a:lnTo>
                    <a:close/>
                    <a:moveTo>
                      <a:pt x="241" y="176"/>
                    </a:moveTo>
                    <a:cubicBezTo>
                      <a:pt x="16" y="176"/>
                      <a:pt x="16" y="176"/>
                      <a:pt x="16" y="176"/>
                    </a:cubicBezTo>
                    <a:cubicBezTo>
                      <a:pt x="16" y="48"/>
                      <a:pt x="16" y="48"/>
                      <a:pt x="16" y="48"/>
                    </a:cubicBezTo>
                    <a:cubicBezTo>
                      <a:pt x="241" y="48"/>
                      <a:pt x="241" y="48"/>
                      <a:pt x="241" y="48"/>
                    </a:cubicBezTo>
                    <a:lnTo>
                      <a:pt x="241" y="176"/>
                    </a:lnTo>
                    <a:close/>
                  </a:path>
                </a:pathLst>
              </a:custGeom>
              <a:solidFill>
                <a:schemeClr val="accent4"/>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grpSp>
      </p:grpSp>
      <p:sp>
        <p:nvSpPr>
          <p:cNvPr id="79" name="TextBox 78"/>
          <p:cNvSpPr txBox="1"/>
          <p:nvPr/>
        </p:nvSpPr>
        <p:spPr>
          <a:xfrm>
            <a:off x="3985861" y="1060376"/>
            <a:ext cx="559616"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3213428" y="1590855"/>
            <a:ext cx="559616"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2470991" y="2132913"/>
            <a:ext cx="559616"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1708128" y="2639496"/>
            <a:ext cx="559616"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6649797" y="2247519"/>
            <a:ext cx="1738627" cy="453970"/>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sz="900" dirty="0">
                <a:solidFill>
                  <a:schemeClr val="tx1">
                    <a:lumMod val="65000"/>
                    <a:lumOff val="35000"/>
                  </a:schemeClr>
                </a:solidFill>
              </a:rPr>
              <a:t>点击此处添加项目情况点击此处添加内容</a:t>
            </a:r>
            <a:endParaRPr lang="en-US" altLang="zh-CN" sz="900" dirty="0">
              <a:solidFill>
                <a:schemeClr val="tx1">
                  <a:lumMod val="65000"/>
                  <a:lumOff val="35000"/>
                </a:schemeClr>
              </a:solidFill>
            </a:endParaRPr>
          </a:p>
        </p:txBody>
      </p:sp>
      <p:sp>
        <p:nvSpPr>
          <p:cNvPr id="84" name="TextBox 83"/>
          <p:cNvSpPr txBox="1"/>
          <p:nvPr/>
        </p:nvSpPr>
        <p:spPr>
          <a:xfrm>
            <a:off x="6649797" y="2735525"/>
            <a:ext cx="1738627" cy="453970"/>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sz="900" dirty="0">
                <a:solidFill>
                  <a:schemeClr val="tx1">
                    <a:lumMod val="65000"/>
                    <a:lumOff val="35000"/>
                  </a:schemeClr>
                </a:solidFill>
              </a:rPr>
              <a:t>点击此处添加项目情况点击此处添加内容</a:t>
            </a:r>
            <a:endParaRPr lang="en-US" altLang="zh-CN" sz="900" dirty="0">
              <a:solidFill>
                <a:schemeClr val="tx1">
                  <a:lumMod val="65000"/>
                  <a:lumOff val="35000"/>
                </a:schemeClr>
              </a:solidFill>
            </a:endParaRPr>
          </a:p>
        </p:txBody>
      </p:sp>
      <p:sp>
        <p:nvSpPr>
          <p:cNvPr id="85" name="TextBox 84"/>
          <p:cNvSpPr txBox="1"/>
          <p:nvPr/>
        </p:nvSpPr>
        <p:spPr>
          <a:xfrm>
            <a:off x="6649797" y="3245294"/>
            <a:ext cx="1738627" cy="453970"/>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sz="900" dirty="0">
                <a:solidFill>
                  <a:schemeClr val="tx1">
                    <a:lumMod val="65000"/>
                    <a:lumOff val="35000"/>
                  </a:schemeClr>
                </a:solidFill>
              </a:rPr>
              <a:t>点击此处添加项目情况点击此处添加内容</a:t>
            </a:r>
            <a:endParaRPr lang="en-US" altLang="zh-CN" sz="900" dirty="0">
              <a:solidFill>
                <a:schemeClr val="tx1">
                  <a:lumMod val="65000"/>
                  <a:lumOff val="35000"/>
                </a:schemeClr>
              </a:solidFill>
            </a:endParaRPr>
          </a:p>
        </p:txBody>
      </p:sp>
      <p:sp>
        <p:nvSpPr>
          <p:cNvPr id="86" name="TextBox 85"/>
          <p:cNvSpPr txBox="1"/>
          <p:nvPr/>
        </p:nvSpPr>
        <p:spPr>
          <a:xfrm>
            <a:off x="6649797" y="3716679"/>
            <a:ext cx="1738627" cy="453970"/>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sz="900" dirty="0">
                <a:solidFill>
                  <a:schemeClr val="tx1">
                    <a:lumMod val="65000"/>
                    <a:lumOff val="35000"/>
                  </a:schemeClr>
                </a:solidFill>
              </a:rPr>
              <a:t>点击此处添加项目情况点击此处添加内容</a:t>
            </a:r>
            <a:endParaRPr lang="en-US" altLang="zh-CN" sz="900" dirty="0">
              <a:solidFill>
                <a:schemeClr val="tx1">
                  <a:lumMod val="65000"/>
                  <a:lumOff val="35000"/>
                </a:schemeClr>
              </a:solidFill>
            </a:endParaRPr>
          </a:p>
        </p:txBody>
      </p:sp>
      <p:grpSp>
        <p:nvGrpSpPr>
          <p:cNvPr id="9" name="组合 90"/>
          <p:cNvGrpSpPr/>
          <p:nvPr/>
        </p:nvGrpSpPr>
        <p:grpSpPr>
          <a:xfrm>
            <a:off x="3104365" y="1004920"/>
            <a:ext cx="1620436" cy="3381925"/>
            <a:chOff x="4138615" y="1339789"/>
            <a:chExt cx="2160300" cy="4508886"/>
          </a:xfrm>
        </p:grpSpPr>
        <p:grpSp>
          <p:nvGrpSpPr>
            <p:cNvPr id="10" name="组合 7"/>
            <p:cNvGrpSpPr/>
            <p:nvPr/>
          </p:nvGrpSpPr>
          <p:grpSpPr>
            <a:xfrm rot="19655684">
              <a:off x="4138615" y="1339789"/>
              <a:ext cx="2160300" cy="4508886"/>
              <a:chOff x="667200" y="-122634"/>
              <a:chExt cx="2190591" cy="4572108"/>
            </a:xfrm>
          </p:grpSpPr>
          <p:sp>
            <p:nvSpPr>
              <p:cNvPr id="17" name="平行四边形 2283"/>
              <p:cNvSpPr/>
              <p:nvPr/>
            </p:nvSpPr>
            <p:spPr>
              <a:xfrm rot="15424320" flipH="1">
                <a:off x="1303901" y="2078397"/>
                <a:ext cx="847548" cy="2120949"/>
              </a:xfrm>
              <a:custGeom>
                <a:avLst/>
                <a:gdLst/>
                <a:ahLst/>
                <a:cxnLst/>
                <a:rect l="l" t="t" r="r" b="b"/>
                <a:pathLst>
                  <a:path w="847548" h="2120949">
                    <a:moveTo>
                      <a:pt x="404264" y="2120949"/>
                    </a:moveTo>
                    <a:lnTo>
                      <a:pt x="847548" y="2120949"/>
                    </a:lnTo>
                    <a:lnTo>
                      <a:pt x="360695" y="0"/>
                    </a:lnTo>
                    <a:lnTo>
                      <a:pt x="0" y="359791"/>
                    </a:ln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2284"/>
              <p:cNvSpPr/>
              <p:nvPr/>
            </p:nvSpPr>
            <p:spPr>
              <a:xfrm flipH="1">
                <a:off x="1952429" y="790902"/>
                <a:ext cx="905362" cy="2520350"/>
              </a:xfrm>
              <a:custGeom>
                <a:avLst/>
                <a:gdLst/>
                <a:ahLst/>
                <a:cxnLst/>
                <a:rect l="l" t="t" r="r" b="b"/>
                <a:pathLst>
                  <a:path w="905362" h="2520350">
                    <a:moveTo>
                      <a:pt x="581485" y="0"/>
                    </a:moveTo>
                    <a:lnTo>
                      <a:pt x="0" y="2520350"/>
                    </a:lnTo>
                    <a:lnTo>
                      <a:pt x="443284" y="2520350"/>
                    </a:lnTo>
                    <a:lnTo>
                      <a:pt x="905362" y="518312"/>
                    </a:ln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7340419" flipH="1">
                <a:off x="-829416" y="2114237"/>
                <a:ext cx="4572108" cy="9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组合 30"/>
            <p:cNvGrpSpPr/>
            <p:nvPr/>
          </p:nvGrpSpPr>
          <p:grpSpPr>
            <a:xfrm>
              <a:off x="5107899" y="3491506"/>
              <a:ext cx="521784" cy="483604"/>
              <a:chOff x="4378714" y="1388949"/>
              <a:chExt cx="365920" cy="339145"/>
            </a:xfrm>
          </p:grpSpPr>
          <p:sp>
            <p:nvSpPr>
              <p:cNvPr id="32" name="Freeform 37"/>
              <p:cNvSpPr/>
              <p:nvPr/>
            </p:nvSpPr>
            <p:spPr bwMode="auto">
              <a:xfrm>
                <a:off x="4378714" y="1388949"/>
                <a:ext cx="228859" cy="247346"/>
              </a:xfrm>
              <a:custGeom>
                <a:avLst/>
                <a:gdLst>
                  <a:gd name="T0" fmla="*/ 152 w 152"/>
                  <a:gd name="T1" fmla="*/ 28 h 164"/>
                  <a:gd name="T2" fmla="*/ 152 w 152"/>
                  <a:gd name="T3" fmla="*/ 28 h 164"/>
                  <a:gd name="T4" fmla="*/ 124 w 152"/>
                  <a:gd name="T5" fmla="*/ 0 h 164"/>
                  <a:gd name="T6" fmla="*/ 28 w 152"/>
                  <a:gd name="T7" fmla="*/ 0 h 164"/>
                  <a:gd name="T8" fmla="*/ 0 w 152"/>
                  <a:gd name="T9" fmla="*/ 28 h 164"/>
                  <a:gd name="T10" fmla="*/ 0 w 152"/>
                  <a:gd name="T11" fmla="*/ 91 h 164"/>
                  <a:gd name="T12" fmla="*/ 28 w 152"/>
                  <a:gd name="T13" fmla="*/ 119 h 164"/>
                  <a:gd name="T14" fmla="*/ 30 w 152"/>
                  <a:gd name="T15" fmla="*/ 119 h 164"/>
                  <a:gd name="T16" fmla="*/ 30 w 152"/>
                  <a:gd name="T17" fmla="*/ 164 h 164"/>
                  <a:gd name="T18" fmla="*/ 61 w 152"/>
                  <a:gd name="T19" fmla="*/ 134 h 164"/>
                  <a:gd name="T20" fmla="*/ 61 w 152"/>
                  <a:gd name="T21" fmla="*/ 58 h 164"/>
                  <a:gd name="T22" fmla="*/ 91 w 152"/>
                  <a:gd name="T23" fmla="*/ 28 h 164"/>
                  <a:gd name="T24" fmla="*/ 152 w 152"/>
                  <a:gd name="T25" fmla="*/ 2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64">
                    <a:moveTo>
                      <a:pt x="152" y="28"/>
                    </a:moveTo>
                    <a:cubicBezTo>
                      <a:pt x="152" y="28"/>
                      <a:pt x="152" y="28"/>
                      <a:pt x="152" y="28"/>
                    </a:cubicBezTo>
                    <a:cubicBezTo>
                      <a:pt x="152" y="12"/>
                      <a:pt x="140" y="0"/>
                      <a:pt x="124" y="0"/>
                    </a:cubicBezTo>
                    <a:cubicBezTo>
                      <a:pt x="28" y="0"/>
                      <a:pt x="28" y="0"/>
                      <a:pt x="28" y="0"/>
                    </a:cubicBezTo>
                    <a:cubicBezTo>
                      <a:pt x="12" y="0"/>
                      <a:pt x="0" y="12"/>
                      <a:pt x="0" y="28"/>
                    </a:cubicBezTo>
                    <a:cubicBezTo>
                      <a:pt x="0" y="91"/>
                      <a:pt x="0" y="91"/>
                      <a:pt x="0" y="91"/>
                    </a:cubicBezTo>
                    <a:cubicBezTo>
                      <a:pt x="0" y="106"/>
                      <a:pt x="12" y="119"/>
                      <a:pt x="28" y="119"/>
                    </a:cubicBezTo>
                    <a:cubicBezTo>
                      <a:pt x="30" y="119"/>
                      <a:pt x="30" y="119"/>
                      <a:pt x="30" y="119"/>
                    </a:cubicBezTo>
                    <a:cubicBezTo>
                      <a:pt x="30" y="164"/>
                      <a:pt x="30" y="164"/>
                      <a:pt x="30" y="164"/>
                    </a:cubicBezTo>
                    <a:cubicBezTo>
                      <a:pt x="61" y="134"/>
                      <a:pt x="61" y="134"/>
                      <a:pt x="61" y="134"/>
                    </a:cubicBezTo>
                    <a:cubicBezTo>
                      <a:pt x="61" y="58"/>
                      <a:pt x="61" y="58"/>
                      <a:pt x="61" y="58"/>
                    </a:cubicBezTo>
                    <a:cubicBezTo>
                      <a:pt x="61" y="41"/>
                      <a:pt x="74" y="28"/>
                      <a:pt x="91" y="28"/>
                    </a:cubicBezTo>
                    <a:lnTo>
                      <a:pt x="152" y="28"/>
                    </a:lnTo>
                    <a:close/>
                  </a:path>
                </a:pathLst>
              </a:custGeom>
              <a:solidFill>
                <a:schemeClr val="accent3"/>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
            <p:nvSpPr>
              <p:cNvPr id="33" name="Freeform 38"/>
              <p:cNvSpPr>
                <a:spLocks noEditPoints="1"/>
              </p:cNvSpPr>
              <p:nvPr/>
            </p:nvSpPr>
            <p:spPr bwMode="auto">
              <a:xfrm>
                <a:off x="4493463" y="1453973"/>
                <a:ext cx="251171" cy="274121"/>
              </a:xfrm>
              <a:custGeom>
                <a:avLst/>
                <a:gdLst>
                  <a:gd name="T0" fmla="*/ 137 w 167"/>
                  <a:gd name="T1" fmla="*/ 0 h 182"/>
                  <a:gd name="T2" fmla="*/ 30 w 167"/>
                  <a:gd name="T3" fmla="*/ 0 h 182"/>
                  <a:gd name="T4" fmla="*/ 0 w 167"/>
                  <a:gd name="T5" fmla="*/ 30 h 182"/>
                  <a:gd name="T6" fmla="*/ 0 w 167"/>
                  <a:gd name="T7" fmla="*/ 106 h 182"/>
                  <a:gd name="T8" fmla="*/ 30 w 167"/>
                  <a:gd name="T9" fmla="*/ 136 h 182"/>
                  <a:gd name="T10" fmla="*/ 61 w 167"/>
                  <a:gd name="T11" fmla="*/ 136 h 182"/>
                  <a:gd name="T12" fmla="*/ 61 w 167"/>
                  <a:gd name="T13" fmla="*/ 182 h 182"/>
                  <a:gd name="T14" fmla="*/ 106 w 167"/>
                  <a:gd name="T15" fmla="*/ 136 h 182"/>
                  <a:gd name="T16" fmla="*/ 137 w 167"/>
                  <a:gd name="T17" fmla="*/ 136 h 182"/>
                  <a:gd name="T18" fmla="*/ 167 w 167"/>
                  <a:gd name="T19" fmla="*/ 106 h 182"/>
                  <a:gd name="T20" fmla="*/ 167 w 167"/>
                  <a:gd name="T21" fmla="*/ 30 h 182"/>
                  <a:gd name="T22" fmla="*/ 137 w 167"/>
                  <a:gd name="T23" fmla="*/ 0 h 182"/>
                  <a:gd name="T24" fmla="*/ 30 w 167"/>
                  <a:gd name="T25" fmla="*/ 106 h 182"/>
                  <a:gd name="T26" fmla="*/ 30 w 167"/>
                  <a:gd name="T27" fmla="*/ 91 h 182"/>
                  <a:gd name="T28" fmla="*/ 91 w 167"/>
                  <a:gd name="T29" fmla="*/ 91 h 182"/>
                  <a:gd name="T30" fmla="*/ 91 w 167"/>
                  <a:gd name="T31" fmla="*/ 106 h 182"/>
                  <a:gd name="T32" fmla="*/ 30 w 167"/>
                  <a:gd name="T33" fmla="*/ 106 h 182"/>
                  <a:gd name="T34" fmla="*/ 137 w 167"/>
                  <a:gd name="T35" fmla="*/ 76 h 182"/>
                  <a:gd name="T36" fmla="*/ 30 w 167"/>
                  <a:gd name="T37" fmla="*/ 76 h 182"/>
                  <a:gd name="T38" fmla="*/ 30 w 167"/>
                  <a:gd name="T39" fmla="*/ 60 h 182"/>
                  <a:gd name="T40" fmla="*/ 137 w 167"/>
                  <a:gd name="T41" fmla="*/ 60 h 182"/>
                  <a:gd name="T42" fmla="*/ 137 w 167"/>
                  <a:gd name="T43" fmla="*/ 76 h 182"/>
                  <a:gd name="T44" fmla="*/ 137 w 167"/>
                  <a:gd name="T45" fmla="*/ 45 h 182"/>
                  <a:gd name="T46" fmla="*/ 30 w 167"/>
                  <a:gd name="T47" fmla="*/ 45 h 182"/>
                  <a:gd name="T48" fmla="*/ 30 w 167"/>
                  <a:gd name="T49" fmla="*/ 30 h 182"/>
                  <a:gd name="T50" fmla="*/ 137 w 167"/>
                  <a:gd name="T51" fmla="*/ 30 h 182"/>
                  <a:gd name="T52" fmla="*/ 137 w 167"/>
                  <a:gd name="T53" fmla="*/ 4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 h="182">
                    <a:moveTo>
                      <a:pt x="137" y="0"/>
                    </a:moveTo>
                    <a:cubicBezTo>
                      <a:pt x="30" y="0"/>
                      <a:pt x="30" y="0"/>
                      <a:pt x="30" y="0"/>
                    </a:cubicBezTo>
                    <a:cubicBezTo>
                      <a:pt x="14" y="0"/>
                      <a:pt x="0" y="13"/>
                      <a:pt x="0" y="30"/>
                    </a:cubicBezTo>
                    <a:cubicBezTo>
                      <a:pt x="0" y="106"/>
                      <a:pt x="0" y="106"/>
                      <a:pt x="0" y="106"/>
                    </a:cubicBezTo>
                    <a:cubicBezTo>
                      <a:pt x="0" y="123"/>
                      <a:pt x="14" y="136"/>
                      <a:pt x="30" y="136"/>
                    </a:cubicBezTo>
                    <a:cubicBezTo>
                      <a:pt x="61" y="136"/>
                      <a:pt x="61" y="136"/>
                      <a:pt x="61" y="136"/>
                    </a:cubicBezTo>
                    <a:cubicBezTo>
                      <a:pt x="61" y="182"/>
                      <a:pt x="61" y="182"/>
                      <a:pt x="61" y="182"/>
                    </a:cubicBezTo>
                    <a:cubicBezTo>
                      <a:pt x="106" y="136"/>
                      <a:pt x="106" y="136"/>
                      <a:pt x="106" y="136"/>
                    </a:cubicBezTo>
                    <a:cubicBezTo>
                      <a:pt x="137" y="136"/>
                      <a:pt x="137" y="136"/>
                      <a:pt x="137" y="136"/>
                    </a:cubicBezTo>
                    <a:cubicBezTo>
                      <a:pt x="154" y="136"/>
                      <a:pt x="167" y="123"/>
                      <a:pt x="167" y="106"/>
                    </a:cubicBezTo>
                    <a:cubicBezTo>
                      <a:pt x="167" y="30"/>
                      <a:pt x="167" y="30"/>
                      <a:pt x="167" y="30"/>
                    </a:cubicBezTo>
                    <a:cubicBezTo>
                      <a:pt x="167" y="13"/>
                      <a:pt x="154" y="0"/>
                      <a:pt x="137" y="0"/>
                    </a:cubicBezTo>
                    <a:close/>
                    <a:moveTo>
                      <a:pt x="30" y="106"/>
                    </a:moveTo>
                    <a:cubicBezTo>
                      <a:pt x="30" y="91"/>
                      <a:pt x="30" y="91"/>
                      <a:pt x="30" y="91"/>
                    </a:cubicBezTo>
                    <a:cubicBezTo>
                      <a:pt x="91" y="91"/>
                      <a:pt x="91" y="91"/>
                      <a:pt x="91" y="91"/>
                    </a:cubicBezTo>
                    <a:cubicBezTo>
                      <a:pt x="91" y="106"/>
                      <a:pt x="91" y="106"/>
                      <a:pt x="91" y="106"/>
                    </a:cubicBezTo>
                    <a:lnTo>
                      <a:pt x="30" y="106"/>
                    </a:lnTo>
                    <a:close/>
                    <a:moveTo>
                      <a:pt x="137" y="76"/>
                    </a:moveTo>
                    <a:cubicBezTo>
                      <a:pt x="30" y="76"/>
                      <a:pt x="30" y="76"/>
                      <a:pt x="30" y="76"/>
                    </a:cubicBezTo>
                    <a:cubicBezTo>
                      <a:pt x="30" y="60"/>
                      <a:pt x="30" y="60"/>
                      <a:pt x="30" y="60"/>
                    </a:cubicBezTo>
                    <a:cubicBezTo>
                      <a:pt x="137" y="60"/>
                      <a:pt x="137" y="60"/>
                      <a:pt x="137" y="60"/>
                    </a:cubicBezTo>
                    <a:lnTo>
                      <a:pt x="137" y="76"/>
                    </a:lnTo>
                    <a:close/>
                    <a:moveTo>
                      <a:pt x="137" y="45"/>
                    </a:moveTo>
                    <a:cubicBezTo>
                      <a:pt x="30" y="45"/>
                      <a:pt x="30" y="45"/>
                      <a:pt x="30" y="45"/>
                    </a:cubicBezTo>
                    <a:cubicBezTo>
                      <a:pt x="30" y="30"/>
                      <a:pt x="30" y="30"/>
                      <a:pt x="30" y="30"/>
                    </a:cubicBezTo>
                    <a:cubicBezTo>
                      <a:pt x="137" y="30"/>
                      <a:pt x="137" y="30"/>
                      <a:pt x="137" y="30"/>
                    </a:cubicBezTo>
                    <a:lnTo>
                      <a:pt x="137" y="45"/>
                    </a:lnTo>
                    <a:close/>
                  </a:path>
                </a:pathLst>
              </a:custGeom>
              <a:solidFill>
                <a:schemeClr val="accent3"/>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grpSp>
      </p:grpSp>
      <p:grpSp>
        <p:nvGrpSpPr>
          <p:cNvPr id="24" name="组合 89"/>
          <p:cNvGrpSpPr/>
          <p:nvPr/>
        </p:nvGrpSpPr>
        <p:grpSpPr>
          <a:xfrm>
            <a:off x="2362242" y="1475956"/>
            <a:ext cx="1620436" cy="3381925"/>
            <a:chOff x="3149246" y="1967789"/>
            <a:chExt cx="2160300" cy="4508886"/>
          </a:xfrm>
        </p:grpSpPr>
        <p:grpSp>
          <p:nvGrpSpPr>
            <p:cNvPr id="25" name="组合 8"/>
            <p:cNvGrpSpPr/>
            <p:nvPr/>
          </p:nvGrpSpPr>
          <p:grpSpPr>
            <a:xfrm rot="19655684">
              <a:off x="3149246" y="1967789"/>
              <a:ext cx="2160300" cy="4508886"/>
              <a:chOff x="-258118" y="-122634"/>
              <a:chExt cx="2190591" cy="4572108"/>
            </a:xfrm>
          </p:grpSpPr>
          <p:sp>
            <p:nvSpPr>
              <p:cNvPr id="14" name="平行四边形 2283"/>
              <p:cNvSpPr/>
              <p:nvPr/>
            </p:nvSpPr>
            <p:spPr>
              <a:xfrm rot="15424320" flipH="1">
                <a:off x="378583" y="2078397"/>
                <a:ext cx="847548" cy="2120949"/>
              </a:xfrm>
              <a:custGeom>
                <a:avLst/>
                <a:gdLst/>
                <a:ahLst/>
                <a:cxnLst/>
                <a:rect l="l" t="t" r="r" b="b"/>
                <a:pathLst>
                  <a:path w="847548" h="2120949">
                    <a:moveTo>
                      <a:pt x="404264" y="2120949"/>
                    </a:moveTo>
                    <a:lnTo>
                      <a:pt x="847548" y="2120949"/>
                    </a:lnTo>
                    <a:lnTo>
                      <a:pt x="360695" y="0"/>
                    </a:lnTo>
                    <a:lnTo>
                      <a:pt x="0" y="359791"/>
                    </a:ln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2284"/>
              <p:cNvSpPr/>
              <p:nvPr/>
            </p:nvSpPr>
            <p:spPr>
              <a:xfrm flipH="1">
                <a:off x="1027111" y="790902"/>
                <a:ext cx="905362" cy="2520350"/>
              </a:xfrm>
              <a:custGeom>
                <a:avLst/>
                <a:gdLst/>
                <a:ahLst/>
                <a:cxnLst/>
                <a:rect l="l" t="t" r="r" b="b"/>
                <a:pathLst>
                  <a:path w="905362" h="2520350">
                    <a:moveTo>
                      <a:pt x="581485" y="0"/>
                    </a:moveTo>
                    <a:lnTo>
                      <a:pt x="0" y="2520350"/>
                    </a:lnTo>
                    <a:lnTo>
                      <a:pt x="443284" y="2520350"/>
                    </a:lnTo>
                    <a:lnTo>
                      <a:pt x="905362" y="518312"/>
                    </a:ln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7340419" flipH="1">
                <a:off x="-1754734" y="2114237"/>
                <a:ext cx="4572108" cy="9836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0" name="Freeform 61"/>
            <p:cNvSpPr>
              <a:spLocks noEditPoints="1"/>
            </p:cNvSpPr>
            <p:nvPr/>
          </p:nvSpPr>
          <p:spPr bwMode="auto">
            <a:xfrm>
              <a:off x="4141256" y="4047589"/>
              <a:ext cx="476331" cy="543599"/>
            </a:xfrm>
            <a:custGeom>
              <a:avLst/>
              <a:gdLst>
                <a:gd name="T0" fmla="*/ 94 w 222"/>
                <a:gd name="T1" fmla="*/ 16 h 253"/>
                <a:gd name="T2" fmla="*/ 110 w 222"/>
                <a:gd name="T3" fmla="*/ 0 h 253"/>
                <a:gd name="T4" fmla="*/ 126 w 222"/>
                <a:gd name="T5" fmla="*/ 16 h 253"/>
                <a:gd name="T6" fmla="*/ 127 w 222"/>
                <a:gd name="T7" fmla="*/ 110 h 253"/>
                <a:gd name="T8" fmla="*/ 111 w 222"/>
                <a:gd name="T9" fmla="*/ 126 h 253"/>
                <a:gd name="T10" fmla="*/ 95 w 222"/>
                <a:gd name="T11" fmla="*/ 111 h 253"/>
                <a:gd name="T12" fmla="*/ 94 w 222"/>
                <a:gd name="T13" fmla="*/ 16 h 253"/>
                <a:gd name="T14" fmla="*/ 112 w 222"/>
                <a:gd name="T15" fmla="*/ 252 h 253"/>
                <a:gd name="T16" fmla="*/ 1 w 222"/>
                <a:gd name="T17" fmla="*/ 143 h 253"/>
                <a:gd name="T18" fmla="*/ 79 w 222"/>
                <a:gd name="T19" fmla="*/ 37 h 253"/>
                <a:gd name="T20" fmla="*/ 79 w 222"/>
                <a:gd name="T21" fmla="*/ 70 h 253"/>
                <a:gd name="T22" fmla="*/ 32 w 222"/>
                <a:gd name="T23" fmla="*/ 143 h 253"/>
                <a:gd name="T24" fmla="*/ 112 w 222"/>
                <a:gd name="T25" fmla="*/ 221 h 253"/>
                <a:gd name="T26" fmla="*/ 190 w 222"/>
                <a:gd name="T27" fmla="*/ 141 h 253"/>
                <a:gd name="T28" fmla="*/ 142 w 222"/>
                <a:gd name="T29" fmla="*/ 70 h 253"/>
                <a:gd name="T30" fmla="*/ 142 w 222"/>
                <a:gd name="T31" fmla="*/ 36 h 253"/>
                <a:gd name="T32" fmla="*/ 222 w 222"/>
                <a:gd name="T33" fmla="*/ 141 h 253"/>
                <a:gd name="T34" fmla="*/ 112 w 222"/>
                <a:gd name="T35" fmla="*/ 25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53">
                  <a:moveTo>
                    <a:pt x="94" y="16"/>
                  </a:moveTo>
                  <a:cubicBezTo>
                    <a:pt x="94" y="7"/>
                    <a:pt x="101" y="0"/>
                    <a:pt x="110" y="0"/>
                  </a:cubicBezTo>
                  <a:cubicBezTo>
                    <a:pt x="119" y="0"/>
                    <a:pt x="126" y="7"/>
                    <a:pt x="126" y="16"/>
                  </a:cubicBezTo>
                  <a:cubicBezTo>
                    <a:pt x="127" y="110"/>
                    <a:pt x="127" y="110"/>
                    <a:pt x="127" y="110"/>
                  </a:cubicBezTo>
                  <a:cubicBezTo>
                    <a:pt x="127" y="119"/>
                    <a:pt x="120" y="126"/>
                    <a:pt x="111" y="126"/>
                  </a:cubicBezTo>
                  <a:cubicBezTo>
                    <a:pt x="102" y="126"/>
                    <a:pt x="95" y="119"/>
                    <a:pt x="95" y="111"/>
                  </a:cubicBezTo>
                  <a:lnTo>
                    <a:pt x="94" y="16"/>
                  </a:lnTo>
                  <a:close/>
                  <a:moveTo>
                    <a:pt x="112" y="252"/>
                  </a:moveTo>
                  <a:cubicBezTo>
                    <a:pt x="51" y="253"/>
                    <a:pt x="1" y="204"/>
                    <a:pt x="1" y="143"/>
                  </a:cubicBezTo>
                  <a:cubicBezTo>
                    <a:pt x="0" y="93"/>
                    <a:pt x="33" y="51"/>
                    <a:pt x="79" y="37"/>
                  </a:cubicBezTo>
                  <a:cubicBezTo>
                    <a:pt x="79" y="70"/>
                    <a:pt x="79" y="70"/>
                    <a:pt x="79" y="70"/>
                  </a:cubicBezTo>
                  <a:cubicBezTo>
                    <a:pt x="51" y="83"/>
                    <a:pt x="32" y="110"/>
                    <a:pt x="32" y="143"/>
                  </a:cubicBezTo>
                  <a:cubicBezTo>
                    <a:pt x="33" y="186"/>
                    <a:pt x="68" y="221"/>
                    <a:pt x="112" y="221"/>
                  </a:cubicBezTo>
                  <a:cubicBezTo>
                    <a:pt x="155" y="220"/>
                    <a:pt x="190" y="185"/>
                    <a:pt x="190" y="141"/>
                  </a:cubicBezTo>
                  <a:cubicBezTo>
                    <a:pt x="190" y="109"/>
                    <a:pt x="170" y="82"/>
                    <a:pt x="142" y="70"/>
                  </a:cubicBezTo>
                  <a:cubicBezTo>
                    <a:pt x="142" y="36"/>
                    <a:pt x="142" y="36"/>
                    <a:pt x="142" y="36"/>
                  </a:cubicBezTo>
                  <a:cubicBezTo>
                    <a:pt x="187" y="49"/>
                    <a:pt x="221" y="91"/>
                    <a:pt x="222" y="141"/>
                  </a:cubicBezTo>
                  <a:cubicBezTo>
                    <a:pt x="222" y="202"/>
                    <a:pt x="173" y="252"/>
                    <a:pt x="112" y="252"/>
                  </a:cubicBezTo>
                  <a:close/>
                </a:path>
              </a:pathLst>
            </a:custGeom>
            <a:solidFill>
              <a:schemeClr val="accent2"/>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grpSp>
      <p:grpSp>
        <p:nvGrpSpPr>
          <p:cNvPr id="26" name="组合 88"/>
          <p:cNvGrpSpPr/>
          <p:nvPr/>
        </p:nvGrpSpPr>
        <p:grpSpPr>
          <a:xfrm>
            <a:off x="1620119" y="1946992"/>
            <a:ext cx="1620436" cy="3381925"/>
            <a:chOff x="2159877" y="2595789"/>
            <a:chExt cx="2160300" cy="4508886"/>
          </a:xfrm>
        </p:grpSpPr>
        <p:grpSp>
          <p:nvGrpSpPr>
            <p:cNvPr id="27" name="组合 9"/>
            <p:cNvGrpSpPr/>
            <p:nvPr/>
          </p:nvGrpSpPr>
          <p:grpSpPr>
            <a:xfrm rot="19655684">
              <a:off x="2159877" y="2595789"/>
              <a:ext cx="2160300" cy="4508886"/>
              <a:chOff x="-1183436" y="-122634"/>
              <a:chExt cx="2190591" cy="4572108"/>
            </a:xfrm>
          </p:grpSpPr>
          <p:sp>
            <p:nvSpPr>
              <p:cNvPr id="11" name="平行四边形 2283"/>
              <p:cNvSpPr/>
              <p:nvPr/>
            </p:nvSpPr>
            <p:spPr>
              <a:xfrm rot="15424320" flipH="1">
                <a:off x="-546735" y="2078397"/>
                <a:ext cx="847548" cy="2120949"/>
              </a:xfrm>
              <a:custGeom>
                <a:avLst/>
                <a:gdLst/>
                <a:ahLst/>
                <a:cxnLst/>
                <a:rect l="l" t="t" r="r" b="b"/>
                <a:pathLst>
                  <a:path w="847548" h="2120949">
                    <a:moveTo>
                      <a:pt x="404264" y="2120949"/>
                    </a:moveTo>
                    <a:lnTo>
                      <a:pt x="847548" y="2120949"/>
                    </a:lnTo>
                    <a:lnTo>
                      <a:pt x="360695" y="0"/>
                    </a:lnTo>
                    <a:lnTo>
                      <a:pt x="0" y="359791"/>
                    </a:lnTo>
                    <a:close/>
                  </a:path>
                </a:pathLst>
              </a:custGeom>
              <a:solidFill>
                <a:schemeClr val="accent1"/>
              </a:soli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2284"/>
              <p:cNvSpPr/>
              <p:nvPr/>
            </p:nvSpPr>
            <p:spPr>
              <a:xfrm flipH="1">
                <a:off x="101793" y="790902"/>
                <a:ext cx="905362" cy="2520350"/>
              </a:xfrm>
              <a:custGeom>
                <a:avLst/>
                <a:gdLst/>
                <a:ahLst/>
                <a:cxnLst/>
                <a:rect l="l" t="t" r="r" b="b"/>
                <a:pathLst>
                  <a:path w="905362" h="2520350">
                    <a:moveTo>
                      <a:pt x="581485" y="0"/>
                    </a:moveTo>
                    <a:lnTo>
                      <a:pt x="0" y="2520350"/>
                    </a:lnTo>
                    <a:lnTo>
                      <a:pt x="443284" y="2520350"/>
                    </a:lnTo>
                    <a:lnTo>
                      <a:pt x="905362" y="518312"/>
                    </a:ln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7340419" flipH="1">
                <a:off x="-2680052" y="2114237"/>
                <a:ext cx="4572108" cy="9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组合 33"/>
            <p:cNvGrpSpPr/>
            <p:nvPr/>
          </p:nvGrpSpPr>
          <p:grpSpPr>
            <a:xfrm>
              <a:off x="3106438" y="4728713"/>
              <a:ext cx="567234" cy="566324"/>
              <a:chOff x="3202546" y="2792701"/>
              <a:chExt cx="397794" cy="397156"/>
            </a:xfrm>
          </p:grpSpPr>
          <p:sp>
            <p:nvSpPr>
              <p:cNvPr id="35" name="Freeform 39"/>
              <p:cNvSpPr>
                <a:spLocks noEditPoints="1"/>
              </p:cNvSpPr>
              <p:nvPr/>
            </p:nvSpPr>
            <p:spPr bwMode="auto">
              <a:xfrm>
                <a:off x="3202546" y="2792701"/>
                <a:ext cx="397794" cy="397156"/>
              </a:xfrm>
              <a:custGeom>
                <a:avLst/>
                <a:gdLst>
                  <a:gd name="T0" fmla="*/ 242 w 264"/>
                  <a:gd name="T1" fmla="*/ 145 h 264"/>
                  <a:gd name="T2" fmla="*/ 239 w 264"/>
                  <a:gd name="T3" fmla="*/ 104 h 264"/>
                  <a:gd name="T4" fmla="*/ 262 w 264"/>
                  <a:gd name="T5" fmla="*/ 84 h 264"/>
                  <a:gd name="T6" fmla="*/ 240 w 264"/>
                  <a:gd name="T7" fmla="*/ 51 h 264"/>
                  <a:gd name="T8" fmla="*/ 213 w 264"/>
                  <a:gd name="T9" fmla="*/ 56 h 264"/>
                  <a:gd name="T10" fmla="*/ 178 w 264"/>
                  <a:gd name="T11" fmla="*/ 33 h 264"/>
                  <a:gd name="T12" fmla="*/ 177 w 264"/>
                  <a:gd name="T13" fmla="*/ 4 h 264"/>
                  <a:gd name="T14" fmla="*/ 137 w 264"/>
                  <a:gd name="T15" fmla="*/ 0 h 264"/>
                  <a:gd name="T16" fmla="*/ 124 w 264"/>
                  <a:gd name="T17" fmla="*/ 24 h 264"/>
                  <a:gd name="T18" fmla="*/ 85 w 264"/>
                  <a:gd name="T19" fmla="*/ 36 h 264"/>
                  <a:gd name="T20" fmla="*/ 60 w 264"/>
                  <a:gd name="T21" fmla="*/ 19 h 264"/>
                  <a:gd name="T22" fmla="*/ 32 w 264"/>
                  <a:gd name="T23" fmla="*/ 48 h 264"/>
                  <a:gd name="T24" fmla="*/ 44 w 264"/>
                  <a:gd name="T25" fmla="*/ 72 h 264"/>
                  <a:gd name="T26" fmla="*/ 29 w 264"/>
                  <a:gd name="T27" fmla="*/ 111 h 264"/>
                  <a:gd name="T28" fmla="*/ 0 w 264"/>
                  <a:gd name="T29" fmla="*/ 119 h 264"/>
                  <a:gd name="T30" fmla="*/ 5 w 264"/>
                  <a:gd name="T31" fmla="*/ 158 h 264"/>
                  <a:gd name="T32" fmla="*/ 32 w 264"/>
                  <a:gd name="T33" fmla="*/ 165 h 264"/>
                  <a:gd name="T34" fmla="*/ 53 w 264"/>
                  <a:gd name="T35" fmla="*/ 201 h 264"/>
                  <a:gd name="T36" fmla="*/ 41 w 264"/>
                  <a:gd name="T37" fmla="*/ 228 h 264"/>
                  <a:gd name="T38" fmla="*/ 75 w 264"/>
                  <a:gd name="T39" fmla="*/ 249 h 264"/>
                  <a:gd name="T40" fmla="*/ 97 w 264"/>
                  <a:gd name="T41" fmla="*/ 232 h 264"/>
                  <a:gd name="T42" fmla="*/ 138 w 264"/>
                  <a:gd name="T43" fmla="*/ 238 h 264"/>
                  <a:gd name="T44" fmla="*/ 153 w 264"/>
                  <a:gd name="T45" fmla="*/ 264 h 264"/>
                  <a:gd name="T46" fmla="*/ 191 w 264"/>
                  <a:gd name="T47" fmla="*/ 251 h 264"/>
                  <a:gd name="T48" fmla="*/ 191 w 264"/>
                  <a:gd name="T49" fmla="*/ 223 h 264"/>
                  <a:gd name="T50" fmla="*/ 221 w 264"/>
                  <a:gd name="T51" fmla="*/ 195 h 264"/>
                  <a:gd name="T52" fmla="*/ 251 w 264"/>
                  <a:gd name="T53" fmla="*/ 200 h 264"/>
                  <a:gd name="T54" fmla="*/ 264 w 264"/>
                  <a:gd name="T55" fmla="*/ 162 h 264"/>
                  <a:gd name="T56" fmla="*/ 242 w 264"/>
                  <a:gd name="T57" fmla="*/ 145 h 264"/>
                  <a:gd name="T58" fmla="*/ 132 w 264"/>
                  <a:gd name="T59" fmla="*/ 217 h 264"/>
                  <a:gd name="T60" fmla="*/ 46 w 264"/>
                  <a:gd name="T61" fmla="*/ 132 h 264"/>
                  <a:gd name="T62" fmla="*/ 132 w 264"/>
                  <a:gd name="T63" fmla="*/ 46 h 264"/>
                  <a:gd name="T64" fmla="*/ 217 w 264"/>
                  <a:gd name="T65" fmla="*/ 132 h 264"/>
                  <a:gd name="T66" fmla="*/ 132 w 264"/>
                  <a:gd name="T67" fmla="*/ 21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4" h="264">
                    <a:moveTo>
                      <a:pt x="242" y="145"/>
                    </a:moveTo>
                    <a:cubicBezTo>
                      <a:pt x="239" y="104"/>
                      <a:pt x="239" y="104"/>
                      <a:pt x="239" y="104"/>
                    </a:cubicBezTo>
                    <a:cubicBezTo>
                      <a:pt x="262" y="84"/>
                      <a:pt x="262" y="84"/>
                      <a:pt x="262" y="84"/>
                    </a:cubicBezTo>
                    <a:cubicBezTo>
                      <a:pt x="240" y="51"/>
                      <a:pt x="240" y="51"/>
                      <a:pt x="240" y="51"/>
                    </a:cubicBezTo>
                    <a:cubicBezTo>
                      <a:pt x="213" y="56"/>
                      <a:pt x="213" y="56"/>
                      <a:pt x="213" y="56"/>
                    </a:cubicBezTo>
                    <a:cubicBezTo>
                      <a:pt x="178" y="33"/>
                      <a:pt x="178" y="33"/>
                      <a:pt x="178" y="33"/>
                    </a:cubicBezTo>
                    <a:cubicBezTo>
                      <a:pt x="177" y="4"/>
                      <a:pt x="177" y="4"/>
                      <a:pt x="177" y="4"/>
                    </a:cubicBezTo>
                    <a:cubicBezTo>
                      <a:pt x="137" y="0"/>
                      <a:pt x="137" y="0"/>
                      <a:pt x="137" y="0"/>
                    </a:cubicBezTo>
                    <a:cubicBezTo>
                      <a:pt x="124" y="24"/>
                      <a:pt x="124" y="24"/>
                      <a:pt x="124" y="24"/>
                    </a:cubicBezTo>
                    <a:cubicBezTo>
                      <a:pt x="85" y="36"/>
                      <a:pt x="85" y="36"/>
                      <a:pt x="85" y="36"/>
                    </a:cubicBezTo>
                    <a:cubicBezTo>
                      <a:pt x="60" y="19"/>
                      <a:pt x="60" y="19"/>
                      <a:pt x="60" y="19"/>
                    </a:cubicBezTo>
                    <a:cubicBezTo>
                      <a:pt x="32" y="48"/>
                      <a:pt x="32" y="48"/>
                      <a:pt x="32" y="48"/>
                    </a:cubicBezTo>
                    <a:cubicBezTo>
                      <a:pt x="44" y="72"/>
                      <a:pt x="44" y="72"/>
                      <a:pt x="44" y="72"/>
                    </a:cubicBezTo>
                    <a:cubicBezTo>
                      <a:pt x="29" y="111"/>
                      <a:pt x="29" y="111"/>
                      <a:pt x="29" y="111"/>
                    </a:cubicBezTo>
                    <a:cubicBezTo>
                      <a:pt x="0" y="119"/>
                      <a:pt x="0" y="119"/>
                      <a:pt x="0" y="119"/>
                    </a:cubicBezTo>
                    <a:cubicBezTo>
                      <a:pt x="5" y="158"/>
                      <a:pt x="5" y="158"/>
                      <a:pt x="5" y="158"/>
                    </a:cubicBezTo>
                    <a:cubicBezTo>
                      <a:pt x="32" y="165"/>
                      <a:pt x="32" y="165"/>
                      <a:pt x="32" y="165"/>
                    </a:cubicBezTo>
                    <a:cubicBezTo>
                      <a:pt x="53" y="201"/>
                      <a:pt x="53" y="201"/>
                      <a:pt x="53" y="201"/>
                    </a:cubicBezTo>
                    <a:cubicBezTo>
                      <a:pt x="41" y="228"/>
                      <a:pt x="41" y="228"/>
                      <a:pt x="41" y="228"/>
                    </a:cubicBezTo>
                    <a:cubicBezTo>
                      <a:pt x="75" y="249"/>
                      <a:pt x="75" y="249"/>
                      <a:pt x="75" y="249"/>
                    </a:cubicBezTo>
                    <a:cubicBezTo>
                      <a:pt x="97" y="232"/>
                      <a:pt x="97" y="232"/>
                      <a:pt x="97" y="232"/>
                    </a:cubicBezTo>
                    <a:cubicBezTo>
                      <a:pt x="138" y="238"/>
                      <a:pt x="138" y="238"/>
                      <a:pt x="138" y="238"/>
                    </a:cubicBezTo>
                    <a:cubicBezTo>
                      <a:pt x="153" y="264"/>
                      <a:pt x="153" y="264"/>
                      <a:pt x="153" y="264"/>
                    </a:cubicBezTo>
                    <a:cubicBezTo>
                      <a:pt x="191" y="251"/>
                      <a:pt x="191" y="251"/>
                      <a:pt x="191" y="251"/>
                    </a:cubicBezTo>
                    <a:cubicBezTo>
                      <a:pt x="191" y="223"/>
                      <a:pt x="191" y="223"/>
                      <a:pt x="191" y="223"/>
                    </a:cubicBezTo>
                    <a:cubicBezTo>
                      <a:pt x="221" y="195"/>
                      <a:pt x="221" y="195"/>
                      <a:pt x="221" y="195"/>
                    </a:cubicBezTo>
                    <a:cubicBezTo>
                      <a:pt x="251" y="200"/>
                      <a:pt x="251" y="200"/>
                      <a:pt x="251" y="200"/>
                    </a:cubicBezTo>
                    <a:cubicBezTo>
                      <a:pt x="264" y="162"/>
                      <a:pt x="264" y="162"/>
                      <a:pt x="264" y="162"/>
                    </a:cubicBezTo>
                    <a:lnTo>
                      <a:pt x="242" y="145"/>
                    </a:lnTo>
                    <a:close/>
                    <a:moveTo>
                      <a:pt x="132" y="217"/>
                    </a:moveTo>
                    <a:cubicBezTo>
                      <a:pt x="85" y="217"/>
                      <a:pt x="46" y="179"/>
                      <a:pt x="46" y="132"/>
                    </a:cubicBezTo>
                    <a:cubicBezTo>
                      <a:pt x="46" y="85"/>
                      <a:pt x="85" y="46"/>
                      <a:pt x="132" y="46"/>
                    </a:cubicBezTo>
                    <a:cubicBezTo>
                      <a:pt x="179" y="46"/>
                      <a:pt x="217" y="85"/>
                      <a:pt x="217" y="132"/>
                    </a:cubicBezTo>
                    <a:cubicBezTo>
                      <a:pt x="217" y="179"/>
                      <a:pt x="179" y="217"/>
                      <a:pt x="132" y="217"/>
                    </a:cubicBezTo>
                    <a:close/>
                  </a:path>
                </a:pathLst>
              </a:custGeom>
              <a:solidFill>
                <a:schemeClr val="accent1"/>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
            <p:nvSpPr>
              <p:cNvPr id="36" name="Freeform 40"/>
              <p:cNvSpPr>
                <a:spLocks noEditPoints="1"/>
              </p:cNvSpPr>
              <p:nvPr/>
            </p:nvSpPr>
            <p:spPr bwMode="auto">
              <a:xfrm>
                <a:off x="3296257" y="2885775"/>
                <a:ext cx="210372" cy="211009"/>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18 h 140"/>
                  <a:gd name="T12" fmla="*/ 57 w 140"/>
                  <a:gd name="T13" fmla="*/ 102 h 140"/>
                  <a:gd name="T14" fmla="*/ 83 w 140"/>
                  <a:gd name="T15" fmla="*/ 102 h 140"/>
                  <a:gd name="T16" fmla="*/ 70 w 140"/>
                  <a:gd name="T17" fmla="*/ 118 h 140"/>
                  <a:gd name="T18" fmla="*/ 52 w 140"/>
                  <a:gd name="T19" fmla="*/ 93 h 140"/>
                  <a:gd name="T20" fmla="*/ 47 w 140"/>
                  <a:gd name="T21" fmla="*/ 74 h 140"/>
                  <a:gd name="T22" fmla="*/ 93 w 140"/>
                  <a:gd name="T23" fmla="*/ 74 h 140"/>
                  <a:gd name="T24" fmla="*/ 88 w 140"/>
                  <a:gd name="T25" fmla="*/ 93 h 140"/>
                  <a:gd name="T26" fmla="*/ 52 w 140"/>
                  <a:gd name="T27" fmla="*/ 93 h 140"/>
                  <a:gd name="T28" fmla="*/ 122 w 140"/>
                  <a:gd name="T29" fmla="*/ 65 h 140"/>
                  <a:gd name="T30" fmla="*/ 102 w 140"/>
                  <a:gd name="T31" fmla="*/ 65 h 140"/>
                  <a:gd name="T32" fmla="*/ 100 w 140"/>
                  <a:gd name="T33" fmla="*/ 46 h 140"/>
                  <a:gd name="T34" fmla="*/ 117 w 140"/>
                  <a:gd name="T35" fmla="*/ 46 h 140"/>
                  <a:gd name="T36" fmla="*/ 122 w 140"/>
                  <a:gd name="T37" fmla="*/ 65 h 140"/>
                  <a:gd name="T38" fmla="*/ 93 w 140"/>
                  <a:gd name="T39" fmla="*/ 65 h 140"/>
                  <a:gd name="T40" fmla="*/ 47 w 140"/>
                  <a:gd name="T41" fmla="*/ 65 h 140"/>
                  <a:gd name="T42" fmla="*/ 49 w 140"/>
                  <a:gd name="T43" fmla="*/ 46 h 140"/>
                  <a:gd name="T44" fmla="*/ 91 w 140"/>
                  <a:gd name="T45" fmla="*/ 46 h 140"/>
                  <a:gd name="T46" fmla="*/ 93 w 140"/>
                  <a:gd name="T47" fmla="*/ 65 h 140"/>
                  <a:gd name="T48" fmla="*/ 37 w 140"/>
                  <a:gd name="T49" fmla="*/ 65 h 140"/>
                  <a:gd name="T50" fmla="*/ 18 w 140"/>
                  <a:gd name="T51" fmla="*/ 65 h 140"/>
                  <a:gd name="T52" fmla="*/ 23 w 140"/>
                  <a:gd name="T53" fmla="*/ 46 h 140"/>
                  <a:gd name="T54" fmla="*/ 39 w 140"/>
                  <a:gd name="T55" fmla="*/ 46 h 140"/>
                  <a:gd name="T56" fmla="*/ 37 w 140"/>
                  <a:gd name="T57" fmla="*/ 65 h 140"/>
                  <a:gd name="T58" fmla="*/ 38 w 140"/>
                  <a:gd name="T59" fmla="*/ 74 h 140"/>
                  <a:gd name="T60" fmla="*/ 42 w 140"/>
                  <a:gd name="T61" fmla="*/ 93 h 140"/>
                  <a:gd name="T62" fmla="*/ 23 w 140"/>
                  <a:gd name="T63" fmla="*/ 93 h 140"/>
                  <a:gd name="T64" fmla="*/ 18 w 140"/>
                  <a:gd name="T65" fmla="*/ 74 h 140"/>
                  <a:gd name="T66" fmla="*/ 38 w 140"/>
                  <a:gd name="T67" fmla="*/ 74 h 140"/>
                  <a:gd name="T68" fmla="*/ 102 w 140"/>
                  <a:gd name="T69" fmla="*/ 74 h 140"/>
                  <a:gd name="T70" fmla="*/ 122 w 140"/>
                  <a:gd name="T71" fmla="*/ 74 h 140"/>
                  <a:gd name="T72" fmla="*/ 117 w 140"/>
                  <a:gd name="T73" fmla="*/ 93 h 140"/>
                  <a:gd name="T74" fmla="*/ 98 w 140"/>
                  <a:gd name="T75" fmla="*/ 93 h 140"/>
                  <a:gd name="T76" fmla="*/ 102 w 140"/>
                  <a:gd name="T77" fmla="*/ 74 h 140"/>
                  <a:gd name="T78" fmla="*/ 111 w 140"/>
                  <a:gd name="T79" fmla="*/ 37 h 140"/>
                  <a:gd name="T80" fmla="*/ 98 w 140"/>
                  <a:gd name="T81" fmla="*/ 37 h 140"/>
                  <a:gd name="T82" fmla="*/ 90 w 140"/>
                  <a:gd name="T83" fmla="*/ 21 h 140"/>
                  <a:gd name="T84" fmla="*/ 111 w 140"/>
                  <a:gd name="T85" fmla="*/ 37 h 140"/>
                  <a:gd name="T86" fmla="*/ 75 w 140"/>
                  <a:gd name="T87" fmla="*/ 18 h 140"/>
                  <a:gd name="T88" fmla="*/ 88 w 140"/>
                  <a:gd name="T89" fmla="*/ 37 h 140"/>
                  <a:gd name="T90" fmla="*/ 52 w 140"/>
                  <a:gd name="T91" fmla="*/ 37 h 140"/>
                  <a:gd name="T92" fmla="*/ 64 w 140"/>
                  <a:gd name="T93" fmla="*/ 18 h 140"/>
                  <a:gd name="T94" fmla="*/ 70 w 140"/>
                  <a:gd name="T95" fmla="*/ 17 h 140"/>
                  <a:gd name="T96" fmla="*/ 75 w 140"/>
                  <a:gd name="T97" fmla="*/ 18 h 140"/>
                  <a:gd name="T98" fmla="*/ 50 w 140"/>
                  <a:gd name="T99" fmla="*/ 21 h 140"/>
                  <a:gd name="T100" fmla="*/ 42 w 140"/>
                  <a:gd name="T101" fmla="*/ 37 h 140"/>
                  <a:gd name="T102" fmla="*/ 29 w 140"/>
                  <a:gd name="T103" fmla="*/ 37 h 140"/>
                  <a:gd name="T104" fmla="*/ 50 w 140"/>
                  <a:gd name="T105" fmla="*/ 21 h 140"/>
                  <a:gd name="T106" fmla="*/ 29 w 140"/>
                  <a:gd name="T107" fmla="*/ 102 h 140"/>
                  <a:gd name="T108" fmla="*/ 46 w 140"/>
                  <a:gd name="T109" fmla="*/ 102 h 140"/>
                  <a:gd name="T110" fmla="*/ 60 w 140"/>
                  <a:gd name="T111" fmla="*/ 121 h 140"/>
                  <a:gd name="T112" fmla="*/ 29 w 140"/>
                  <a:gd name="T113" fmla="*/ 102 h 140"/>
                  <a:gd name="T114" fmla="*/ 80 w 140"/>
                  <a:gd name="T115" fmla="*/ 121 h 140"/>
                  <a:gd name="T116" fmla="*/ 94 w 140"/>
                  <a:gd name="T117" fmla="*/ 102 h 140"/>
                  <a:gd name="T118" fmla="*/ 111 w 140"/>
                  <a:gd name="T119" fmla="*/ 102 h 140"/>
                  <a:gd name="T120" fmla="*/ 80 w 140"/>
                  <a:gd name="T121" fmla="*/ 1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 h="140">
                    <a:moveTo>
                      <a:pt x="70" y="0"/>
                    </a:moveTo>
                    <a:cubicBezTo>
                      <a:pt x="31" y="0"/>
                      <a:pt x="0" y="31"/>
                      <a:pt x="0" y="70"/>
                    </a:cubicBezTo>
                    <a:cubicBezTo>
                      <a:pt x="0" y="108"/>
                      <a:pt x="31" y="140"/>
                      <a:pt x="70" y="140"/>
                    </a:cubicBezTo>
                    <a:cubicBezTo>
                      <a:pt x="108" y="140"/>
                      <a:pt x="140" y="108"/>
                      <a:pt x="140" y="70"/>
                    </a:cubicBezTo>
                    <a:cubicBezTo>
                      <a:pt x="140" y="31"/>
                      <a:pt x="108" y="0"/>
                      <a:pt x="70" y="0"/>
                    </a:cubicBezTo>
                    <a:close/>
                    <a:moveTo>
                      <a:pt x="70" y="118"/>
                    </a:moveTo>
                    <a:cubicBezTo>
                      <a:pt x="65" y="114"/>
                      <a:pt x="60" y="108"/>
                      <a:pt x="57" y="102"/>
                    </a:cubicBezTo>
                    <a:cubicBezTo>
                      <a:pt x="83" y="102"/>
                      <a:pt x="83" y="102"/>
                      <a:pt x="83" y="102"/>
                    </a:cubicBezTo>
                    <a:cubicBezTo>
                      <a:pt x="79" y="108"/>
                      <a:pt x="75" y="114"/>
                      <a:pt x="70" y="118"/>
                    </a:cubicBezTo>
                    <a:close/>
                    <a:moveTo>
                      <a:pt x="52" y="93"/>
                    </a:moveTo>
                    <a:cubicBezTo>
                      <a:pt x="50" y="87"/>
                      <a:pt x="48" y="81"/>
                      <a:pt x="47" y="74"/>
                    </a:cubicBezTo>
                    <a:cubicBezTo>
                      <a:pt x="93" y="74"/>
                      <a:pt x="93" y="74"/>
                      <a:pt x="93" y="74"/>
                    </a:cubicBezTo>
                    <a:cubicBezTo>
                      <a:pt x="92" y="81"/>
                      <a:pt x="90" y="87"/>
                      <a:pt x="88" y="93"/>
                    </a:cubicBezTo>
                    <a:lnTo>
                      <a:pt x="52" y="93"/>
                    </a:lnTo>
                    <a:close/>
                    <a:moveTo>
                      <a:pt x="122" y="65"/>
                    </a:moveTo>
                    <a:cubicBezTo>
                      <a:pt x="102" y="65"/>
                      <a:pt x="102" y="65"/>
                      <a:pt x="102" y="65"/>
                    </a:cubicBezTo>
                    <a:cubicBezTo>
                      <a:pt x="102" y="59"/>
                      <a:pt x="102" y="52"/>
                      <a:pt x="100" y="46"/>
                    </a:cubicBezTo>
                    <a:cubicBezTo>
                      <a:pt x="117" y="46"/>
                      <a:pt x="117" y="46"/>
                      <a:pt x="117" y="46"/>
                    </a:cubicBezTo>
                    <a:cubicBezTo>
                      <a:pt x="120" y="52"/>
                      <a:pt x="121" y="59"/>
                      <a:pt x="122" y="65"/>
                    </a:cubicBezTo>
                    <a:close/>
                    <a:moveTo>
                      <a:pt x="93" y="65"/>
                    </a:moveTo>
                    <a:cubicBezTo>
                      <a:pt x="47" y="65"/>
                      <a:pt x="47" y="65"/>
                      <a:pt x="47" y="65"/>
                    </a:cubicBezTo>
                    <a:cubicBezTo>
                      <a:pt x="47" y="59"/>
                      <a:pt x="47" y="52"/>
                      <a:pt x="49" y="46"/>
                    </a:cubicBezTo>
                    <a:cubicBezTo>
                      <a:pt x="91" y="46"/>
                      <a:pt x="91" y="46"/>
                      <a:pt x="91" y="46"/>
                    </a:cubicBezTo>
                    <a:cubicBezTo>
                      <a:pt x="92" y="52"/>
                      <a:pt x="93" y="59"/>
                      <a:pt x="93" y="65"/>
                    </a:cubicBezTo>
                    <a:close/>
                    <a:moveTo>
                      <a:pt x="37" y="65"/>
                    </a:moveTo>
                    <a:cubicBezTo>
                      <a:pt x="18" y="65"/>
                      <a:pt x="18" y="65"/>
                      <a:pt x="18" y="65"/>
                    </a:cubicBezTo>
                    <a:cubicBezTo>
                      <a:pt x="18" y="59"/>
                      <a:pt x="20" y="52"/>
                      <a:pt x="23" y="46"/>
                    </a:cubicBezTo>
                    <a:cubicBezTo>
                      <a:pt x="39" y="46"/>
                      <a:pt x="39" y="46"/>
                      <a:pt x="39" y="46"/>
                    </a:cubicBezTo>
                    <a:cubicBezTo>
                      <a:pt x="38" y="52"/>
                      <a:pt x="37" y="59"/>
                      <a:pt x="37" y="65"/>
                    </a:cubicBezTo>
                    <a:close/>
                    <a:moveTo>
                      <a:pt x="38" y="74"/>
                    </a:moveTo>
                    <a:cubicBezTo>
                      <a:pt x="38" y="81"/>
                      <a:pt x="40" y="87"/>
                      <a:pt x="42" y="93"/>
                    </a:cubicBezTo>
                    <a:cubicBezTo>
                      <a:pt x="23" y="93"/>
                      <a:pt x="23" y="93"/>
                      <a:pt x="23" y="93"/>
                    </a:cubicBezTo>
                    <a:cubicBezTo>
                      <a:pt x="20" y="87"/>
                      <a:pt x="18" y="81"/>
                      <a:pt x="18" y="74"/>
                    </a:cubicBezTo>
                    <a:lnTo>
                      <a:pt x="38" y="74"/>
                    </a:lnTo>
                    <a:close/>
                    <a:moveTo>
                      <a:pt x="102" y="74"/>
                    </a:moveTo>
                    <a:cubicBezTo>
                      <a:pt x="122" y="74"/>
                      <a:pt x="122" y="74"/>
                      <a:pt x="122" y="74"/>
                    </a:cubicBezTo>
                    <a:cubicBezTo>
                      <a:pt x="121" y="81"/>
                      <a:pt x="120" y="87"/>
                      <a:pt x="117" y="93"/>
                    </a:cubicBezTo>
                    <a:cubicBezTo>
                      <a:pt x="98" y="93"/>
                      <a:pt x="98" y="93"/>
                      <a:pt x="98" y="93"/>
                    </a:cubicBezTo>
                    <a:cubicBezTo>
                      <a:pt x="100" y="87"/>
                      <a:pt x="101" y="81"/>
                      <a:pt x="102" y="74"/>
                    </a:cubicBezTo>
                    <a:close/>
                    <a:moveTo>
                      <a:pt x="111" y="37"/>
                    </a:moveTo>
                    <a:cubicBezTo>
                      <a:pt x="98" y="37"/>
                      <a:pt x="98" y="37"/>
                      <a:pt x="98" y="37"/>
                    </a:cubicBezTo>
                    <a:cubicBezTo>
                      <a:pt x="96" y="31"/>
                      <a:pt x="93" y="26"/>
                      <a:pt x="90" y="21"/>
                    </a:cubicBezTo>
                    <a:cubicBezTo>
                      <a:pt x="98" y="25"/>
                      <a:pt x="105" y="30"/>
                      <a:pt x="111" y="37"/>
                    </a:cubicBezTo>
                    <a:close/>
                    <a:moveTo>
                      <a:pt x="75" y="18"/>
                    </a:moveTo>
                    <a:cubicBezTo>
                      <a:pt x="80" y="23"/>
                      <a:pt x="85" y="30"/>
                      <a:pt x="88" y="37"/>
                    </a:cubicBezTo>
                    <a:cubicBezTo>
                      <a:pt x="52" y="37"/>
                      <a:pt x="52" y="37"/>
                      <a:pt x="52" y="37"/>
                    </a:cubicBezTo>
                    <a:cubicBezTo>
                      <a:pt x="55" y="30"/>
                      <a:pt x="59" y="23"/>
                      <a:pt x="64" y="18"/>
                    </a:cubicBezTo>
                    <a:cubicBezTo>
                      <a:pt x="66" y="17"/>
                      <a:pt x="68" y="17"/>
                      <a:pt x="70" y="17"/>
                    </a:cubicBezTo>
                    <a:cubicBezTo>
                      <a:pt x="72" y="17"/>
                      <a:pt x="74" y="17"/>
                      <a:pt x="75" y="18"/>
                    </a:cubicBezTo>
                    <a:close/>
                    <a:moveTo>
                      <a:pt x="50" y="21"/>
                    </a:moveTo>
                    <a:cubicBezTo>
                      <a:pt x="47" y="26"/>
                      <a:pt x="44" y="31"/>
                      <a:pt x="42" y="37"/>
                    </a:cubicBezTo>
                    <a:cubicBezTo>
                      <a:pt x="29" y="37"/>
                      <a:pt x="29" y="37"/>
                      <a:pt x="29" y="37"/>
                    </a:cubicBezTo>
                    <a:cubicBezTo>
                      <a:pt x="34" y="30"/>
                      <a:pt x="42" y="25"/>
                      <a:pt x="50" y="21"/>
                    </a:cubicBezTo>
                    <a:close/>
                    <a:moveTo>
                      <a:pt x="29" y="102"/>
                    </a:moveTo>
                    <a:cubicBezTo>
                      <a:pt x="46" y="102"/>
                      <a:pt x="46" y="102"/>
                      <a:pt x="46" y="102"/>
                    </a:cubicBezTo>
                    <a:cubicBezTo>
                      <a:pt x="50" y="110"/>
                      <a:pt x="54" y="116"/>
                      <a:pt x="60" y="121"/>
                    </a:cubicBezTo>
                    <a:cubicBezTo>
                      <a:pt x="47" y="119"/>
                      <a:pt x="36" y="112"/>
                      <a:pt x="29" y="102"/>
                    </a:cubicBezTo>
                    <a:close/>
                    <a:moveTo>
                      <a:pt x="80" y="121"/>
                    </a:moveTo>
                    <a:cubicBezTo>
                      <a:pt x="85" y="116"/>
                      <a:pt x="90" y="110"/>
                      <a:pt x="94" y="102"/>
                    </a:cubicBezTo>
                    <a:cubicBezTo>
                      <a:pt x="111" y="102"/>
                      <a:pt x="111" y="102"/>
                      <a:pt x="111" y="102"/>
                    </a:cubicBezTo>
                    <a:cubicBezTo>
                      <a:pt x="103" y="112"/>
                      <a:pt x="92" y="119"/>
                      <a:pt x="80" y="121"/>
                    </a:cubicBezTo>
                    <a:close/>
                  </a:path>
                </a:pathLst>
              </a:custGeom>
              <a:solidFill>
                <a:schemeClr val="accent1"/>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gr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500"/>
                            </p:stCondLst>
                            <p:childTnLst>
                              <p:par>
                                <p:cTn id="19" presetID="41" presetClass="entr" presetSubtype="0" fill="hold" grpId="0" nodeType="afterEffect">
                                  <p:stCondLst>
                                    <p:cond delay="0"/>
                                  </p:stCondLst>
                                  <p:iterate type="lt">
                                    <p:tmPct val="2353"/>
                                  </p:iterate>
                                  <p:childTnLst>
                                    <p:set>
                                      <p:cBhvr>
                                        <p:cTn id="20" dur="1" fill="hold">
                                          <p:stCondLst>
                                            <p:cond delay="0"/>
                                          </p:stCondLst>
                                        </p:cTn>
                                        <p:tgtEl>
                                          <p:spTgt spid="83"/>
                                        </p:tgtEl>
                                        <p:attrNameLst>
                                          <p:attrName>style.visibility</p:attrName>
                                        </p:attrNameLst>
                                      </p:cBhvr>
                                      <p:to>
                                        <p:strVal val="visible"/>
                                      </p:to>
                                    </p:set>
                                    <p:anim calcmode="lin" valueType="num">
                                      <p:cBhvr>
                                        <p:cTn id="21"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3"/>
                                        </p:tgtEl>
                                        <p:attrNameLst>
                                          <p:attrName>ppt_y</p:attrName>
                                        </p:attrNameLst>
                                      </p:cBhvr>
                                      <p:tavLst>
                                        <p:tav tm="0">
                                          <p:val>
                                            <p:strVal val="#ppt_y"/>
                                          </p:val>
                                        </p:tav>
                                        <p:tav tm="100000">
                                          <p:val>
                                            <p:strVal val="#ppt_y"/>
                                          </p:val>
                                        </p:tav>
                                      </p:tavLst>
                                    </p:anim>
                                    <p:anim calcmode="lin" valueType="num">
                                      <p:cBhvr>
                                        <p:cTn id="23"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3"/>
                                        </p:tgtEl>
                                      </p:cBhvr>
                                    </p:animEffect>
                                  </p:childTnLst>
                                </p:cTn>
                              </p:par>
                            </p:childTnLst>
                          </p:cTn>
                        </p:par>
                        <p:par>
                          <p:cTn id="26" fill="hold">
                            <p:stCondLst>
                              <p:cond delay="2200"/>
                            </p:stCondLst>
                            <p:childTnLst>
                              <p:par>
                                <p:cTn id="27" presetID="16" presetClass="entr" presetSubtype="21"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barn(inVertical)">
                                      <p:cBhvr>
                                        <p:cTn id="29" dur="500"/>
                                        <p:tgtEl>
                                          <p:spTgt spid="80"/>
                                        </p:tgtEl>
                                      </p:cBhvr>
                                    </p:animEffect>
                                  </p:childTnLst>
                                </p:cTn>
                              </p:par>
                            </p:childTnLst>
                          </p:cTn>
                        </p:par>
                        <p:par>
                          <p:cTn id="30" fill="hold">
                            <p:stCondLst>
                              <p:cond delay="2700"/>
                            </p:stCondLst>
                            <p:childTnLst>
                              <p:par>
                                <p:cTn id="31" presetID="4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3200"/>
                            </p:stCondLst>
                            <p:childTnLst>
                              <p:par>
                                <p:cTn id="37" presetID="22" presetClass="entr" presetSubtype="8"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par>
                          <p:cTn id="40" fill="hold">
                            <p:stCondLst>
                              <p:cond delay="3700"/>
                            </p:stCondLst>
                            <p:childTnLst>
                              <p:par>
                                <p:cTn id="41" presetID="41" presetClass="entr" presetSubtype="0" fill="hold" grpId="0" nodeType="afterEffect">
                                  <p:stCondLst>
                                    <p:cond delay="0"/>
                                  </p:stCondLst>
                                  <p:iterate type="lt">
                                    <p:tmPct val="1176"/>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4300"/>
                            </p:stCondLst>
                            <p:childTnLst>
                              <p:par>
                                <p:cTn id="49" presetID="16" presetClass="entr" presetSubtype="21"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barn(inVertical)">
                                      <p:cBhvr>
                                        <p:cTn id="51" dur="500"/>
                                        <p:tgtEl>
                                          <p:spTgt spid="81"/>
                                        </p:tgtEl>
                                      </p:cBhvr>
                                    </p:animEffect>
                                  </p:childTnLst>
                                </p:cTn>
                              </p:par>
                            </p:childTnLst>
                          </p:cTn>
                        </p:par>
                        <p:par>
                          <p:cTn id="52" fill="hold">
                            <p:stCondLst>
                              <p:cond delay="4800"/>
                            </p:stCondLst>
                            <p:childTnLst>
                              <p:par>
                                <p:cTn id="53" presetID="42"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anim calcmode="lin" valueType="num">
                                      <p:cBhvr>
                                        <p:cTn id="56" dur="500" fill="hold"/>
                                        <p:tgtEl>
                                          <p:spTgt spid="24"/>
                                        </p:tgtEl>
                                        <p:attrNameLst>
                                          <p:attrName>ppt_x</p:attrName>
                                        </p:attrNameLst>
                                      </p:cBhvr>
                                      <p:tavLst>
                                        <p:tav tm="0">
                                          <p:val>
                                            <p:strVal val="#ppt_x"/>
                                          </p:val>
                                        </p:tav>
                                        <p:tav tm="100000">
                                          <p:val>
                                            <p:strVal val="#ppt_x"/>
                                          </p:val>
                                        </p:tav>
                                      </p:tavLst>
                                    </p:anim>
                                    <p:anim calcmode="lin" valueType="num">
                                      <p:cBhvr>
                                        <p:cTn id="57" dur="500" fill="hold"/>
                                        <p:tgtEl>
                                          <p:spTgt spid="24"/>
                                        </p:tgtEl>
                                        <p:attrNameLst>
                                          <p:attrName>ppt_y</p:attrName>
                                        </p:attrNameLst>
                                      </p:cBhvr>
                                      <p:tavLst>
                                        <p:tav tm="0">
                                          <p:val>
                                            <p:strVal val="#ppt_y+.1"/>
                                          </p:val>
                                        </p:tav>
                                        <p:tav tm="100000">
                                          <p:val>
                                            <p:strVal val="#ppt_y"/>
                                          </p:val>
                                        </p:tav>
                                      </p:tavLst>
                                    </p:anim>
                                  </p:childTnLst>
                                </p:cTn>
                              </p:par>
                            </p:childTnLst>
                          </p:cTn>
                        </p:par>
                        <p:par>
                          <p:cTn id="58" fill="hold">
                            <p:stCondLst>
                              <p:cond delay="530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par>
                          <p:cTn id="62" fill="hold">
                            <p:stCondLst>
                              <p:cond delay="5800"/>
                            </p:stCondLst>
                            <p:childTnLst>
                              <p:par>
                                <p:cTn id="63" presetID="41" presetClass="entr" presetSubtype="0" fill="hold" grpId="0" nodeType="afterEffect">
                                  <p:stCondLst>
                                    <p:cond delay="0"/>
                                  </p:stCondLst>
                                  <p:iterate type="lt">
                                    <p:tmPct val="2353"/>
                                  </p:iterate>
                                  <p:childTnLst>
                                    <p:set>
                                      <p:cBhvr>
                                        <p:cTn id="64" dur="1" fill="hold">
                                          <p:stCondLst>
                                            <p:cond delay="0"/>
                                          </p:stCondLst>
                                        </p:cTn>
                                        <p:tgtEl>
                                          <p:spTgt spid="85"/>
                                        </p:tgtEl>
                                        <p:attrNameLst>
                                          <p:attrName>style.visibility</p:attrName>
                                        </p:attrNameLst>
                                      </p:cBhvr>
                                      <p:to>
                                        <p:strVal val="visible"/>
                                      </p:to>
                                    </p:set>
                                    <p:anim calcmode="lin" valueType="num">
                                      <p:cBhvr>
                                        <p:cTn id="65"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85"/>
                                        </p:tgtEl>
                                        <p:attrNameLst>
                                          <p:attrName>ppt_y</p:attrName>
                                        </p:attrNameLst>
                                      </p:cBhvr>
                                      <p:tavLst>
                                        <p:tav tm="0">
                                          <p:val>
                                            <p:strVal val="#ppt_y"/>
                                          </p:val>
                                        </p:tav>
                                        <p:tav tm="100000">
                                          <p:val>
                                            <p:strVal val="#ppt_y"/>
                                          </p:val>
                                        </p:tav>
                                      </p:tavLst>
                                    </p:anim>
                                    <p:anim calcmode="lin" valueType="num">
                                      <p:cBhvr>
                                        <p:cTn id="67"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85"/>
                                        </p:tgtEl>
                                      </p:cBhvr>
                                    </p:animEffect>
                                  </p:childTnLst>
                                </p:cTn>
                              </p:par>
                            </p:childTnLst>
                          </p:cTn>
                        </p:par>
                        <p:par>
                          <p:cTn id="70" fill="hold">
                            <p:stCondLst>
                              <p:cond delay="6500"/>
                            </p:stCondLst>
                            <p:childTnLst>
                              <p:par>
                                <p:cTn id="71" presetID="16" presetClass="entr" presetSubtype="21"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barn(inVertical)">
                                      <p:cBhvr>
                                        <p:cTn id="73" dur="500"/>
                                        <p:tgtEl>
                                          <p:spTgt spid="82"/>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anim calcmode="lin" valueType="num">
                                      <p:cBhvr>
                                        <p:cTn id="78" dur="500" fill="hold"/>
                                        <p:tgtEl>
                                          <p:spTgt spid="26"/>
                                        </p:tgtEl>
                                        <p:attrNameLst>
                                          <p:attrName>ppt_x</p:attrName>
                                        </p:attrNameLst>
                                      </p:cBhvr>
                                      <p:tavLst>
                                        <p:tav tm="0">
                                          <p:val>
                                            <p:strVal val="#ppt_x"/>
                                          </p:val>
                                        </p:tav>
                                        <p:tav tm="100000">
                                          <p:val>
                                            <p:strVal val="#ppt_x"/>
                                          </p:val>
                                        </p:tav>
                                      </p:tavLst>
                                    </p:anim>
                                    <p:anim calcmode="lin" valueType="num">
                                      <p:cBhvr>
                                        <p:cTn id="79" dur="5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left)">
                                      <p:cBhvr>
                                        <p:cTn id="83" dur="500"/>
                                        <p:tgtEl>
                                          <p:spTgt spid="5"/>
                                        </p:tgtEl>
                                      </p:cBhvr>
                                    </p:animEffect>
                                  </p:childTnLst>
                                </p:cTn>
                              </p:par>
                            </p:childTnLst>
                          </p:cTn>
                        </p:par>
                        <p:par>
                          <p:cTn id="84" fill="hold">
                            <p:stCondLst>
                              <p:cond delay="8000"/>
                            </p:stCondLst>
                            <p:childTnLst>
                              <p:par>
                                <p:cTn id="85" presetID="41" presetClass="entr" presetSubtype="0" fill="hold" grpId="0" nodeType="afterEffect">
                                  <p:stCondLst>
                                    <p:cond delay="0"/>
                                  </p:stCondLst>
                                  <p:iterate type="lt">
                                    <p:tmPct val="2353"/>
                                  </p:iterate>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86"/>
                                        </p:tgtEl>
                                        <p:attrNameLst>
                                          <p:attrName>ppt_y</p:attrName>
                                        </p:attrNameLst>
                                      </p:cBhvr>
                                      <p:tavLst>
                                        <p:tav tm="0">
                                          <p:val>
                                            <p:strVal val="#ppt_y"/>
                                          </p:val>
                                        </p:tav>
                                        <p:tav tm="100000">
                                          <p:val>
                                            <p:strVal val="#ppt_y"/>
                                          </p:val>
                                        </p:tav>
                                      </p:tavLst>
                                    </p:anim>
                                    <p:anim calcmode="lin" valueType="num">
                                      <p:cBhvr>
                                        <p:cTn id="89" dur="500" fill="hold"/>
                                        <p:tgtEl>
                                          <p:spTgt spid="86"/>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8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6"/>
          <p:cNvGrpSpPr/>
          <p:nvPr/>
        </p:nvGrpSpPr>
        <p:grpSpPr>
          <a:xfrm>
            <a:off x="3281948" y="1511677"/>
            <a:ext cx="1112959" cy="1106325"/>
            <a:chOff x="4375361" y="2015414"/>
            <a:chExt cx="1483752" cy="1474986"/>
          </a:xfrm>
          <a:solidFill>
            <a:schemeClr val="accent1"/>
          </a:solidFill>
        </p:grpSpPr>
        <p:sp>
          <p:nvSpPr>
            <p:cNvPr id="3" name="任意多边形 2"/>
            <p:cNvSpPr/>
            <p:nvPr/>
          </p:nvSpPr>
          <p:spPr>
            <a:xfrm>
              <a:off x="4375361"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59"/>
            <p:cNvSpPr txBox="1"/>
            <p:nvPr/>
          </p:nvSpPr>
          <p:spPr>
            <a:xfrm rot="18900000">
              <a:off x="4655896" y="2671729"/>
              <a:ext cx="898976" cy="135770"/>
            </a:xfrm>
            <a:prstGeom prst="rect">
              <a:avLst/>
            </a:prstGeom>
            <a:grpFill/>
          </p:spPr>
          <p:txBody>
            <a:bodyPr wrap="none" rtlCol="0">
              <a:prstTxWarp prst="textArchUp">
                <a:avLst>
                  <a:gd name="adj" fmla="val 13960648"/>
                </a:avLst>
              </a:prstTxWarp>
              <a:spAutoFit/>
            </a:bodyPr>
            <a:lstStyle/>
            <a:p>
              <a:r>
                <a:rPr lang="en-US" altLang="zh-CN" dirty="0">
                  <a:solidFill>
                    <a:schemeClr val="bg1"/>
                  </a:solidFill>
                  <a:latin typeface="微软雅黑 Light" panose="020B0502040204020203" pitchFamily="34" charset="-122"/>
                  <a:ea typeface="微软雅黑 Light" panose="020B0502040204020203" pitchFamily="34" charset="-122"/>
                </a:rPr>
                <a:t>1</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15" name="组合 79"/>
          <p:cNvGrpSpPr/>
          <p:nvPr/>
        </p:nvGrpSpPr>
        <p:grpSpPr>
          <a:xfrm>
            <a:off x="3281949" y="2618002"/>
            <a:ext cx="1112959" cy="1106325"/>
            <a:chOff x="4375361" y="3490400"/>
            <a:chExt cx="1483752" cy="1474986"/>
          </a:xfrm>
          <a:solidFill>
            <a:schemeClr val="accent4"/>
          </a:solidFill>
        </p:grpSpPr>
        <p:sp>
          <p:nvSpPr>
            <p:cNvPr id="5" name="任意多边形 4"/>
            <p:cNvSpPr/>
            <p:nvPr/>
          </p:nvSpPr>
          <p:spPr>
            <a:xfrm flipV="1">
              <a:off x="4375361"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61"/>
            <p:cNvSpPr txBox="1"/>
            <p:nvPr/>
          </p:nvSpPr>
          <p:spPr>
            <a:xfrm rot="1433893">
              <a:off x="4620670" y="4234661"/>
              <a:ext cx="747144" cy="431655"/>
            </a:xfrm>
            <a:prstGeom prst="rect">
              <a:avLst/>
            </a:prstGeom>
            <a:grpFill/>
          </p:spPr>
          <p:txBody>
            <a:bodyPr wrap="none" rtlCol="0">
              <a:prstTxWarp prst="textArchUp">
                <a:avLst>
                  <a:gd name="adj" fmla="val 13960648"/>
                </a:avLst>
              </a:prstTxWarp>
              <a:spAutoFit/>
            </a:bodyPr>
            <a:lstStyle/>
            <a:p>
              <a:r>
                <a:rPr lang="en-US" altLang="zh-CN" dirty="0">
                  <a:solidFill>
                    <a:schemeClr val="bg1"/>
                  </a:solidFill>
                  <a:latin typeface="微软雅黑 Light" panose="020B0502040204020203" pitchFamily="34" charset="-122"/>
                  <a:ea typeface="微软雅黑 Light" panose="020B0502040204020203" pitchFamily="34" charset="-122"/>
                </a:rPr>
                <a:t>3</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25" name="组合 78"/>
          <p:cNvGrpSpPr/>
          <p:nvPr/>
        </p:nvGrpSpPr>
        <p:grpSpPr>
          <a:xfrm>
            <a:off x="4394906" y="2618002"/>
            <a:ext cx="1112958" cy="1106325"/>
            <a:chOff x="5859113" y="3490400"/>
            <a:chExt cx="1483752" cy="1474986"/>
          </a:xfrm>
          <a:solidFill>
            <a:schemeClr val="accent3"/>
          </a:solidFill>
        </p:grpSpPr>
        <p:sp>
          <p:nvSpPr>
            <p:cNvPr id="6" name="任意多边形 5"/>
            <p:cNvSpPr/>
            <p:nvPr/>
          </p:nvSpPr>
          <p:spPr>
            <a:xfrm flipH="1" flipV="1">
              <a:off x="5859113"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62"/>
            <p:cNvSpPr txBox="1"/>
            <p:nvPr/>
          </p:nvSpPr>
          <p:spPr>
            <a:xfrm rot="8100000">
              <a:off x="5909410" y="3927094"/>
              <a:ext cx="1051049" cy="452916"/>
            </a:xfrm>
            <a:prstGeom prst="rect">
              <a:avLst/>
            </a:prstGeom>
            <a:grpFill/>
          </p:spPr>
          <p:txBody>
            <a:bodyPr wrap="none" rtlCol="0">
              <a:prstTxWarp prst="textArchUp">
                <a:avLst>
                  <a:gd name="adj" fmla="val 13960648"/>
                </a:avLst>
              </a:prstTxWarp>
              <a:spAutoFit/>
            </a:bodyPr>
            <a:lstStyle/>
            <a:p>
              <a:r>
                <a:rPr lang="en-US" altLang="zh-CN" dirty="0">
                  <a:solidFill>
                    <a:schemeClr val="bg1"/>
                  </a:solidFill>
                  <a:latin typeface="微软雅黑 Light" panose="020B0502040204020203" pitchFamily="34" charset="-122"/>
                  <a:ea typeface="微软雅黑 Light" panose="020B0502040204020203" pitchFamily="34" charset="-122"/>
                </a:rPr>
                <a:t>4</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26" name="组合 77"/>
          <p:cNvGrpSpPr/>
          <p:nvPr/>
        </p:nvGrpSpPr>
        <p:grpSpPr>
          <a:xfrm>
            <a:off x="4394907" y="1511678"/>
            <a:ext cx="1112959" cy="1234392"/>
            <a:chOff x="5859113" y="2015414"/>
            <a:chExt cx="1483752" cy="1645729"/>
          </a:xfrm>
          <a:solidFill>
            <a:schemeClr val="accent2"/>
          </a:solidFill>
        </p:grpSpPr>
        <p:sp>
          <p:nvSpPr>
            <p:cNvPr id="4" name="任意多边形 3"/>
            <p:cNvSpPr/>
            <p:nvPr/>
          </p:nvSpPr>
          <p:spPr>
            <a:xfrm flipH="1">
              <a:off x="5859113"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60"/>
            <p:cNvSpPr txBox="1"/>
            <p:nvPr/>
          </p:nvSpPr>
          <p:spPr>
            <a:xfrm rot="3088311">
              <a:off x="5820624" y="2670003"/>
              <a:ext cx="1170499" cy="811782"/>
            </a:xfrm>
            <a:prstGeom prst="rect">
              <a:avLst/>
            </a:prstGeom>
            <a:grpFill/>
          </p:spPr>
          <p:txBody>
            <a:bodyPr wrap="none" rtlCol="0">
              <a:prstTxWarp prst="textArchUp">
                <a:avLst>
                  <a:gd name="adj" fmla="val 13960648"/>
                </a:avLst>
              </a:prstTxWarp>
              <a:spAutoFit/>
            </a:bodyPr>
            <a:lstStyle/>
            <a:p>
              <a:r>
                <a:rPr lang="en-US" altLang="zh-CN" dirty="0">
                  <a:solidFill>
                    <a:schemeClr val="bg1"/>
                  </a:solidFill>
                  <a:latin typeface="微软雅黑 Light" panose="020B0502040204020203" pitchFamily="34" charset="-122"/>
                  <a:ea typeface="微软雅黑 Light" panose="020B0502040204020203" pitchFamily="34" charset="-122"/>
                </a:rPr>
                <a:t>2</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27" name="组合 75"/>
          <p:cNvGrpSpPr/>
          <p:nvPr/>
        </p:nvGrpSpPr>
        <p:grpSpPr>
          <a:xfrm>
            <a:off x="2824299" y="1009496"/>
            <a:ext cx="3118447" cy="3190414"/>
            <a:chOff x="3765242" y="1345891"/>
            <a:chExt cx="4157388" cy="4253557"/>
          </a:xfrm>
        </p:grpSpPr>
        <p:grpSp>
          <p:nvGrpSpPr>
            <p:cNvPr id="28" name="组合 71"/>
            <p:cNvGrpSpPr/>
            <p:nvPr/>
          </p:nvGrpSpPr>
          <p:grpSpPr>
            <a:xfrm>
              <a:off x="5683546" y="1345891"/>
              <a:ext cx="320781" cy="4253557"/>
              <a:chOff x="5683546" y="1345891"/>
              <a:chExt cx="320781" cy="4253557"/>
            </a:xfrm>
          </p:grpSpPr>
          <p:sp>
            <p:nvSpPr>
              <p:cNvPr id="7" name="圆角矩形 6"/>
              <p:cNvSpPr/>
              <p:nvPr/>
            </p:nvSpPr>
            <p:spPr>
              <a:xfrm>
                <a:off x="5683546" y="1345891"/>
                <a:ext cx="320781" cy="4253557"/>
              </a:xfrm>
              <a:prstGeom prst="roundRect">
                <a:avLst/>
              </a:prstGeom>
              <a:gradFill>
                <a:gsLst>
                  <a:gs pos="0">
                    <a:schemeClr val="bg1"/>
                  </a:gs>
                  <a:gs pos="37000">
                    <a:srgbClr val="FBFBFB"/>
                  </a:gs>
                  <a:gs pos="54000">
                    <a:srgbClr val="F8F8F8"/>
                  </a:gs>
                  <a:gs pos="83000">
                    <a:srgbClr val="E7E7E7"/>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131"/>
              <p:cNvSpPr>
                <a:spLocks noEditPoints="1"/>
              </p:cNvSpPr>
              <p:nvPr/>
            </p:nvSpPr>
            <p:spPr bwMode="auto">
              <a:xfrm>
                <a:off x="5779477" y="1444943"/>
                <a:ext cx="159271" cy="18217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9" name="Freeform 147"/>
              <p:cNvSpPr>
                <a:spLocks noEditPoints="1"/>
              </p:cNvSpPr>
              <p:nvPr/>
            </p:nvSpPr>
            <p:spPr bwMode="auto">
              <a:xfrm>
                <a:off x="5763006" y="5273346"/>
                <a:ext cx="150943" cy="23838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grpSp>
          <p:nvGrpSpPr>
            <p:cNvPr id="29" name="组合 72"/>
            <p:cNvGrpSpPr/>
            <p:nvPr/>
          </p:nvGrpSpPr>
          <p:grpSpPr>
            <a:xfrm>
              <a:off x="3765242" y="3331124"/>
              <a:ext cx="4157388" cy="320782"/>
              <a:chOff x="3765242" y="3331124"/>
              <a:chExt cx="4157388" cy="320782"/>
            </a:xfrm>
          </p:grpSpPr>
          <p:sp>
            <p:nvSpPr>
              <p:cNvPr id="8" name="圆角矩形 7"/>
              <p:cNvSpPr/>
              <p:nvPr/>
            </p:nvSpPr>
            <p:spPr>
              <a:xfrm rot="5400000">
                <a:off x="5683545" y="1412821"/>
                <a:ext cx="320782" cy="4157388"/>
              </a:xfrm>
              <a:prstGeom prst="roundRect">
                <a:avLst/>
              </a:prstGeom>
              <a:gradFill>
                <a:gsLst>
                  <a:gs pos="0">
                    <a:schemeClr val="bg1"/>
                  </a:gs>
                  <a:gs pos="37000">
                    <a:srgbClr val="FBFBFB"/>
                  </a:gs>
                  <a:gs pos="54000">
                    <a:srgbClr val="F8F8F8"/>
                  </a:gs>
                  <a:gs pos="83000">
                    <a:srgbClr val="E7E7E7"/>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14"/>
              <p:cNvGrpSpPr/>
              <p:nvPr/>
            </p:nvGrpSpPr>
            <p:grpSpPr>
              <a:xfrm>
                <a:off x="7641574" y="3369375"/>
                <a:ext cx="187371" cy="206588"/>
                <a:chOff x="1917700" y="530225"/>
                <a:chExt cx="495300" cy="546100"/>
              </a:xfrm>
              <a:solidFill>
                <a:srgbClr val="3A3A3A"/>
              </a:solidFill>
            </p:grpSpPr>
            <p:sp>
              <p:nvSpPr>
                <p:cNvPr id="16"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163"/>
              <p:cNvSpPr>
                <a:spLocks noEditPoints="1"/>
              </p:cNvSpPr>
              <p:nvPr/>
            </p:nvSpPr>
            <p:spPr bwMode="auto">
              <a:xfrm>
                <a:off x="3884080" y="3381142"/>
                <a:ext cx="261289" cy="1686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grpSp>
      <p:sp>
        <p:nvSpPr>
          <p:cNvPr id="21" name="任意多边形 20"/>
          <p:cNvSpPr/>
          <p:nvPr/>
        </p:nvSpPr>
        <p:spPr>
          <a:xfrm rot="2700000">
            <a:off x="5403464" y="1517873"/>
            <a:ext cx="143517" cy="210147"/>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任意多边形 21"/>
          <p:cNvSpPr/>
          <p:nvPr/>
        </p:nvSpPr>
        <p:spPr>
          <a:xfrm rot="18900000" flipH="1">
            <a:off x="3224408" y="1517880"/>
            <a:ext cx="143524" cy="210135"/>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任意多边形 22"/>
          <p:cNvSpPr/>
          <p:nvPr/>
        </p:nvSpPr>
        <p:spPr>
          <a:xfrm rot="18900000" flipV="1">
            <a:off x="5403460" y="3603279"/>
            <a:ext cx="143524" cy="210135"/>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6" name="TextBox 55"/>
          <p:cNvSpPr txBox="1"/>
          <p:nvPr/>
        </p:nvSpPr>
        <p:spPr>
          <a:xfrm>
            <a:off x="5847488" y="2016331"/>
            <a:ext cx="1600666" cy="588623"/>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25000"/>
              </a:lnSpc>
            </a:pPr>
            <a:r>
              <a:rPr lang="zh-CN" altLang="en-US" sz="900" dirty="0">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8" name="TextBox 57"/>
          <p:cNvSpPr txBox="1"/>
          <p:nvPr/>
        </p:nvSpPr>
        <p:spPr>
          <a:xfrm>
            <a:off x="5846821" y="1723992"/>
            <a:ext cx="1858221"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点击输入小标题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5861453" y="4112715"/>
            <a:ext cx="1600666" cy="588623"/>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25000"/>
              </a:lnSpc>
            </a:pPr>
            <a:r>
              <a:rPr lang="zh-CN" altLang="en-US" sz="900" dirty="0">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2" name="TextBox 61"/>
          <p:cNvSpPr txBox="1"/>
          <p:nvPr/>
        </p:nvSpPr>
        <p:spPr>
          <a:xfrm>
            <a:off x="5860785" y="3820376"/>
            <a:ext cx="1858221"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点击输入小标题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1313496" y="4084953"/>
            <a:ext cx="1600666" cy="588623"/>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25000"/>
              </a:lnSpc>
            </a:pPr>
            <a:r>
              <a:rPr lang="zh-CN" altLang="en-US" sz="900" dirty="0">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6" name="TextBox 65"/>
          <p:cNvSpPr txBox="1"/>
          <p:nvPr/>
        </p:nvSpPr>
        <p:spPr>
          <a:xfrm>
            <a:off x="1312829" y="3792614"/>
            <a:ext cx="1858221"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点击输入小标题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1302191" y="2027336"/>
            <a:ext cx="1600666" cy="588623"/>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25000"/>
              </a:lnSpc>
            </a:pPr>
            <a:r>
              <a:rPr lang="zh-CN" altLang="en-US" sz="900" dirty="0">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0" name="TextBox 69"/>
          <p:cNvSpPr txBox="1"/>
          <p:nvPr/>
        </p:nvSpPr>
        <p:spPr>
          <a:xfrm>
            <a:off x="1301523" y="1734997"/>
            <a:ext cx="1858221"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点击输入小标题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1" name="组合 74"/>
          <p:cNvGrpSpPr/>
          <p:nvPr/>
        </p:nvGrpSpPr>
        <p:grpSpPr>
          <a:xfrm>
            <a:off x="3767507" y="1990634"/>
            <a:ext cx="1254800" cy="1254734"/>
            <a:chOff x="5022688" y="2653974"/>
            <a:chExt cx="1672849" cy="1672849"/>
          </a:xfrm>
        </p:grpSpPr>
        <p:sp>
          <p:nvSpPr>
            <p:cNvPr id="9" name="椭圆 8"/>
            <p:cNvSpPr/>
            <p:nvPr/>
          </p:nvSpPr>
          <p:spPr>
            <a:xfrm>
              <a:off x="5022688" y="2653974"/>
              <a:ext cx="1672849" cy="1672849"/>
            </a:xfrm>
            <a:prstGeom prst="ellipse">
              <a:avLst/>
            </a:prstGeom>
            <a:solidFill>
              <a:schemeClr val="accent1"/>
            </a:solidFill>
            <a:ln>
              <a:noFill/>
            </a:ln>
            <a:effectLst/>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03632" y="2734919"/>
              <a:ext cx="1510960" cy="1510961"/>
            </a:xfrm>
            <a:prstGeom prst="ellipse">
              <a:avLst/>
            </a:prstGeom>
            <a:gradFill flip="none" rotWithShape="1">
              <a:gsLst>
                <a:gs pos="0">
                  <a:schemeClr val="bg1"/>
                </a:gs>
                <a:gs pos="25000">
                  <a:srgbClr val="FBFBFB"/>
                </a:gs>
                <a:gs pos="41000">
                  <a:srgbClr val="F8F8F8"/>
                </a:gs>
                <a:gs pos="65000">
                  <a:srgbClr val="DBDBD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直角三角形 11"/>
          <p:cNvSpPr/>
          <p:nvPr/>
        </p:nvSpPr>
        <p:spPr>
          <a:xfrm rot="2700000">
            <a:off x="4404583" y="3366120"/>
            <a:ext cx="198497" cy="198507"/>
          </a:xfrm>
          <a:prstGeom prst="rtTriangle">
            <a:avLst/>
          </a:prstGeom>
          <a:solidFill>
            <a:schemeClr val="accent3"/>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直角三角形 13"/>
          <p:cNvSpPr/>
          <p:nvPr/>
        </p:nvSpPr>
        <p:spPr>
          <a:xfrm rot="18900000" flipH="1">
            <a:off x="4155287" y="1631560"/>
            <a:ext cx="198507" cy="198497"/>
          </a:xfrm>
          <a:prstGeom prst="rtTriangle">
            <a:avLst/>
          </a:prstGeom>
          <a:solidFill>
            <a:schemeClr val="accent1"/>
          </a:solidFill>
          <a:ln>
            <a:noFill/>
          </a:ln>
          <a:effectLst>
            <a:outerShdw blurRad="101600" dist="50800" sx="91000" sy="91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1" name="TextBox 70"/>
          <p:cNvSpPr txBox="1"/>
          <p:nvPr/>
        </p:nvSpPr>
        <p:spPr>
          <a:xfrm>
            <a:off x="4182513" y="2431867"/>
            <a:ext cx="749527" cy="284693"/>
          </a:xfrm>
          <a:prstGeom prst="rect">
            <a:avLst/>
          </a:prstGeom>
          <a:noFill/>
        </p:spPr>
        <p:txBody>
          <a:bodyPr wrap="square" lIns="68580" tIns="34290" rIns="68580" bIns="34290"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直角三角形 12"/>
          <p:cNvSpPr/>
          <p:nvPr/>
        </p:nvSpPr>
        <p:spPr>
          <a:xfrm rot="8100000">
            <a:off x="3445627" y="2649915"/>
            <a:ext cx="198507" cy="198497"/>
          </a:xfrm>
          <a:prstGeom prst="rtTriangle">
            <a:avLst/>
          </a:prstGeom>
          <a:solidFill>
            <a:schemeClr val="accent4"/>
          </a:solidFill>
          <a:ln>
            <a:noFill/>
          </a:ln>
          <a:effectLst>
            <a:outerShdw blurRad="114300" dist="25400" dir="16200000" sx="97000" sy="97000"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任意多边形 23"/>
          <p:cNvSpPr/>
          <p:nvPr/>
        </p:nvSpPr>
        <p:spPr>
          <a:xfrm rot="2700000" flipH="1" flipV="1">
            <a:off x="3224411" y="3603273"/>
            <a:ext cx="143517" cy="210147"/>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直角三角形 10"/>
          <p:cNvSpPr/>
          <p:nvPr/>
        </p:nvSpPr>
        <p:spPr>
          <a:xfrm rot="18900000">
            <a:off x="5165833" y="2395961"/>
            <a:ext cx="198507" cy="198497"/>
          </a:xfrm>
          <a:prstGeom prst="rtTriangle">
            <a:avLst/>
          </a:prstGeom>
          <a:solidFill>
            <a:schemeClr val="accent2"/>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250" fill="hold"/>
                                        <p:tgtEl>
                                          <p:spTgt spid="22"/>
                                        </p:tgtEl>
                                        <p:attrNameLst>
                                          <p:attrName>ppt_w</p:attrName>
                                        </p:attrNameLst>
                                      </p:cBhvr>
                                      <p:tavLst>
                                        <p:tav tm="0">
                                          <p:val>
                                            <p:fltVal val="0"/>
                                          </p:val>
                                        </p:tav>
                                        <p:tav tm="100000">
                                          <p:val>
                                            <p:strVal val="#ppt_w"/>
                                          </p:val>
                                        </p:tav>
                                      </p:tavLst>
                                    </p:anim>
                                    <p:anim calcmode="lin" valueType="num">
                                      <p:cBhvr>
                                        <p:cTn id="26" dur="250" fill="hold"/>
                                        <p:tgtEl>
                                          <p:spTgt spid="22"/>
                                        </p:tgtEl>
                                        <p:attrNameLst>
                                          <p:attrName>ppt_h</p:attrName>
                                        </p:attrNameLst>
                                      </p:cBhvr>
                                      <p:tavLst>
                                        <p:tav tm="0">
                                          <p:val>
                                            <p:fltVal val="0"/>
                                          </p:val>
                                        </p:tav>
                                        <p:tav tm="100000">
                                          <p:val>
                                            <p:strVal val="#ppt_h"/>
                                          </p:val>
                                        </p:tav>
                                      </p:tavLst>
                                    </p:anim>
                                    <p:animEffect transition="in" filter="fade">
                                      <p:cBhvr>
                                        <p:cTn id="27" dur="250"/>
                                        <p:tgtEl>
                                          <p:spTgt spid="22"/>
                                        </p:tgtEl>
                                      </p:cBhvr>
                                    </p:animEffect>
                                  </p:childTnLst>
                                </p:cTn>
                              </p:par>
                            </p:childTnLst>
                          </p:cTn>
                        </p:par>
                        <p:par>
                          <p:cTn id="28" fill="hold">
                            <p:stCondLst>
                              <p:cond delay="2250"/>
                            </p:stCondLst>
                            <p:childTnLst>
                              <p:par>
                                <p:cTn id="29" presetID="41" presetClass="entr" presetSubtype="0" fill="hold" grpId="0" nodeType="afterEffect">
                                  <p:stCondLst>
                                    <p:cond delay="0"/>
                                  </p:stCondLst>
                                  <p:iterate type="lt">
                                    <p:tmPct val="5000"/>
                                  </p:iterate>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0"/>
                                        </p:tgtEl>
                                        <p:attrNameLst>
                                          <p:attrName>ppt_y</p:attrName>
                                        </p:attrNameLst>
                                      </p:cBhvr>
                                      <p:tavLst>
                                        <p:tav tm="0">
                                          <p:val>
                                            <p:strVal val="#ppt_y"/>
                                          </p:val>
                                        </p:tav>
                                        <p:tav tm="100000">
                                          <p:val>
                                            <p:strVal val="#ppt_y"/>
                                          </p:val>
                                        </p:tav>
                                      </p:tavLst>
                                    </p:anim>
                                    <p:anim calcmode="lin" valueType="num">
                                      <p:cBhvr>
                                        <p:cTn id="33"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0"/>
                                        </p:tgtEl>
                                      </p:cBhvr>
                                    </p:animEffect>
                                  </p:childTnLst>
                                </p:cTn>
                              </p:par>
                            </p:childTnLst>
                          </p:cTn>
                        </p:par>
                        <p:par>
                          <p:cTn id="36" fill="hold">
                            <p:stCondLst>
                              <p:cond delay="2900"/>
                            </p:stCondLst>
                            <p:childTnLst>
                              <p:par>
                                <p:cTn id="37" presetID="41" presetClass="entr" presetSubtype="0" fill="hold" grpId="0" nodeType="afterEffect">
                                  <p:stCondLst>
                                    <p:cond delay="0"/>
                                  </p:stCondLst>
                                  <p:iterate type="lt">
                                    <p:tmPct val="5000"/>
                                  </p:iterate>
                                  <p:childTnLst>
                                    <p:set>
                                      <p:cBhvr>
                                        <p:cTn id="38" dur="1" fill="hold">
                                          <p:stCondLst>
                                            <p:cond delay="0"/>
                                          </p:stCondLst>
                                        </p:cTn>
                                        <p:tgtEl>
                                          <p:spTgt spid="68"/>
                                        </p:tgtEl>
                                        <p:attrNameLst>
                                          <p:attrName>style.visibility</p:attrName>
                                        </p:attrNameLst>
                                      </p:cBhvr>
                                      <p:to>
                                        <p:strVal val="visible"/>
                                      </p:to>
                                    </p:set>
                                    <p:anim calcmode="lin" valueType="num">
                                      <p:cBhvr>
                                        <p:cTn id="39" dur="5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8"/>
                                        </p:tgtEl>
                                        <p:attrNameLst>
                                          <p:attrName>ppt_y</p:attrName>
                                        </p:attrNameLst>
                                      </p:cBhvr>
                                      <p:tavLst>
                                        <p:tav tm="0">
                                          <p:val>
                                            <p:strVal val="#ppt_y"/>
                                          </p:val>
                                        </p:tav>
                                        <p:tav tm="100000">
                                          <p:val>
                                            <p:strVal val="#ppt_y"/>
                                          </p:val>
                                        </p:tav>
                                      </p:tavLst>
                                    </p:anim>
                                    <p:anim calcmode="lin" valueType="num">
                                      <p:cBhvr>
                                        <p:cTn id="41" dur="5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8"/>
                                        </p:tgtEl>
                                      </p:cBhvr>
                                    </p:animEffect>
                                  </p:childTnLst>
                                </p:cTn>
                              </p:par>
                            </p:childTnLst>
                          </p:cTn>
                        </p:par>
                        <p:par>
                          <p:cTn id="44" fill="hold">
                            <p:stCondLst>
                              <p:cond delay="415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250"/>
                                        <p:tgtEl>
                                          <p:spTgt spid="14"/>
                                        </p:tgtEl>
                                      </p:cBhvr>
                                    </p:animEffect>
                                  </p:childTnLst>
                                </p:cTn>
                              </p:par>
                            </p:childTnLst>
                          </p:cTn>
                        </p:par>
                        <p:par>
                          <p:cTn id="48" fill="hold">
                            <p:stCondLst>
                              <p:cond delay="44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49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250" fill="hold"/>
                                        <p:tgtEl>
                                          <p:spTgt spid="21"/>
                                        </p:tgtEl>
                                        <p:attrNameLst>
                                          <p:attrName>ppt_w</p:attrName>
                                        </p:attrNameLst>
                                      </p:cBhvr>
                                      <p:tavLst>
                                        <p:tav tm="0">
                                          <p:val>
                                            <p:fltVal val="0"/>
                                          </p:val>
                                        </p:tav>
                                        <p:tav tm="100000">
                                          <p:val>
                                            <p:strVal val="#ppt_w"/>
                                          </p:val>
                                        </p:tav>
                                      </p:tavLst>
                                    </p:anim>
                                    <p:anim calcmode="lin" valueType="num">
                                      <p:cBhvr>
                                        <p:cTn id="56" dur="250" fill="hold"/>
                                        <p:tgtEl>
                                          <p:spTgt spid="21"/>
                                        </p:tgtEl>
                                        <p:attrNameLst>
                                          <p:attrName>ppt_h</p:attrName>
                                        </p:attrNameLst>
                                      </p:cBhvr>
                                      <p:tavLst>
                                        <p:tav tm="0">
                                          <p:val>
                                            <p:fltVal val="0"/>
                                          </p:val>
                                        </p:tav>
                                        <p:tav tm="100000">
                                          <p:val>
                                            <p:strVal val="#ppt_h"/>
                                          </p:val>
                                        </p:tav>
                                      </p:tavLst>
                                    </p:anim>
                                    <p:animEffect transition="in" filter="fade">
                                      <p:cBhvr>
                                        <p:cTn id="57" dur="250"/>
                                        <p:tgtEl>
                                          <p:spTgt spid="21"/>
                                        </p:tgtEl>
                                      </p:cBhvr>
                                    </p:animEffect>
                                  </p:childTnLst>
                                </p:cTn>
                              </p:par>
                            </p:childTnLst>
                          </p:cTn>
                        </p:par>
                        <p:par>
                          <p:cTn id="58" fill="hold">
                            <p:stCondLst>
                              <p:cond delay="5150"/>
                            </p:stCondLst>
                            <p:childTnLst>
                              <p:par>
                                <p:cTn id="59" presetID="41" presetClass="entr" presetSubtype="0" fill="hold" grpId="0" nodeType="afterEffect">
                                  <p:stCondLst>
                                    <p:cond delay="0"/>
                                  </p:stCondLst>
                                  <p:iterate type="lt">
                                    <p:tmPct val="5000"/>
                                  </p:iterate>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58"/>
                                        </p:tgtEl>
                                        <p:attrNameLst>
                                          <p:attrName>ppt_y</p:attrName>
                                        </p:attrNameLst>
                                      </p:cBhvr>
                                      <p:tavLst>
                                        <p:tav tm="0">
                                          <p:val>
                                            <p:strVal val="#ppt_y"/>
                                          </p:val>
                                        </p:tav>
                                        <p:tav tm="100000">
                                          <p:val>
                                            <p:strVal val="#ppt_y"/>
                                          </p:val>
                                        </p:tav>
                                      </p:tavLst>
                                    </p:anim>
                                    <p:anim calcmode="lin" valueType="num">
                                      <p:cBhvr>
                                        <p:cTn id="63"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58"/>
                                        </p:tgtEl>
                                      </p:cBhvr>
                                    </p:animEffect>
                                  </p:childTnLst>
                                </p:cTn>
                              </p:par>
                            </p:childTnLst>
                          </p:cTn>
                        </p:par>
                        <p:par>
                          <p:cTn id="66" fill="hold">
                            <p:stCondLst>
                              <p:cond delay="5800"/>
                            </p:stCondLst>
                            <p:childTnLst>
                              <p:par>
                                <p:cTn id="67" presetID="41" presetClass="entr" presetSubtype="0" fill="hold" grpId="0" nodeType="afterEffect">
                                  <p:stCondLst>
                                    <p:cond delay="0"/>
                                  </p:stCondLst>
                                  <p:iterate type="lt">
                                    <p:tmPct val="5000"/>
                                  </p:iterate>
                                  <p:childTnLst>
                                    <p:set>
                                      <p:cBhvr>
                                        <p:cTn id="68" dur="1" fill="hold">
                                          <p:stCondLst>
                                            <p:cond delay="0"/>
                                          </p:stCondLst>
                                        </p:cTn>
                                        <p:tgtEl>
                                          <p:spTgt spid="56"/>
                                        </p:tgtEl>
                                        <p:attrNameLst>
                                          <p:attrName>style.visibility</p:attrName>
                                        </p:attrNameLst>
                                      </p:cBhvr>
                                      <p:to>
                                        <p:strVal val="visible"/>
                                      </p:to>
                                    </p:set>
                                    <p:anim calcmode="lin" valueType="num">
                                      <p:cBhvr>
                                        <p:cTn id="69"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56"/>
                                        </p:tgtEl>
                                        <p:attrNameLst>
                                          <p:attrName>ppt_y</p:attrName>
                                        </p:attrNameLst>
                                      </p:cBhvr>
                                      <p:tavLst>
                                        <p:tav tm="0">
                                          <p:val>
                                            <p:strVal val="#ppt_y"/>
                                          </p:val>
                                        </p:tav>
                                        <p:tav tm="100000">
                                          <p:val>
                                            <p:strVal val="#ppt_y"/>
                                          </p:val>
                                        </p:tav>
                                      </p:tavLst>
                                    </p:anim>
                                    <p:anim calcmode="lin" valueType="num">
                                      <p:cBhvr>
                                        <p:cTn id="71"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56"/>
                                        </p:tgtEl>
                                      </p:cBhvr>
                                    </p:animEffect>
                                  </p:childTnLst>
                                </p:cTn>
                              </p:par>
                            </p:childTnLst>
                          </p:cTn>
                        </p:par>
                        <p:par>
                          <p:cTn id="74" fill="hold">
                            <p:stCondLst>
                              <p:cond delay="7050"/>
                            </p:stCondLst>
                            <p:childTnLst>
                              <p:par>
                                <p:cTn id="75" presetID="22" presetClass="entr" presetSubtype="8"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250"/>
                                        <p:tgtEl>
                                          <p:spTgt spid="11"/>
                                        </p:tgtEl>
                                      </p:cBhvr>
                                    </p:animEffect>
                                  </p:childTnLst>
                                </p:cTn>
                              </p:par>
                            </p:childTnLst>
                          </p:cTn>
                        </p:par>
                        <p:par>
                          <p:cTn id="78" fill="hold">
                            <p:stCondLst>
                              <p:cond delay="7300"/>
                            </p:stCondLst>
                            <p:childTnLst>
                              <p:par>
                                <p:cTn id="79" presetID="2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right)">
                                      <p:cBhvr>
                                        <p:cTn id="81" dur="500"/>
                                        <p:tgtEl>
                                          <p:spTgt spid="25"/>
                                        </p:tgtEl>
                                      </p:cBhvr>
                                    </p:animEffect>
                                  </p:childTnLst>
                                </p:cTn>
                              </p:par>
                            </p:childTnLst>
                          </p:cTn>
                        </p:par>
                        <p:par>
                          <p:cTn id="82" fill="hold">
                            <p:stCondLst>
                              <p:cond delay="78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250" fill="hold"/>
                                        <p:tgtEl>
                                          <p:spTgt spid="23"/>
                                        </p:tgtEl>
                                        <p:attrNameLst>
                                          <p:attrName>ppt_w</p:attrName>
                                        </p:attrNameLst>
                                      </p:cBhvr>
                                      <p:tavLst>
                                        <p:tav tm="0">
                                          <p:val>
                                            <p:fltVal val="0"/>
                                          </p:val>
                                        </p:tav>
                                        <p:tav tm="100000">
                                          <p:val>
                                            <p:strVal val="#ppt_w"/>
                                          </p:val>
                                        </p:tav>
                                      </p:tavLst>
                                    </p:anim>
                                    <p:anim calcmode="lin" valueType="num">
                                      <p:cBhvr>
                                        <p:cTn id="86" dur="250" fill="hold"/>
                                        <p:tgtEl>
                                          <p:spTgt spid="23"/>
                                        </p:tgtEl>
                                        <p:attrNameLst>
                                          <p:attrName>ppt_h</p:attrName>
                                        </p:attrNameLst>
                                      </p:cBhvr>
                                      <p:tavLst>
                                        <p:tav tm="0">
                                          <p:val>
                                            <p:fltVal val="0"/>
                                          </p:val>
                                        </p:tav>
                                        <p:tav tm="100000">
                                          <p:val>
                                            <p:strVal val="#ppt_h"/>
                                          </p:val>
                                        </p:tav>
                                      </p:tavLst>
                                    </p:anim>
                                    <p:animEffect transition="in" filter="fade">
                                      <p:cBhvr>
                                        <p:cTn id="87" dur="250"/>
                                        <p:tgtEl>
                                          <p:spTgt spid="23"/>
                                        </p:tgtEl>
                                      </p:cBhvr>
                                    </p:animEffect>
                                  </p:childTnLst>
                                </p:cTn>
                              </p:par>
                            </p:childTnLst>
                          </p:cTn>
                        </p:par>
                        <p:par>
                          <p:cTn id="88" fill="hold">
                            <p:stCondLst>
                              <p:cond delay="8050"/>
                            </p:stCondLst>
                            <p:childTnLst>
                              <p:par>
                                <p:cTn id="89" presetID="41" presetClass="entr" presetSubtype="0" fill="hold" grpId="0" nodeType="afterEffect">
                                  <p:stCondLst>
                                    <p:cond delay="0"/>
                                  </p:stCondLst>
                                  <p:iterate type="lt">
                                    <p:tmPct val="5000"/>
                                  </p:iterate>
                                  <p:childTnLst>
                                    <p:set>
                                      <p:cBhvr>
                                        <p:cTn id="90" dur="1" fill="hold">
                                          <p:stCondLst>
                                            <p:cond delay="0"/>
                                          </p:stCondLst>
                                        </p:cTn>
                                        <p:tgtEl>
                                          <p:spTgt spid="62"/>
                                        </p:tgtEl>
                                        <p:attrNameLst>
                                          <p:attrName>style.visibility</p:attrName>
                                        </p:attrNameLst>
                                      </p:cBhvr>
                                      <p:to>
                                        <p:strVal val="visible"/>
                                      </p:to>
                                    </p:set>
                                    <p:anim calcmode="lin" valueType="num">
                                      <p:cBhvr>
                                        <p:cTn id="91"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62"/>
                                        </p:tgtEl>
                                        <p:attrNameLst>
                                          <p:attrName>ppt_y</p:attrName>
                                        </p:attrNameLst>
                                      </p:cBhvr>
                                      <p:tavLst>
                                        <p:tav tm="0">
                                          <p:val>
                                            <p:strVal val="#ppt_y"/>
                                          </p:val>
                                        </p:tav>
                                        <p:tav tm="100000">
                                          <p:val>
                                            <p:strVal val="#ppt_y"/>
                                          </p:val>
                                        </p:tav>
                                      </p:tavLst>
                                    </p:anim>
                                    <p:anim calcmode="lin" valueType="num">
                                      <p:cBhvr>
                                        <p:cTn id="93"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62"/>
                                        </p:tgtEl>
                                      </p:cBhvr>
                                    </p:animEffect>
                                  </p:childTnLst>
                                </p:cTn>
                              </p:par>
                            </p:childTnLst>
                          </p:cTn>
                        </p:par>
                        <p:par>
                          <p:cTn id="96" fill="hold">
                            <p:stCondLst>
                              <p:cond delay="8700"/>
                            </p:stCondLst>
                            <p:childTnLst>
                              <p:par>
                                <p:cTn id="97" presetID="41" presetClass="entr" presetSubtype="0" fill="hold" grpId="0" nodeType="afterEffect">
                                  <p:stCondLst>
                                    <p:cond delay="0"/>
                                  </p:stCondLst>
                                  <p:iterate type="lt">
                                    <p:tmPct val="5000"/>
                                  </p:iterate>
                                  <p:childTnLst>
                                    <p:set>
                                      <p:cBhvr>
                                        <p:cTn id="98" dur="1" fill="hold">
                                          <p:stCondLst>
                                            <p:cond delay="0"/>
                                          </p:stCondLst>
                                        </p:cTn>
                                        <p:tgtEl>
                                          <p:spTgt spid="60"/>
                                        </p:tgtEl>
                                        <p:attrNameLst>
                                          <p:attrName>style.visibility</p:attrName>
                                        </p:attrNameLst>
                                      </p:cBhvr>
                                      <p:to>
                                        <p:strVal val="visible"/>
                                      </p:to>
                                    </p:set>
                                    <p:anim calcmode="lin" valueType="num">
                                      <p:cBhvr>
                                        <p:cTn id="99"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60"/>
                                        </p:tgtEl>
                                        <p:attrNameLst>
                                          <p:attrName>ppt_y</p:attrName>
                                        </p:attrNameLst>
                                      </p:cBhvr>
                                      <p:tavLst>
                                        <p:tav tm="0">
                                          <p:val>
                                            <p:strVal val="#ppt_y"/>
                                          </p:val>
                                        </p:tav>
                                        <p:tav tm="100000">
                                          <p:val>
                                            <p:strVal val="#ppt_y"/>
                                          </p:val>
                                        </p:tav>
                                      </p:tavLst>
                                    </p:anim>
                                    <p:anim calcmode="lin" valueType="num">
                                      <p:cBhvr>
                                        <p:cTn id="101"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60"/>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250"/>
                                        <p:tgtEl>
                                          <p:spTgt spid="12"/>
                                        </p:tgtEl>
                                      </p:cBhvr>
                                    </p:animEffect>
                                  </p:childTnLst>
                                </p:cTn>
                              </p:par>
                            </p:childTnLst>
                          </p:cTn>
                        </p:par>
                        <p:par>
                          <p:cTn id="108" fill="hold">
                            <p:stCondLst>
                              <p:cond delay="10200"/>
                            </p:stCondLst>
                            <p:childTnLst>
                              <p:par>
                                <p:cTn id="109" presetID="22" presetClass="entr" presetSubtype="8" fill="hold" nodeType="after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wipe(left)">
                                      <p:cBhvr>
                                        <p:cTn id="111" dur="500"/>
                                        <p:tgtEl>
                                          <p:spTgt spid="15"/>
                                        </p:tgtEl>
                                      </p:cBhvr>
                                    </p:animEffect>
                                  </p:childTnLst>
                                </p:cTn>
                              </p:par>
                            </p:childTnLst>
                          </p:cTn>
                        </p:par>
                        <p:par>
                          <p:cTn id="112" fill="hold">
                            <p:stCondLst>
                              <p:cond delay="10700"/>
                            </p:stCondLst>
                            <p:childTnLst>
                              <p:par>
                                <p:cTn id="113" presetID="53" presetClass="entr" presetSubtype="16"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250" fill="hold"/>
                                        <p:tgtEl>
                                          <p:spTgt spid="24"/>
                                        </p:tgtEl>
                                        <p:attrNameLst>
                                          <p:attrName>ppt_w</p:attrName>
                                        </p:attrNameLst>
                                      </p:cBhvr>
                                      <p:tavLst>
                                        <p:tav tm="0">
                                          <p:val>
                                            <p:fltVal val="0"/>
                                          </p:val>
                                        </p:tav>
                                        <p:tav tm="100000">
                                          <p:val>
                                            <p:strVal val="#ppt_w"/>
                                          </p:val>
                                        </p:tav>
                                      </p:tavLst>
                                    </p:anim>
                                    <p:anim calcmode="lin" valueType="num">
                                      <p:cBhvr>
                                        <p:cTn id="116" dur="250" fill="hold"/>
                                        <p:tgtEl>
                                          <p:spTgt spid="24"/>
                                        </p:tgtEl>
                                        <p:attrNameLst>
                                          <p:attrName>ppt_h</p:attrName>
                                        </p:attrNameLst>
                                      </p:cBhvr>
                                      <p:tavLst>
                                        <p:tav tm="0">
                                          <p:val>
                                            <p:fltVal val="0"/>
                                          </p:val>
                                        </p:tav>
                                        <p:tav tm="100000">
                                          <p:val>
                                            <p:strVal val="#ppt_h"/>
                                          </p:val>
                                        </p:tav>
                                      </p:tavLst>
                                    </p:anim>
                                    <p:animEffect transition="in" filter="fade">
                                      <p:cBhvr>
                                        <p:cTn id="117" dur="250"/>
                                        <p:tgtEl>
                                          <p:spTgt spid="24"/>
                                        </p:tgtEl>
                                      </p:cBhvr>
                                    </p:animEffect>
                                  </p:childTnLst>
                                </p:cTn>
                              </p:par>
                            </p:childTnLst>
                          </p:cTn>
                        </p:par>
                        <p:par>
                          <p:cTn id="118" fill="hold">
                            <p:stCondLst>
                              <p:cond delay="10950"/>
                            </p:stCondLst>
                            <p:childTnLst>
                              <p:par>
                                <p:cTn id="119" presetID="41" presetClass="entr" presetSubtype="0" fill="hold" grpId="0" nodeType="afterEffect">
                                  <p:stCondLst>
                                    <p:cond delay="0"/>
                                  </p:stCondLst>
                                  <p:iterate type="lt">
                                    <p:tmPct val="5000"/>
                                  </p:iterate>
                                  <p:childTnLst>
                                    <p:set>
                                      <p:cBhvr>
                                        <p:cTn id="120" dur="1" fill="hold">
                                          <p:stCondLst>
                                            <p:cond delay="0"/>
                                          </p:stCondLst>
                                        </p:cTn>
                                        <p:tgtEl>
                                          <p:spTgt spid="66"/>
                                        </p:tgtEl>
                                        <p:attrNameLst>
                                          <p:attrName>style.visibility</p:attrName>
                                        </p:attrNameLst>
                                      </p:cBhvr>
                                      <p:to>
                                        <p:strVal val="visible"/>
                                      </p:to>
                                    </p:set>
                                    <p:anim calcmode="lin" valueType="num">
                                      <p:cBhvr>
                                        <p:cTn id="121"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22" dur="500" fill="hold"/>
                                        <p:tgtEl>
                                          <p:spTgt spid="66"/>
                                        </p:tgtEl>
                                        <p:attrNameLst>
                                          <p:attrName>ppt_y</p:attrName>
                                        </p:attrNameLst>
                                      </p:cBhvr>
                                      <p:tavLst>
                                        <p:tav tm="0">
                                          <p:val>
                                            <p:strVal val="#ppt_y"/>
                                          </p:val>
                                        </p:tav>
                                        <p:tav tm="100000">
                                          <p:val>
                                            <p:strVal val="#ppt_y"/>
                                          </p:val>
                                        </p:tav>
                                      </p:tavLst>
                                    </p:anim>
                                    <p:anim calcmode="lin" valueType="num">
                                      <p:cBhvr>
                                        <p:cTn id="123"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24"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500" tmFilter="0,0; .5, 1; 1, 1"/>
                                        <p:tgtEl>
                                          <p:spTgt spid="66"/>
                                        </p:tgtEl>
                                      </p:cBhvr>
                                    </p:animEffect>
                                  </p:childTnLst>
                                </p:cTn>
                              </p:par>
                            </p:childTnLst>
                          </p:cTn>
                        </p:par>
                        <p:par>
                          <p:cTn id="126" fill="hold">
                            <p:stCondLst>
                              <p:cond delay="11600"/>
                            </p:stCondLst>
                            <p:childTnLst>
                              <p:par>
                                <p:cTn id="127" presetID="41" presetClass="entr" presetSubtype="0" fill="hold" grpId="0" nodeType="afterEffect">
                                  <p:stCondLst>
                                    <p:cond delay="0"/>
                                  </p:stCondLst>
                                  <p:iterate type="lt">
                                    <p:tmPct val="5000"/>
                                  </p:iterate>
                                  <p:childTnLst>
                                    <p:set>
                                      <p:cBhvr>
                                        <p:cTn id="128" dur="1" fill="hold">
                                          <p:stCondLst>
                                            <p:cond delay="0"/>
                                          </p:stCondLst>
                                        </p:cTn>
                                        <p:tgtEl>
                                          <p:spTgt spid="64"/>
                                        </p:tgtEl>
                                        <p:attrNameLst>
                                          <p:attrName>style.visibility</p:attrName>
                                        </p:attrNameLst>
                                      </p:cBhvr>
                                      <p:to>
                                        <p:strVal val="visible"/>
                                      </p:to>
                                    </p:set>
                                    <p:anim calcmode="lin" valueType="num">
                                      <p:cBhvr>
                                        <p:cTn id="129"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64"/>
                                        </p:tgtEl>
                                        <p:attrNameLst>
                                          <p:attrName>ppt_y</p:attrName>
                                        </p:attrNameLst>
                                      </p:cBhvr>
                                      <p:tavLst>
                                        <p:tav tm="0">
                                          <p:val>
                                            <p:strVal val="#ppt_y"/>
                                          </p:val>
                                        </p:tav>
                                        <p:tav tm="100000">
                                          <p:val>
                                            <p:strVal val="#ppt_y"/>
                                          </p:val>
                                        </p:tav>
                                      </p:tavLst>
                                    </p:anim>
                                    <p:anim calcmode="lin" valueType="num">
                                      <p:cBhvr>
                                        <p:cTn id="131"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64"/>
                                        </p:tgtEl>
                                      </p:cBhvr>
                                    </p:animEffect>
                                  </p:childTnLst>
                                </p:cTn>
                              </p:par>
                            </p:childTnLst>
                          </p:cTn>
                        </p:par>
                        <p:par>
                          <p:cTn id="134" fill="hold">
                            <p:stCondLst>
                              <p:cond delay="12850"/>
                            </p:stCondLst>
                            <p:childTnLst>
                              <p:par>
                                <p:cTn id="135" presetID="22" presetClass="entr" presetSubtype="8" fill="hold" grpId="0" nodeType="afterEffect">
                                  <p:stCondLst>
                                    <p:cond delay="0"/>
                                  </p:stCondLst>
                                  <p:childTnLst>
                                    <p:set>
                                      <p:cBhvr>
                                        <p:cTn id="136" dur="1" fill="hold">
                                          <p:stCondLst>
                                            <p:cond delay="0"/>
                                          </p:stCondLst>
                                        </p:cTn>
                                        <p:tgtEl>
                                          <p:spTgt spid="13"/>
                                        </p:tgtEl>
                                        <p:attrNameLst>
                                          <p:attrName>style.visibility</p:attrName>
                                        </p:attrNameLst>
                                      </p:cBhvr>
                                      <p:to>
                                        <p:strVal val="visible"/>
                                      </p:to>
                                    </p:set>
                                    <p:animEffect transition="in" filter="wipe(left)">
                                      <p:cBhvr>
                                        <p:cTn id="13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56" grpId="0"/>
      <p:bldP spid="58" grpId="0"/>
      <p:bldP spid="60" grpId="0"/>
      <p:bldP spid="62" grpId="0"/>
      <p:bldP spid="64" grpId="0"/>
      <p:bldP spid="66" grpId="0"/>
      <p:bldP spid="68" grpId="0"/>
      <p:bldP spid="70" grpId="0"/>
      <p:bldP spid="12" grpId="0" animBg="1"/>
      <p:bldP spid="14" grpId="0" animBg="1"/>
      <p:bldP spid="71" grpId="0"/>
      <p:bldP spid="13" grpId="0" animBg="1"/>
      <p:bldP spid="24"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reeform 6"/>
          <p:cNvSpPr>
            <a:spLocks/>
          </p:cNvSpPr>
          <p:nvPr/>
        </p:nvSpPr>
        <p:spPr bwMode="auto">
          <a:xfrm>
            <a:off x="2497127" y="2517080"/>
            <a:ext cx="1285472" cy="64958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98195" tIns="49097" rIns="98195" bIns="49097" numCol="1" anchor="t" anchorCtr="0" compatLnSpc="1">
            <a:prstTxWarp prst="textNoShape">
              <a:avLst/>
            </a:prstTxWarp>
          </a:bodyPr>
          <a:lstStyle/>
          <a:p>
            <a:pPr algn="ctr" fontAlgn="base">
              <a:spcBef>
                <a:spcPct val="0"/>
              </a:spcBef>
              <a:spcAft>
                <a:spcPct val="0"/>
              </a:spcAft>
              <a:defRPr/>
            </a:pPr>
            <a:endParaRPr lang="en-US" sz="2200" kern="0" dirty="0">
              <a:solidFill>
                <a:srgbClr val="000000"/>
              </a:solidFill>
              <a:latin typeface="微软雅黑"/>
              <a:ea typeface="微软雅黑"/>
              <a:sym typeface="Gill Sans" charset="0"/>
            </a:endParaRPr>
          </a:p>
        </p:txBody>
      </p:sp>
      <p:sp>
        <p:nvSpPr>
          <p:cNvPr id="117" name="Freeform 6"/>
          <p:cNvSpPr>
            <a:spLocks/>
          </p:cNvSpPr>
          <p:nvPr/>
        </p:nvSpPr>
        <p:spPr bwMode="auto">
          <a:xfrm>
            <a:off x="3211790" y="1979495"/>
            <a:ext cx="1285472" cy="118716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98195" tIns="49097" rIns="98195" bIns="49097" numCol="1" anchor="t" anchorCtr="0" compatLnSpc="1">
            <a:prstTxWarp prst="textNoShape">
              <a:avLst/>
            </a:prstTxWarp>
          </a:bodyPr>
          <a:lstStyle/>
          <a:p>
            <a:pPr algn="ctr" fontAlgn="base">
              <a:spcBef>
                <a:spcPct val="0"/>
              </a:spcBef>
              <a:spcAft>
                <a:spcPct val="0"/>
              </a:spcAft>
              <a:defRPr/>
            </a:pPr>
            <a:endParaRPr lang="en-US" sz="2200" kern="0" dirty="0">
              <a:solidFill>
                <a:srgbClr val="000000"/>
              </a:solidFill>
              <a:latin typeface="微软雅黑"/>
              <a:ea typeface="微软雅黑"/>
              <a:sym typeface="Gill Sans" charset="0"/>
            </a:endParaRPr>
          </a:p>
        </p:txBody>
      </p:sp>
      <p:sp>
        <p:nvSpPr>
          <p:cNvPr id="118" name="Freeform 6"/>
          <p:cNvSpPr>
            <a:spLocks/>
          </p:cNvSpPr>
          <p:nvPr/>
        </p:nvSpPr>
        <p:spPr bwMode="auto">
          <a:xfrm>
            <a:off x="4013561" y="2227707"/>
            <a:ext cx="1285472" cy="9389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98195" tIns="49097" rIns="98195" bIns="49097" numCol="1" anchor="t" anchorCtr="0" compatLnSpc="1">
            <a:prstTxWarp prst="textNoShape">
              <a:avLst/>
            </a:prstTxWarp>
          </a:bodyPr>
          <a:lstStyle/>
          <a:p>
            <a:pPr algn="ctr" fontAlgn="base">
              <a:spcBef>
                <a:spcPct val="0"/>
              </a:spcBef>
              <a:spcAft>
                <a:spcPct val="0"/>
              </a:spcAft>
              <a:defRPr/>
            </a:pPr>
            <a:endParaRPr lang="en-US" sz="2200" kern="0" dirty="0">
              <a:solidFill>
                <a:srgbClr val="000000"/>
              </a:solidFill>
              <a:latin typeface="微软雅黑"/>
              <a:ea typeface="微软雅黑"/>
              <a:sym typeface="Gill Sans" charset="0"/>
            </a:endParaRPr>
          </a:p>
        </p:txBody>
      </p:sp>
      <p:sp>
        <p:nvSpPr>
          <p:cNvPr id="119" name="Freeform 6"/>
          <p:cNvSpPr>
            <a:spLocks/>
          </p:cNvSpPr>
          <p:nvPr/>
        </p:nvSpPr>
        <p:spPr bwMode="auto">
          <a:xfrm>
            <a:off x="4738701" y="1565969"/>
            <a:ext cx="1285472" cy="1600694"/>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9000"/>
            </a:schemeClr>
          </a:solidFill>
          <a:ln>
            <a:noFill/>
          </a:ln>
        </p:spPr>
        <p:txBody>
          <a:bodyPr vert="horz" wrap="square" lIns="98195" tIns="49097" rIns="98195" bIns="49097" numCol="1" anchor="t" anchorCtr="0" compatLnSpc="1">
            <a:prstTxWarp prst="textNoShape">
              <a:avLst/>
            </a:prstTxWarp>
          </a:bodyPr>
          <a:lstStyle/>
          <a:p>
            <a:pPr algn="ctr" fontAlgn="base">
              <a:spcBef>
                <a:spcPct val="0"/>
              </a:spcBef>
              <a:spcAft>
                <a:spcPct val="0"/>
              </a:spcAft>
              <a:defRPr/>
            </a:pPr>
            <a:endParaRPr lang="en-US" sz="2200" kern="0" dirty="0">
              <a:solidFill>
                <a:srgbClr val="000000"/>
              </a:solidFill>
              <a:latin typeface="微软雅黑"/>
              <a:ea typeface="微软雅黑"/>
              <a:sym typeface="Gill Sans" charset="0"/>
            </a:endParaRPr>
          </a:p>
        </p:txBody>
      </p:sp>
      <p:sp>
        <p:nvSpPr>
          <p:cNvPr id="120" name="Rectangle 148"/>
          <p:cNvSpPr/>
          <p:nvPr/>
        </p:nvSpPr>
        <p:spPr>
          <a:xfrm>
            <a:off x="2406910" y="3220182"/>
            <a:ext cx="964311" cy="265352"/>
          </a:xfrm>
          <a:prstGeom prst="rect">
            <a:avLst/>
          </a:prstGeom>
        </p:spPr>
        <p:txBody>
          <a:bodyPr wrap="square" lIns="98195" tIns="49097" rIns="98195" bIns="49097" anchor="ctr">
            <a:spAutoFit/>
          </a:bodyPr>
          <a:lstStyle/>
          <a:p>
            <a:pPr algn="ct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121" name="Rectangle 149"/>
          <p:cNvSpPr/>
          <p:nvPr/>
        </p:nvSpPr>
        <p:spPr>
          <a:xfrm>
            <a:off x="3213215" y="3220182"/>
            <a:ext cx="964311" cy="265352"/>
          </a:xfrm>
          <a:prstGeom prst="rect">
            <a:avLst/>
          </a:prstGeom>
        </p:spPr>
        <p:txBody>
          <a:bodyPr wrap="square" lIns="98195" tIns="49097" rIns="98195" bIns="49097" anchor="ctr">
            <a:spAutoFit/>
          </a:bodyPr>
          <a:lstStyle/>
          <a:p>
            <a:pPr algn="ct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122" name="Rectangle 159"/>
          <p:cNvSpPr/>
          <p:nvPr/>
        </p:nvSpPr>
        <p:spPr>
          <a:xfrm>
            <a:off x="4071449" y="3220182"/>
            <a:ext cx="964311" cy="265352"/>
          </a:xfrm>
          <a:prstGeom prst="rect">
            <a:avLst/>
          </a:prstGeom>
        </p:spPr>
        <p:txBody>
          <a:bodyPr wrap="square" lIns="98195" tIns="49097" rIns="98195" bIns="49097" anchor="ctr">
            <a:spAutoFit/>
          </a:bodyPr>
          <a:lstStyle/>
          <a:p>
            <a:pPr algn="ct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123" name="Rectangle 160"/>
          <p:cNvSpPr/>
          <p:nvPr/>
        </p:nvSpPr>
        <p:spPr>
          <a:xfrm>
            <a:off x="4804321" y="3220182"/>
            <a:ext cx="964311" cy="265352"/>
          </a:xfrm>
          <a:prstGeom prst="rect">
            <a:avLst/>
          </a:prstGeom>
        </p:spPr>
        <p:txBody>
          <a:bodyPr wrap="square" lIns="98195" tIns="49097" rIns="98195" bIns="49097" anchor="ctr">
            <a:spAutoFit/>
          </a:bodyPr>
          <a:lstStyle/>
          <a:p>
            <a:pPr algn="ct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grpSp>
        <p:nvGrpSpPr>
          <p:cNvPr id="2" name="Group 161"/>
          <p:cNvGrpSpPr/>
          <p:nvPr/>
        </p:nvGrpSpPr>
        <p:grpSpPr>
          <a:xfrm>
            <a:off x="2881717" y="2248734"/>
            <a:ext cx="494844" cy="299897"/>
            <a:chOff x="1506113" y="3001904"/>
            <a:chExt cx="488783" cy="299805"/>
          </a:xfrm>
        </p:grpSpPr>
        <p:sp>
          <p:nvSpPr>
            <p:cNvPr id="125" name="Oval 162"/>
            <p:cNvSpPr/>
            <p:nvPr/>
          </p:nvSpPr>
          <p:spPr>
            <a:xfrm>
              <a:off x="1600602" y="3001904"/>
              <a:ext cx="299805" cy="299805"/>
            </a:xfrm>
            <a:prstGeom prst="ellipse">
              <a:avLst/>
            </a:prstGeom>
            <a:solidFill>
              <a:schemeClr val="accent1"/>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900" kern="0" dirty="0">
                <a:solidFill>
                  <a:srgbClr val="FFFFFF"/>
                </a:solidFill>
                <a:latin typeface="微软雅黑"/>
                <a:ea typeface="微软雅黑"/>
                <a:sym typeface="Gill Sans" charset="0"/>
              </a:endParaRPr>
            </a:p>
          </p:txBody>
        </p:sp>
        <p:sp>
          <p:nvSpPr>
            <p:cNvPr id="126" name="Rectangle 163"/>
            <p:cNvSpPr/>
            <p:nvPr/>
          </p:nvSpPr>
          <p:spPr>
            <a:xfrm>
              <a:off x="1506113" y="3044522"/>
              <a:ext cx="488783" cy="230761"/>
            </a:xfrm>
            <a:prstGeom prst="rect">
              <a:avLst/>
            </a:prstGeom>
          </p:spPr>
          <p:txBody>
            <a:bodyPr wrap="square" anchor="ctr">
              <a:spAutoFit/>
            </a:bodyPr>
            <a:lstStyle/>
            <a:p>
              <a:pPr algn="ctr" fontAlgn="base">
                <a:spcBef>
                  <a:spcPct val="0"/>
                </a:spcBef>
                <a:spcAft>
                  <a:spcPct val="0"/>
                </a:spcAft>
                <a:defRPr/>
              </a:pPr>
              <a:r>
                <a:rPr lang="en-US" sz="900" kern="0" dirty="0">
                  <a:solidFill>
                    <a:srgbClr val="FFFFFF"/>
                  </a:solidFill>
                  <a:latin typeface="微软雅黑"/>
                  <a:ea typeface="微软雅黑"/>
                  <a:cs typeface="Open Sans Condensed Light" pitchFamily="34" charset="0"/>
                  <a:sym typeface="Gill Sans" charset="0"/>
                </a:rPr>
                <a:t>45%</a:t>
              </a:r>
            </a:p>
          </p:txBody>
        </p:sp>
      </p:grpSp>
      <p:grpSp>
        <p:nvGrpSpPr>
          <p:cNvPr id="3" name="Group 164"/>
          <p:cNvGrpSpPr/>
          <p:nvPr/>
        </p:nvGrpSpPr>
        <p:grpSpPr>
          <a:xfrm>
            <a:off x="3602805" y="1726070"/>
            <a:ext cx="494844" cy="299897"/>
            <a:chOff x="1506113" y="3001904"/>
            <a:chExt cx="488783" cy="299805"/>
          </a:xfrm>
        </p:grpSpPr>
        <p:sp>
          <p:nvSpPr>
            <p:cNvPr id="128" name="Oval 165"/>
            <p:cNvSpPr/>
            <p:nvPr/>
          </p:nvSpPr>
          <p:spPr>
            <a:xfrm>
              <a:off x="1600602" y="3001904"/>
              <a:ext cx="299805" cy="299805"/>
            </a:xfrm>
            <a:prstGeom prst="ellipse">
              <a:avLst/>
            </a:prstGeom>
            <a:solidFill>
              <a:schemeClr val="accent2"/>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900" kern="0" dirty="0">
                <a:solidFill>
                  <a:srgbClr val="FFFFFF"/>
                </a:solidFill>
                <a:latin typeface="微软雅黑"/>
                <a:ea typeface="微软雅黑"/>
                <a:sym typeface="Gill Sans" charset="0"/>
              </a:endParaRPr>
            </a:p>
          </p:txBody>
        </p:sp>
        <p:sp>
          <p:nvSpPr>
            <p:cNvPr id="129" name="Rectangle 166"/>
            <p:cNvSpPr/>
            <p:nvPr/>
          </p:nvSpPr>
          <p:spPr>
            <a:xfrm>
              <a:off x="1506113" y="3044522"/>
              <a:ext cx="488783" cy="230761"/>
            </a:xfrm>
            <a:prstGeom prst="rect">
              <a:avLst/>
            </a:prstGeom>
          </p:spPr>
          <p:txBody>
            <a:bodyPr wrap="square" anchor="ctr">
              <a:spAutoFit/>
            </a:bodyPr>
            <a:lstStyle/>
            <a:p>
              <a:pPr algn="ctr" fontAlgn="base">
                <a:spcBef>
                  <a:spcPct val="0"/>
                </a:spcBef>
                <a:spcAft>
                  <a:spcPct val="0"/>
                </a:spcAft>
                <a:defRPr/>
              </a:pPr>
              <a:r>
                <a:rPr lang="en-US" sz="900" kern="0" dirty="0">
                  <a:solidFill>
                    <a:srgbClr val="FFFFFF"/>
                  </a:solidFill>
                  <a:latin typeface="微软雅黑"/>
                  <a:ea typeface="微软雅黑"/>
                  <a:cs typeface="Open Sans Condensed Light" pitchFamily="34" charset="0"/>
                  <a:sym typeface="Gill Sans" charset="0"/>
                </a:rPr>
                <a:t>65%</a:t>
              </a:r>
            </a:p>
          </p:txBody>
        </p:sp>
      </p:grpSp>
      <p:grpSp>
        <p:nvGrpSpPr>
          <p:cNvPr id="4" name="Group 167"/>
          <p:cNvGrpSpPr/>
          <p:nvPr/>
        </p:nvGrpSpPr>
        <p:grpSpPr>
          <a:xfrm>
            <a:off x="4406180" y="1967469"/>
            <a:ext cx="494844" cy="299897"/>
            <a:chOff x="1506113" y="3001904"/>
            <a:chExt cx="488783" cy="299805"/>
          </a:xfrm>
        </p:grpSpPr>
        <p:sp>
          <p:nvSpPr>
            <p:cNvPr id="131" name="Oval 168"/>
            <p:cNvSpPr/>
            <p:nvPr/>
          </p:nvSpPr>
          <p:spPr>
            <a:xfrm>
              <a:off x="1600602" y="3001904"/>
              <a:ext cx="299805" cy="299805"/>
            </a:xfrm>
            <a:prstGeom prst="ellipse">
              <a:avLst/>
            </a:prstGeom>
            <a:solidFill>
              <a:schemeClr val="accent3"/>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900" kern="0" dirty="0">
                <a:solidFill>
                  <a:srgbClr val="FFFFFF"/>
                </a:solidFill>
                <a:latin typeface="微软雅黑"/>
                <a:ea typeface="微软雅黑"/>
                <a:sym typeface="Gill Sans" charset="0"/>
              </a:endParaRPr>
            </a:p>
          </p:txBody>
        </p:sp>
        <p:sp>
          <p:nvSpPr>
            <p:cNvPr id="132" name="Rectangle 169"/>
            <p:cNvSpPr/>
            <p:nvPr/>
          </p:nvSpPr>
          <p:spPr>
            <a:xfrm>
              <a:off x="1506113" y="3044522"/>
              <a:ext cx="488783" cy="230761"/>
            </a:xfrm>
            <a:prstGeom prst="rect">
              <a:avLst/>
            </a:prstGeom>
          </p:spPr>
          <p:txBody>
            <a:bodyPr wrap="square" anchor="ctr">
              <a:spAutoFit/>
            </a:bodyPr>
            <a:lstStyle/>
            <a:p>
              <a:pPr algn="ctr" fontAlgn="base">
                <a:spcBef>
                  <a:spcPct val="0"/>
                </a:spcBef>
                <a:spcAft>
                  <a:spcPct val="0"/>
                </a:spcAft>
                <a:defRPr/>
              </a:pPr>
              <a:r>
                <a:rPr lang="en-US" sz="900" kern="0" dirty="0">
                  <a:solidFill>
                    <a:srgbClr val="FFFFFF"/>
                  </a:solidFill>
                  <a:latin typeface="微软雅黑"/>
                  <a:ea typeface="微软雅黑"/>
                  <a:cs typeface="Open Sans Condensed Light" pitchFamily="34" charset="0"/>
                  <a:sym typeface="Gill Sans" charset="0"/>
                </a:rPr>
                <a:t>50%</a:t>
              </a:r>
            </a:p>
          </p:txBody>
        </p:sp>
      </p:grpSp>
      <p:grpSp>
        <p:nvGrpSpPr>
          <p:cNvPr id="5" name="Group 170"/>
          <p:cNvGrpSpPr/>
          <p:nvPr/>
        </p:nvGrpSpPr>
        <p:grpSpPr>
          <a:xfrm>
            <a:off x="5126877" y="1370464"/>
            <a:ext cx="494844" cy="299897"/>
            <a:chOff x="1506113" y="3001904"/>
            <a:chExt cx="488783" cy="299805"/>
          </a:xfrm>
        </p:grpSpPr>
        <p:sp>
          <p:nvSpPr>
            <p:cNvPr id="134" name="Oval 171"/>
            <p:cNvSpPr/>
            <p:nvPr/>
          </p:nvSpPr>
          <p:spPr>
            <a:xfrm>
              <a:off x="1600602" y="3001904"/>
              <a:ext cx="299805" cy="299805"/>
            </a:xfrm>
            <a:prstGeom prst="ellipse">
              <a:avLst/>
            </a:prstGeom>
            <a:solidFill>
              <a:schemeClr val="accent4"/>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900" kern="0" dirty="0">
                <a:solidFill>
                  <a:srgbClr val="FFFFFF"/>
                </a:solidFill>
                <a:latin typeface="微软雅黑"/>
                <a:ea typeface="微软雅黑"/>
                <a:sym typeface="Gill Sans" charset="0"/>
              </a:endParaRPr>
            </a:p>
          </p:txBody>
        </p:sp>
        <p:sp>
          <p:nvSpPr>
            <p:cNvPr id="135" name="Rectangle 172"/>
            <p:cNvSpPr/>
            <p:nvPr/>
          </p:nvSpPr>
          <p:spPr>
            <a:xfrm>
              <a:off x="1506113" y="3044522"/>
              <a:ext cx="488783" cy="230761"/>
            </a:xfrm>
            <a:prstGeom prst="rect">
              <a:avLst/>
            </a:prstGeom>
          </p:spPr>
          <p:txBody>
            <a:bodyPr wrap="square" anchor="ctr">
              <a:spAutoFit/>
            </a:bodyPr>
            <a:lstStyle/>
            <a:p>
              <a:pPr algn="ctr" fontAlgn="base">
                <a:spcBef>
                  <a:spcPct val="0"/>
                </a:spcBef>
                <a:spcAft>
                  <a:spcPct val="0"/>
                </a:spcAft>
                <a:defRPr/>
              </a:pPr>
              <a:r>
                <a:rPr lang="en-US" sz="900" kern="0" dirty="0">
                  <a:solidFill>
                    <a:srgbClr val="FFFFFF"/>
                  </a:solidFill>
                  <a:latin typeface="微软雅黑"/>
                  <a:ea typeface="微软雅黑"/>
                  <a:cs typeface="Open Sans Condensed Light" pitchFamily="34" charset="0"/>
                  <a:sym typeface="Gill Sans" charset="0"/>
                </a:rPr>
                <a:t>85%</a:t>
              </a:r>
            </a:p>
          </p:txBody>
        </p:sp>
      </p:grpSp>
      <p:sp>
        <p:nvSpPr>
          <p:cNvPr id="136" name="Freeform 6"/>
          <p:cNvSpPr>
            <a:spLocks/>
          </p:cNvSpPr>
          <p:nvPr/>
        </p:nvSpPr>
        <p:spPr bwMode="auto">
          <a:xfrm>
            <a:off x="5391177" y="1979495"/>
            <a:ext cx="1285472" cy="118716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98195" tIns="49097" rIns="98195" bIns="49097" numCol="1" anchor="t" anchorCtr="0" compatLnSpc="1">
            <a:prstTxWarp prst="textNoShape">
              <a:avLst/>
            </a:prstTxWarp>
          </a:bodyPr>
          <a:lstStyle/>
          <a:p>
            <a:pPr algn="ctr" fontAlgn="base">
              <a:spcBef>
                <a:spcPct val="0"/>
              </a:spcBef>
              <a:spcAft>
                <a:spcPct val="0"/>
              </a:spcAft>
              <a:defRPr/>
            </a:pPr>
            <a:endParaRPr lang="en-US" sz="2200" kern="0" dirty="0">
              <a:solidFill>
                <a:srgbClr val="000000"/>
              </a:solidFill>
              <a:latin typeface="微软雅黑"/>
              <a:ea typeface="微软雅黑"/>
              <a:sym typeface="Gill Sans" charset="0"/>
            </a:endParaRPr>
          </a:p>
        </p:txBody>
      </p:sp>
      <p:grpSp>
        <p:nvGrpSpPr>
          <p:cNvPr id="6" name="Group 177"/>
          <p:cNvGrpSpPr/>
          <p:nvPr/>
        </p:nvGrpSpPr>
        <p:grpSpPr>
          <a:xfrm>
            <a:off x="5782192" y="1726070"/>
            <a:ext cx="494844" cy="299897"/>
            <a:chOff x="1506113" y="3001904"/>
            <a:chExt cx="488783" cy="299805"/>
          </a:xfrm>
        </p:grpSpPr>
        <p:sp>
          <p:nvSpPr>
            <p:cNvPr id="138" name="Oval 178"/>
            <p:cNvSpPr/>
            <p:nvPr/>
          </p:nvSpPr>
          <p:spPr>
            <a:xfrm>
              <a:off x="1600602" y="3001904"/>
              <a:ext cx="299805" cy="299805"/>
            </a:xfrm>
            <a:prstGeom prst="ellipse">
              <a:avLst/>
            </a:prstGeom>
            <a:solidFill>
              <a:schemeClr val="accent1"/>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900" kern="0" dirty="0">
                <a:solidFill>
                  <a:srgbClr val="FFFFFF"/>
                </a:solidFill>
                <a:latin typeface="微软雅黑"/>
                <a:ea typeface="微软雅黑"/>
                <a:sym typeface="Gill Sans" charset="0"/>
              </a:endParaRPr>
            </a:p>
          </p:txBody>
        </p:sp>
        <p:sp>
          <p:nvSpPr>
            <p:cNvPr id="139" name="Rectangle 179"/>
            <p:cNvSpPr/>
            <p:nvPr/>
          </p:nvSpPr>
          <p:spPr>
            <a:xfrm>
              <a:off x="1506113" y="3044522"/>
              <a:ext cx="488783" cy="230761"/>
            </a:xfrm>
            <a:prstGeom prst="rect">
              <a:avLst/>
            </a:prstGeom>
          </p:spPr>
          <p:txBody>
            <a:bodyPr wrap="square" anchor="ctr">
              <a:spAutoFit/>
            </a:bodyPr>
            <a:lstStyle/>
            <a:p>
              <a:pPr algn="ctr" fontAlgn="base">
                <a:spcBef>
                  <a:spcPct val="0"/>
                </a:spcBef>
                <a:spcAft>
                  <a:spcPct val="0"/>
                </a:spcAft>
                <a:defRPr/>
              </a:pPr>
              <a:r>
                <a:rPr lang="en-US" sz="900" kern="0" dirty="0">
                  <a:solidFill>
                    <a:srgbClr val="FFFFFF"/>
                  </a:solidFill>
                  <a:latin typeface="微软雅黑"/>
                  <a:ea typeface="微软雅黑"/>
                  <a:cs typeface="Open Sans Condensed Light" pitchFamily="34" charset="0"/>
                  <a:sym typeface="Gill Sans" charset="0"/>
                </a:rPr>
                <a:t>65%</a:t>
              </a:r>
            </a:p>
          </p:txBody>
        </p:sp>
      </p:grpSp>
      <p:sp>
        <p:nvSpPr>
          <p:cNvPr id="140" name="Rectangle 180"/>
          <p:cNvSpPr/>
          <p:nvPr/>
        </p:nvSpPr>
        <p:spPr>
          <a:xfrm>
            <a:off x="5720417" y="3220182"/>
            <a:ext cx="964311" cy="265352"/>
          </a:xfrm>
          <a:prstGeom prst="rect">
            <a:avLst/>
          </a:prstGeom>
        </p:spPr>
        <p:txBody>
          <a:bodyPr wrap="square" lIns="98195" tIns="49097" rIns="98195" bIns="49097" anchor="ctr">
            <a:spAutoFit/>
          </a:bodyPr>
          <a:lstStyle/>
          <a:p>
            <a:pPr algn="ct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141" name="Rectangle 43"/>
          <p:cNvSpPr>
            <a:spLocks/>
          </p:cNvSpPr>
          <p:nvPr/>
        </p:nvSpPr>
        <p:spPr bwMode="auto">
          <a:xfrm>
            <a:off x="857506" y="3846087"/>
            <a:ext cx="7405909" cy="45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cs typeface="Lato Regular" charset="0"/>
                <a:sym typeface="Lato Regular" charset="0"/>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a:ea typeface="微软雅黑"/>
                <a:cs typeface="Lato Regular" charset="0"/>
                <a:sym typeface="Lato Regular" charset="0"/>
              </a:rPr>
              <a:t>200</a:t>
            </a:r>
            <a:r>
              <a:rPr lang="zh-CN" altLang="en-US" sz="900" dirty="0">
                <a:solidFill>
                  <a:schemeClr val="tx1">
                    <a:lumMod val="50000"/>
                    <a:lumOff val="50000"/>
                  </a:schemeClr>
                </a:solidFill>
                <a:latin typeface="微软雅黑"/>
                <a:ea typeface="微软雅黑"/>
                <a:cs typeface="Lato Regular" charset="0"/>
                <a:sym typeface="Lato Regular" charset="0"/>
              </a:rPr>
              <a:t>字之内。</a:t>
            </a:r>
            <a:r>
              <a:rPr lang="en-US" sz="900" dirty="0">
                <a:solidFill>
                  <a:schemeClr val="tx1">
                    <a:lumMod val="50000"/>
                    <a:lumOff val="50000"/>
                  </a:schemeClr>
                </a:solidFill>
                <a:latin typeface="微软雅黑"/>
                <a:ea typeface="微软雅黑"/>
                <a:cs typeface="Lato Regular" charset="0"/>
                <a:sym typeface="Lato Regular" charset="0"/>
              </a:rPr>
              <a:t> </a:t>
            </a:r>
            <a:r>
              <a:rPr lang="zh-CN" altLang="en-US" sz="900" dirty="0">
                <a:solidFill>
                  <a:schemeClr val="tx1">
                    <a:lumMod val="50000"/>
                    <a:lumOff val="50000"/>
                  </a:schemeClr>
                </a:solidFill>
                <a:latin typeface="微软雅黑"/>
                <a:ea typeface="微软雅黑"/>
                <a:cs typeface="Lato Regular" charset="0"/>
                <a:sym typeface="Lato Regular" charset="0"/>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a:ea typeface="微软雅黑"/>
                <a:cs typeface="Lato Regular" charset="0"/>
                <a:sym typeface="Lato Regular" charset="0"/>
              </a:rPr>
              <a:t>200</a:t>
            </a:r>
            <a:r>
              <a:rPr lang="zh-CN" altLang="en-US" sz="900" dirty="0">
                <a:solidFill>
                  <a:schemeClr val="tx1">
                    <a:lumMod val="50000"/>
                    <a:lumOff val="50000"/>
                  </a:schemeClr>
                </a:solidFill>
                <a:latin typeface="微软雅黑"/>
                <a:ea typeface="微软雅黑"/>
                <a:cs typeface="Lato Regular" charset="0"/>
                <a:sym typeface="Lato Regular" charset="0"/>
              </a:rPr>
              <a:t>字以内</a:t>
            </a:r>
            <a:r>
              <a:rPr lang="en-US" sz="900" dirty="0">
                <a:solidFill>
                  <a:schemeClr val="tx1">
                    <a:lumMod val="50000"/>
                    <a:lumOff val="50000"/>
                  </a:schemeClr>
                </a:solidFill>
                <a:latin typeface="微软雅黑"/>
                <a:ea typeface="微软雅黑"/>
                <a:cs typeface="Lato Regular" charset="0"/>
                <a:sym typeface="Lato Regular" charset="0"/>
              </a:rPr>
              <a:t> </a:t>
            </a:r>
            <a:r>
              <a:rPr lang="zh-CN" altLang="en-US" sz="900" dirty="0">
                <a:solidFill>
                  <a:schemeClr val="tx1">
                    <a:lumMod val="50000"/>
                    <a:lumOff val="50000"/>
                  </a:schemeClr>
                </a:solidFill>
                <a:latin typeface="微软雅黑"/>
                <a:ea typeface="微软雅黑"/>
                <a:cs typeface="Lato Regular" charset="0"/>
                <a:sym typeface="Lato Regular" charset="0"/>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a:ea typeface="微软雅黑"/>
                <a:cs typeface="Lato Regular" charset="0"/>
                <a:sym typeface="Lato Regular" charset="0"/>
              </a:rPr>
              <a:t>200</a:t>
            </a:r>
            <a:r>
              <a:rPr lang="zh-CN" altLang="en-US" sz="900" dirty="0">
                <a:solidFill>
                  <a:schemeClr val="tx1">
                    <a:lumMod val="50000"/>
                    <a:lumOff val="50000"/>
                  </a:schemeClr>
                </a:solidFill>
                <a:latin typeface="微软雅黑"/>
                <a:ea typeface="微软雅黑"/>
                <a:cs typeface="Lato Regular" charset="0"/>
                <a:sym typeface="Lato Regular" charset="0"/>
              </a:rPr>
              <a:t>字之内。</a:t>
            </a:r>
            <a:endParaRPr lang="en-US" sz="900" dirty="0">
              <a:solidFill>
                <a:schemeClr val="tx1">
                  <a:lumMod val="50000"/>
                  <a:lumOff val="50000"/>
                </a:schemeClr>
              </a:solidFill>
              <a:latin typeface="微软雅黑"/>
              <a:ea typeface="微软雅黑"/>
              <a:cs typeface="Lato Regular" charset="0"/>
              <a:sym typeface="Lato Regular" charset="0"/>
            </a:endParaRPr>
          </a:p>
        </p:txBody>
      </p:sp>
      <p:sp>
        <p:nvSpPr>
          <p:cNvPr id="143" name="Rectangle 14"/>
          <p:cNvSpPr>
            <a:spLocks/>
          </p:cNvSpPr>
          <p:nvPr/>
        </p:nvSpPr>
        <p:spPr bwMode="auto">
          <a:xfrm>
            <a:off x="1043608" y="952364"/>
            <a:ext cx="6927432" cy="36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a:ea typeface="微软雅黑"/>
                <a:cs typeface="Lato Light" charset="0"/>
                <a:sym typeface="Lato Light" charset="0"/>
              </a:rPr>
              <a:t>200</a:t>
            </a:r>
            <a:r>
              <a:rPr lang="zh-CN" altLang="en-US" sz="900" dirty="0">
                <a:solidFill>
                  <a:schemeClr val="tx1">
                    <a:lumMod val="50000"/>
                    <a:lumOff val="50000"/>
                  </a:schemeClr>
                </a:solidFill>
                <a:latin typeface="微软雅黑"/>
                <a:ea typeface="微软雅黑"/>
                <a:cs typeface="Lato Light" charset="0"/>
                <a:sym typeface="Lato Light" charset="0"/>
              </a:rPr>
              <a:t>字以内，据统计每页幻灯片的最好控制在</a:t>
            </a:r>
            <a:r>
              <a:rPr lang="en-US" altLang="zh-CN" sz="900" dirty="0">
                <a:solidFill>
                  <a:schemeClr val="tx1">
                    <a:lumMod val="50000"/>
                    <a:lumOff val="50000"/>
                  </a:schemeClr>
                </a:solidFill>
                <a:latin typeface="微软雅黑"/>
                <a:ea typeface="微软雅黑"/>
                <a:cs typeface="Lato Light" charset="0"/>
                <a:sym typeface="Lato Light" charset="0"/>
              </a:rPr>
              <a:t>5</a:t>
            </a:r>
            <a:r>
              <a:rPr lang="zh-CN" altLang="en-US" sz="900" dirty="0">
                <a:solidFill>
                  <a:schemeClr val="tx1">
                    <a:lumMod val="50000"/>
                    <a:lumOff val="50000"/>
                  </a:schemeClr>
                </a:solidFill>
                <a:latin typeface="微软雅黑"/>
                <a:ea typeface="微软雅黑"/>
                <a:cs typeface="Lato Light" charset="0"/>
                <a:sym typeface="Lato Light" charset="0"/>
              </a:rPr>
              <a:t>分钟之内。</a:t>
            </a:r>
            <a:endParaRPr lang="en-US" sz="900" dirty="0">
              <a:solidFill>
                <a:schemeClr val="tx1">
                  <a:lumMod val="50000"/>
                  <a:lumOff val="50000"/>
                </a:schemeClr>
              </a:solidFill>
              <a:latin typeface="微软雅黑"/>
              <a:ea typeface="微软雅黑"/>
              <a:cs typeface="Lato Light" charset="0"/>
              <a:sym typeface="Lato Light" charset="0"/>
            </a:endParaRPr>
          </a:p>
        </p:txBody>
      </p:sp>
    </p:spTree>
    <p:extLst>
      <p:ext uri="{BB962C8B-B14F-4D97-AF65-F5344CB8AC3E}">
        <p14:creationId xmlns:p14="http://schemas.microsoft.com/office/powerpoint/2010/main" val="1157692071"/>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outVertical)">
                                      <p:cBhvr>
                                        <p:cTn id="7" dur="500"/>
                                        <p:tgtEl>
                                          <p:spTgt spid="14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wipe(down)">
                                      <p:cBhvr>
                                        <p:cTn id="11" dur="500"/>
                                        <p:tgtEl>
                                          <p:spTgt spid="116"/>
                                        </p:tgtEl>
                                      </p:cBhvr>
                                    </p:animEffect>
                                  </p:childTnLst>
                                </p:cTn>
                              </p:par>
                              <p:par>
                                <p:cTn id="12" presetID="53"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 fill="hold"/>
                                        <p:tgtEl>
                                          <p:spTgt spid="2"/>
                                        </p:tgtEl>
                                        <p:attrNameLst>
                                          <p:attrName>ppt_w</p:attrName>
                                        </p:attrNameLst>
                                      </p:cBhvr>
                                      <p:tavLst>
                                        <p:tav tm="0">
                                          <p:val>
                                            <p:fltVal val="0"/>
                                          </p:val>
                                        </p:tav>
                                        <p:tav tm="100000">
                                          <p:val>
                                            <p:strVal val="#ppt_w"/>
                                          </p:val>
                                        </p:tav>
                                      </p:tavLst>
                                    </p:anim>
                                    <p:anim calcmode="lin" valueType="num">
                                      <p:cBhvr>
                                        <p:cTn id="15" dur="300" fill="hold"/>
                                        <p:tgtEl>
                                          <p:spTgt spid="2"/>
                                        </p:tgtEl>
                                        <p:attrNameLst>
                                          <p:attrName>ppt_h</p:attrName>
                                        </p:attrNameLst>
                                      </p:cBhvr>
                                      <p:tavLst>
                                        <p:tav tm="0">
                                          <p:val>
                                            <p:fltVal val="0"/>
                                          </p:val>
                                        </p:tav>
                                        <p:tav tm="100000">
                                          <p:val>
                                            <p:strVal val="#ppt_h"/>
                                          </p:val>
                                        </p:tav>
                                      </p:tavLst>
                                    </p:anim>
                                    <p:animEffect transition="in" filter="fade">
                                      <p:cBhvr>
                                        <p:cTn id="16" dur="3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fade">
                                      <p:cBhvr>
                                        <p:cTn id="24" dur="500"/>
                                        <p:tgtEl>
                                          <p:spTgt spid="121"/>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wipe(down)">
                                      <p:cBhvr>
                                        <p:cTn id="28" dur="500"/>
                                        <p:tgtEl>
                                          <p:spTgt spid="117"/>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300" fill="hold"/>
                                        <p:tgtEl>
                                          <p:spTgt spid="3"/>
                                        </p:tgtEl>
                                        <p:attrNameLst>
                                          <p:attrName>ppt_w</p:attrName>
                                        </p:attrNameLst>
                                      </p:cBhvr>
                                      <p:tavLst>
                                        <p:tav tm="0">
                                          <p:val>
                                            <p:fltVal val="0"/>
                                          </p:val>
                                        </p:tav>
                                        <p:tav tm="100000">
                                          <p:val>
                                            <p:strVal val="#ppt_w"/>
                                          </p:val>
                                        </p:tav>
                                      </p:tavLst>
                                    </p:anim>
                                    <p:anim calcmode="lin" valueType="num">
                                      <p:cBhvr>
                                        <p:cTn id="32" dur="300" fill="hold"/>
                                        <p:tgtEl>
                                          <p:spTgt spid="3"/>
                                        </p:tgtEl>
                                        <p:attrNameLst>
                                          <p:attrName>ppt_h</p:attrName>
                                        </p:attrNameLst>
                                      </p:cBhvr>
                                      <p:tavLst>
                                        <p:tav tm="0">
                                          <p:val>
                                            <p:fltVal val="0"/>
                                          </p:val>
                                        </p:tav>
                                        <p:tav tm="100000">
                                          <p:val>
                                            <p:strVal val="#ppt_h"/>
                                          </p:val>
                                        </p:tav>
                                      </p:tavLst>
                                    </p:anim>
                                    <p:animEffect transition="in" filter="fade">
                                      <p:cBhvr>
                                        <p:cTn id="33" dur="300"/>
                                        <p:tgtEl>
                                          <p:spTgt spid="3"/>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fade">
                                      <p:cBhvr>
                                        <p:cTn id="37" dur="500"/>
                                        <p:tgtEl>
                                          <p:spTgt spid="122"/>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wipe(down)">
                                      <p:cBhvr>
                                        <p:cTn id="41" dur="500"/>
                                        <p:tgtEl>
                                          <p:spTgt spid="118"/>
                                        </p:tgtEl>
                                      </p:cBhvr>
                                    </p:animEffect>
                                  </p:childTnLst>
                                </p:cTn>
                              </p:par>
                              <p:par>
                                <p:cTn id="42" presetID="53" presetClass="entr" presetSubtype="16"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300" fill="hold"/>
                                        <p:tgtEl>
                                          <p:spTgt spid="4"/>
                                        </p:tgtEl>
                                        <p:attrNameLst>
                                          <p:attrName>ppt_w</p:attrName>
                                        </p:attrNameLst>
                                      </p:cBhvr>
                                      <p:tavLst>
                                        <p:tav tm="0">
                                          <p:val>
                                            <p:fltVal val="0"/>
                                          </p:val>
                                        </p:tav>
                                        <p:tav tm="100000">
                                          <p:val>
                                            <p:strVal val="#ppt_w"/>
                                          </p:val>
                                        </p:tav>
                                      </p:tavLst>
                                    </p:anim>
                                    <p:anim calcmode="lin" valueType="num">
                                      <p:cBhvr>
                                        <p:cTn id="45" dur="300" fill="hold"/>
                                        <p:tgtEl>
                                          <p:spTgt spid="4"/>
                                        </p:tgtEl>
                                        <p:attrNameLst>
                                          <p:attrName>ppt_h</p:attrName>
                                        </p:attrNameLst>
                                      </p:cBhvr>
                                      <p:tavLst>
                                        <p:tav tm="0">
                                          <p:val>
                                            <p:fltVal val="0"/>
                                          </p:val>
                                        </p:tav>
                                        <p:tav tm="100000">
                                          <p:val>
                                            <p:strVal val="#ppt_h"/>
                                          </p:val>
                                        </p:tav>
                                      </p:tavLst>
                                    </p:anim>
                                    <p:animEffect transition="in" filter="fade">
                                      <p:cBhvr>
                                        <p:cTn id="46" dur="300"/>
                                        <p:tgtEl>
                                          <p:spTgt spid="4"/>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fade">
                                      <p:cBhvr>
                                        <p:cTn id="50" dur="500"/>
                                        <p:tgtEl>
                                          <p:spTgt spid="123"/>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119"/>
                                        </p:tgtEl>
                                        <p:attrNameLst>
                                          <p:attrName>style.visibility</p:attrName>
                                        </p:attrNameLst>
                                      </p:cBhvr>
                                      <p:to>
                                        <p:strVal val="visible"/>
                                      </p:to>
                                    </p:set>
                                    <p:animEffect transition="in" filter="wipe(down)">
                                      <p:cBhvr>
                                        <p:cTn id="54" dur="500"/>
                                        <p:tgtEl>
                                          <p:spTgt spid="119"/>
                                        </p:tgtEl>
                                      </p:cBhvr>
                                    </p:animEffect>
                                  </p:childTnLst>
                                </p:cTn>
                              </p:par>
                              <p:par>
                                <p:cTn id="55" presetID="53" presetClass="entr" presetSubtype="16"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300" fill="hold"/>
                                        <p:tgtEl>
                                          <p:spTgt spid="5"/>
                                        </p:tgtEl>
                                        <p:attrNameLst>
                                          <p:attrName>ppt_w</p:attrName>
                                        </p:attrNameLst>
                                      </p:cBhvr>
                                      <p:tavLst>
                                        <p:tav tm="0">
                                          <p:val>
                                            <p:fltVal val="0"/>
                                          </p:val>
                                        </p:tav>
                                        <p:tav tm="100000">
                                          <p:val>
                                            <p:strVal val="#ppt_w"/>
                                          </p:val>
                                        </p:tav>
                                      </p:tavLst>
                                    </p:anim>
                                    <p:anim calcmode="lin" valueType="num">
                                      <p:cBhvr>
                                        <p:cTn id="58" dur="300" fill="hold"/>
                                        <p:tgtEl>
                                          <p:spTgt spid="5"/>
                                        </p:tgtEl>
                                        <p:attrNameLst>
                                          <p:attrName>ppt_h</p:attrName>
                                        </p:attrNameLst>
                                      </p:cBhvr>
                                      <p:tavLst>
                                        <p:tav tm="0">
                                          <p:val>
                                            <p:fltVal val="0"/>
                                          </p:val>
                                        </p:tav>
                                        <p:tav tm="100000">
                                          <p:val>
                                            <p:strVal val="#ppt_h"/>
                                          </p:val>
                                        </p:tav>
                                      </p:tavLst>
                                    </p:anim>
                                    <p:animEffect transition="in" filter="fade">
                                      <p:cBhvr>
                                        <p:cTn id="59" dur="300"/>
                                        <p:tgtEl>
                                          <p:spTgt spid="5"/>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40"/>
                                        </p:tgtEl>
                                        <p:attrNameLst>
                                          <p:attrName>style.visibility</p:attrName>
                                        </p:attrNameLst>
                                      </p:cBhvr>
                                      <p:to>
                                        <p:strVal val="visible"/>
                                      </p:to>
                                    </p:set>
                                    <p:animEffect transition="in" filter="fade">
                                      <p:cBhvr>
                                        <p:cTn id="63" dur="500"/>
                                        <p:tgtEl>
                                          <p:spTgt spid="140"/>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136"/>
                                        </p:tgtEl>
                                        <p:attrNameLst>
                                          <p:attrName>style.visibility</p:attrName>
                                        </p:attrNameLst>
                                      </p:cBhvr>
                                      <p:to>
                                        <p:strVal val="visible"/>
                                      </p:to>
                                    </p:set>
                                    <p:animEffect transition="in" filter="wipe(down)">
                                      <p:cBhvr>
                                        <p:cTn id="67" dur="500"/>
                                        <p:tgtEl>
                                          <p:spTgt spid="136"/>
                                        </p:tgtEl>
                                      </p:cBhvr>
                                    </p:animEffect>
                                  </p:childTnLst>
                                </p:cTn>
                              </p:par>
                              <p:par>
                                <p:cTn id="68" presetID="53" presetClass="entr" presetSubtype="16"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300" fill="hold"/>
                                        <p:tgtEl>
                                          <p:spTgt spid="6"/>
                                        </p:tgtEl>
                                        <p:attrNameLst>
                                          <p:attrName>ppt_w</p:attrName>
                                        </p:attrNameLst>
                                      </p:cBhvr>
                                      <p:tavLst>
                                        <p:tav tm="0">
                                          <p:val>
                                            <p:fltVal val="0"/>
                                          </p:val>
                                        </p:tav>
                                        <p:tav tm="100000">
                                          <p:val>
                                            <p:strVal val="#ppt_w"/>
                                          </p:val>
                                        </p:tav>
                                      </p:tavLst>
                                    </p:anim>
                                    <p:anim calcmode="lin" valueType="num">
                                      <p:cBhvr>
                                        <p:cTn id="71" dur="300" fill="hold"/>
                                        <p:tgtEl>
                                          <p:spTgt spid="6"/>
                                        </p:tgtEl>
                                        <p:attrNameLst>
                                          <p:attrName>ppt_h</p:attrName>
                                        </p:attrNameLst>
                                      </p:cBhvr>
                                      <p:tavLst>
                                        <p:tav tm="0">
                                          <p:val>
                                            <p:fltVal val="0"/>
                                          </p:val>
                                        </p:tav>
                                        <p:tav tm="100000">
                                          <p:val>
                                            <p:strVal val="#ppt_h"/>
                                          </p:val>
                                        </p:tav>
                                      </p:tavLst>
                                    </p:anim>
                                    <p:animEffect transition="in" filter="fade">
                                      <p:cBhvr>
                                        <p:cTn id="72" dur="300"/>
                                        <p:tgtEl>
                                          <p:spTgt spid="6"/>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barn(inVertical)">
                                      <p:cBhvr>
                                        <p:cTn id="7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p:bldP spid="121" grpId="0"/>
      <p:bldP spid="122" grpId="0"/>
      <p:bldP spid="123" grpId="0"/>
      <p:bldP spid="136" grpId="0" animBg="1"/>
      <p:bldP spid="140" grpId="0"/>
      <p:bldP spid="141" grpId="0"/>
      <p:bldP spid="1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3743908" y="1672444"/>
            <a:ext cx="797374" cy="684808"/>
            <a:chOff x="2283725" y="2969536"/>
            <a:chExt cx="1063165" cy="912795"/>
          </a:xfrm>
        </p:grpSpPr>
        <p:sp>
          <p:nvSpPr>
            <p:cNvPr id="14" name="任意多边形 13"/>
            <p:cNvSpPr/>
            <p:nvPr/>
          </p:nvSpPr>
          <p:spPr>
            <a:xfrm rot="5400000">
              <a:off x="2358910" y="2894351"/>
              <a:ext cx="912795" cy="1063165"/>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gradFill flip="none" rotWithShape="1">
              <a:gsLst>
                <a:gs pos="0">
                  <a:schemeClr val="bg1"/>
                </a:gs>
                <a:gs pos="36000">
                  <a:schemeClr val="bg1"/>
                </a:gs>
                <a:gs pos="100000">
                  <a:srgbClr val="C7C7C7"/>
                </a:gs>
              </a:gsLst>
              <a:lin ang="9000000" scaled="0"/>
              <a:tileRect/>
            </a:gradFill>
            <a:ln w="19050">
              <a:solidFill>
                <a:schemeClr val="bg1"/>
              </a:solidFill>
            </a:ln>
            <a:effectLst>
              <a:outerShdw blurRad="419100" dist="571500" dir="2700000" sx="80000" sy="80000" algn="tl"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 name="Freeform 12"/>
            <p:cNvSpPr>
              <a:spLocks/>
            </p:cNvSpPr>
            <p:nvPr/>
          </p:nvSpPr>
          <p:spPr bwMode="auto">
            <a:xfrm rot="10800000">
              <a:off x="2319933" y="3004252"/>
              <a:ext cx="997590" cy="852874"/>
            </a:xfrm>
            <a:custGeom>
              <a:avLst/>
              <a:gdLst>
                <a:gd name="T0" fmla="*/ 3 w 355"/>
                <a:gd name="T1" fmla="*/ 166 h 312"/>
                <a:gd name="T2" fmla="*/ 3 w 355"/>
                <a:gd name="T3" fmla="*/ 146 h 312"/>
                <a:gd name="T4" fmla="*/ 71 w 355"/>
                <a:gd name="T5" fmla="*/ 10 h 312"/>
                <a:gd name="T6" fmla="*/ 87 w 355"/>
                <a:gd name="T7" fmla="*/ 0 h 312"/>
                <a:gd name="T8" fmla="*/ 268 w 355"/>
                <a:gd name="T9" fmla="*/ 0 h 312"/>
                <a:gd name="T10" fmla="*/ 285 w 355"/>
                <a:gd name="T11" fmla="*/ 10 h 312"/>
                <a:gd name="T12" fmla="*/ 352 w 355"/>
                <a:gd name="T13" fmla="*/ 146 h 312"/>
                <a:gd name="T14" fmla="*/ 352 w 355"/>
                <a:gd name="T15" fmla="*/ 166 h 312"/>
                <a:gd name="T16" fmla="*/ 285 w 355"/>
                <a:gd name="T17" fmla="*/ 302 h 312"/>
                <a:gd name="T18" fmla="*/ 268 w 355"/>
                <a:gd name="T19" fmla="*/ 312 h 312"/>
                <a:gd name="T20" fmla="*/ 87 w 355"/>
                <a:gd name="T21" fmla="*/ 312 h 312"/>
                <a:gd name="T22" fmla="*/ 71 w 355"/>
                <a:gd name="T23" fmla="*/ 302 h 312"/>
                <a:gd name="T24" fmla="*/ 3 w 355"/>
                <a:gd name="T25" fmla="*/ 16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312">
                  <a:moveTo>
                    <a:pt x="3" y="166"/>
                  </a:moveTo>
                  <a:cubicBezTo>
                    <a:pt x="0" y="160"/>
                    <a:pt x="0" y="151"/>
                    <a:pt x="3" y="146"/>
                  </a:cubicBezTo>
                  <a:cubicBezTo>
                    <a:pt x="71" y="10"/>
                    <a:pt x="71" y="10"/>
                    <a:pt x="71" y="10"/>
                  </a:cubicBezTo>
                  <a:cubicBezTo>
                    <a:pt x="73" y="4"/>
                    <a:pt x="81" y="0"/>
                    <a:pt x="87" y="0"/>
                  </a:cubicBezTo>
                  <a:cubicBezTo>
                    <a:pt x="268" y="0"/>
                    <a:pt x="268" y="0"/>
                    <a:pt x="268" y="0"/>
                  </a:cubicBezTo>
                  <a:cubicBezTo>
                    <a:pt x="274" y="0"/>
                    <a:pt x="282" y="4"/>
                    <a:pt x="285" y="10"/>
                  </a:cubicBezTo>
                  <a:cubicBezTo>
                    <a:pt x="352" y="146"/>
                    <a:pt x="352" y="146"/>
                    <a:pt x="352" y="146"/>
                  </a:cubicBezTo>
                  <a:cubicBezTo>
                    <a:pt x="355" y="151"/>
                    <a:pt x="355" y="160"/>
                    <a:pt x="352" y="166"/>
                  </a:cubicBezTo>
                  <a:cubicBezTo>
                    <a:pt x="285" y="302"/>
                    <a:pt x="285" y="302"/>
                    <a:pt x="285" y="302"/>
                  </a:cubicBezTo>
                  <a:cubicBezTo>
                    <a:pt x="282" y="307"/>
                    <a:pt x="274" y="312"/>
                    <a:pt x="268" y="312"/>
                  </a:cubicBezTo>
                  <a:cubicBezTo>
                    <a:pt x="87" y="312"/>
                    <a:pt x="87" y="312"/>
                    <a:pt x="87" y="312"/>
                  </a:cubicBezTo>
                  <a:cubicBezTo>
                    <a:pt x="81" y="312"/>
                    <a:pt x="73" y="307"/>
                    <a:pt x="71" y="302"/>
                  </a:cubicBezTo>
                  <a:lnTo>
                    <a:pt x="3" y="166"/>
                  </a:lnTo>
                  <a:close/>
                </a:path>
              </a:pathLst>
            </a:custGeom>
            <a:noFill/>
            <a:ln w="6350">
              <a:solidFill>
                <a:schemeClr val="accent2"/>
              </a:solidFill>
              <a:prstDash val="dash"/>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sp>
        <p:nvSpPr>
          <p:cNvPr id="16" name="任意多边形 15"/>
          <p:cNvSpPr/>
          <p:nvPr/>
        </p:nvSpPr>
        <p:spPr>
          <a:xfrm rot="5400000">
            <a:off x="5024274" y="1472199"/>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17" name="任意多边形 16"/>
          <p:cNvSpPr/>
          <p:nvPr/>
        </p:nvSpPr>
        <p:spPr>
          <a:xfrm rot="5400000">
            <a:off x="4700238" y="1688223"/>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18" name="文本框 52"/>
          <p:cNvSpPr txBox="1"/>
          <p:nvPr/>
        </p:nvSpPr>
        <p:spPr>
          <a:xfrm>
            <a:off x="3275856" y="2608549"/>
            <a:ext cx="1853664" cy="346249"/>
          </a:xfrm>
          <a:prstGeom prst="rect">
            <a:avLst/>
          </a:prstGeom>
          <a:noFill/>
        </p:spPr>
        <p:txBody>
          <a:bodyPr wrap="square" lIns="68580" tIns="34290" rIns="68580" bIns="34290" rtlCol="0">
            <a:spAutoFit/>
          </a:bodyPr>
          <a:lstStyle/>
          <a:p>
            <a:pPr algn="ctr"/>
            <a:r>
              <a:rPr lang="zh-CN" altLang="en-US" dirty="0">
                <a:solidFill>
                  <a:schemeClr val="accent1"/>
                </a:solidFill>
                <a:latin typeface="微软雅黑" pitchFamily="34" charset="-122"/>
                <a:ea typeface="微软雅黑" pitchFamily="34" charset="-122"/>
              </a:rPr>
              <a:t>市场分析</a:t>
            </a:r>
          </a:p>
        </p:txBody>
      </p:sp>
      <p:sp>
        <p:nvSpPr>
          <p:cNvPr id="19" name="矩形 18"/>
          <p:cNvSpPr/>
          <p:nvPr/>
        </p:nvSpPr>
        <p:spPr>
          <a:xfrm>
            <a:off x="2339752" y="3064042"/>
            <a:ext cx="4032448" cy="588623"/>
          </a:xfrm>
          <a:prstGeom prst="rect">
            <a:avLst/>
          </a:prstGeom>
        </p:spPr>
        <p:txBody>
          <a:bodyPr wrap="square" lIns="68580" tIns="34290" rIns="68580" bIns="34290">
            <a:spAutoFit/>
          </a:bodyPr>
          <a:lstStyle/>
          <a:p>
            <a:pPr algn="ctr">
              <a:lnSpc>
                <a:spcPct val="125000"/>
              </a:lnSpc>
            </a:pPr>
            <a:r>
              <a:rPr lang="en-US" altLang="zh-CN" sz="900" dirty="0">
                <a:solidFill>
                  <a:schemeClr val="tx1">
                    <a:lumMod val="50000"/>
                    <a:lumOff val="50000"/>
                  </a:schemeClr>
                </a:solidFill>
                <a:latin typeface="+mn-ea"/>
              </a:rPr>
              <a:t>The best preparation for tomorrow is doing your best today. The best preparation for tomorrow is doing your best today.</a:t>
            </a:r>
            <a:endParaRPr lang="zh-CN" altLang="en-US" sz="900" dirty="0">
              <a:solidFill>
                <a:schemeClr val="tx1">
                  <a:lumMod val="50000"/>
                  <a:lumOff val="50000"/>
                </a:schemeClr>
              </a:solidFill>
              <a:latin typeface="+mn-ea"/>
            </a:endParaRPr>
          </a:p>
          <a:p>
            <a:pPr algn="ctr">
              <a:lnSpc>
                <a:spcPct val="125000"/>
              </a:lnSpc>
            </a:pPr>
            <a:endParaRPr lang="zh-CN" altLang="en-US" sz="900" dirty="0">
              <a:solidFill>
                <a:schemeClr val="tx1">
                  <a:lumMod val="50000"/>
                  <a:lumOff val="50000"/>
                </a:schemeClr>
              </a:solidFill>
              <a:latin typeface="+mn-ea"/>
            </a:endParaRPr>
          </a:p>
        </p:txBody>
      </p:sp>
      <p:sp>
        <p:nvSpPr>
          <p:cNvPr id="20" name="文本框 54"/>
          <p:cNvSpPr txBox="1"/>
          <p:nvPr/>
        </p:nvSpPr>
        <p:spPr>
          <a:xfrm>
            <a:off x="3841982" y="1817197"/>
            <a:ext cx="601224" cy="438582"/>
          </a:xfrm>
          <a:prstGeom prst="rect">
            <a:avLst/>
          </a:prstGeom>
          <a:noFill/>
        </p:spPr>
        <p:txBody>
          <a:bodyPr wrap="square" lIns="68580" tIns="34290" rIns="68580" bIns="34290" rtlCol="0">
            <a:spAutoFit/>
          </a:bodyPr>
          <a:lstStyle/>
          <a:p>
            <a:pPr algn="ctr"/>
            <a:r>
              <a:rPr lang="en-US" altLang="zh-CN" sz="2400" b="1" dirty="0">
                <a:solidFill>
                  <a:schemeClr val="accent2"/>
                </a:solidFill>
              </a:rPr>
              <a:t>03</a:t>
            </a:r>
            <a:endParaRPr lang="zh-CN" altLang="en-US" sz="2400" b="1" dirty="0">
              <a:solidFill>
                <a:schemeClr val="accent2"/>
              </a:solidFill>
            </a:endParaRPr>
          </a:p>
        </p:txBody>
      </p:sp>
      <p:sp>
        <p:nvSpPr>
          <p:cNvPr id="21" name="任意多边形 20"/>
          <p:cNvSpPr/>
          <p:nvPr/>
        </p:nvSpPr>
        <p:spPr>
          <a:xfrm rot="5400000">
            <a:off x="5420318" y="1616215"/>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2" name="任意多边形 21"/>
          <p:cNvSpPr/>
          <p:nvPr/>
        </p:nvSpPr>
        <p:spPr>
          <a:xfrm rot="5400000">
            <a:off x="3008050" y="2228283"/>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3" name="任意多边形 22"/>
          <p:cNvSpPr/>
          <p:nvPr/>
        </p:nvSpPr>
        <p:spPr>
          <a:xfrm rot="5400000">
            <a:off x="2684014" y="2048263"/>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4" name="任意多边形 23"/>
          <p:cNvSpPr/>
          <p:nvPr/>
        </p:nvSpPr>
        <p:spPr>
          <a:xfrm rot="5400000">
            <a:off x="3482734" y="2035410"/>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par>
                                <p:cTn id="7" presetID="63" presetClass="path" presetSubtype="0" fill="hold" nodeType="withEffect">
                                  <p:stCondLst>
                                    <p:cond delay="750"/>
                                  </p:stCondLst>
                                  <p:childTnLst>
                                    <p:animMotion origin="layout" path="M 6.25E-7 2.96296E-6 L 0.17943 2.96296E-6 " pathEditMode="relative" rAng="0" ptsTypes="AA">
                                      <p:cBhvr>
                                        <p:cTn id="8" dur="750" spd="-100000" fill="hold"/>
                                        <p:tgtEl>
                                          <p:spTgt spid="2"/>
                                        </p:tgtEl>
                                        <p:attrNameLst>
                                          <p:attrName>ppt_x</p:attrName>
                                          <p:attrName>ppt_y</p:attrName>
                                        </p:attrNameLst>
                                      </p:cBhvr>
                                      <p:rCtr x="8971" y="0"/>
                                    </p:animMotion>
                                  </p:childTnLst>
                                </p:cTn>
                              </p:par>
                              <p:par>
                                <p:cTn id="9" presetID="53" presetClass="entr" presetSubtype="16" fill="hold" grpId="0" nodeType="withEffect">
                                  <p:stCondLst>
                                    <p:cond delay="1250"/>
                                  </p:stCondLst>
                                  <p:childTnLst>
                                    <p:set>
                                      <p:cBhvr>
                                        <p:cTn id="10" dur="1" fill="hold">
                                          <p:stCondLst>
                                            <p:cond delay="0"/>
                                          </p:stCondLst>
                                        </p:cTn>
                                        <p:tgtEl>
                                          <p:spTgt spid="20"/>
                                        </p:tgtEl>
                                        <p:attrNameLst>
                                          <p:attrName>style.visibility</p:attrName>
                                        </p:attrNameLst>
                                      </p:cBhvr>
                                      <p:to>
                                        <p:strVal val="visible"/>
                                      </p:to>
                                    </p:set>
                                    <p:anim calcmode="lin" valueType="num">
                                      <p:cBhvr>
                                        <p:cTn id="11" dur="750" fill="hold"/>
                                        <p:tgtEl>
                                          <p:spTgt spid="20"/>
                                        </p:tgtEl>
                                        <p:attrNameLst>
                                          <p:attrName>ppt_w</p:attrName>
                                        </p:attrNameLst>
                                      </p:cBhvr>
                                      <p:tavLst>
                                        <p:tav tm="0">
                                          <p:val>
                                            <p:fltVal val="0"/>
                                          </p:val>
                                        </p:tav>
                                        <p:tav tm="100000">
                                          <p:val>
                                            <p:strVal val="#ppt_w"/>
                                          </p:val>
                                        </p:tav>
                                      </p:tavLst>
                                    </p:anim>
                                    <p:anim calcmode="lin" valueType="num">
                                      <p:cBhvr>
                                        <p:cTn id="12" dur="750" fill="hold"/>
                                        <p:tgtEl>
                                          <p:spTgt spid="20"/>
                                        </p:tgtEl>
                                        <p:attrNameLst>
                                          <p:attrName>ppt_h</p:attrName>
                                        </p:attrNameLst>
                                      </p:cBhvr>
                                      <p:tavLst>
                                        <p:tav tm="0">
                                          <p:val>
                                            <p:fltVal val="0"/>
                                          </p:val>
                                        </p:tav>
                                        <p:tav tm="100000">
                                          <p:val>
                                            <p:strVal val="#ppt_h"/>
                                          </p:val>
                                        </p:tav>
                                      </p:tavLst>
                                    </p:anim>
                                    <p:animEffect transition="in" filter="fade">
                                      <p:cBhvr>
                                        <p:cTn id="13" dur="750"/>
                                        <p:tgtEl>
                                          <p:spTgt spid="20"/>
                                        </p:tgtEl>
                                      </p:cBhvr>
                                    </p:animEffect>
                                  </p:childTnLst>
                                </p:cTn>
                              </p:par>
                              <p:par>
                                <p:cTn id="14" presetID="22" presetClass="entr" presetSubtype="8" fill="hold" grpId="0" nodeType="withEffect">
                                  <p:stCondLst>
                                    <p:cond delay="175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750"/>
                                        <p:tgtEl>
                                          <p:spTgt spid="18"/>
                                        </p:tgtEl>
                                      </p:cBhvr>
                                    </p:animEffect>
                                  </p:childTnLst>
                                </p:cTn>
                              </p:par>
                              <p:par>
                                <p:cTn id="17" presetID="22" presetClass="entr" presetSubtype="8" fill="hold" grpId="0" nodeType="withEffect">
                                  <p:stCondLst>
                                    <p:cond delay="175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750"/>
                                        <p:tgtEl>
                                          <p:spTgt spid="19"/>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750"/>
                                        <p:tgtEl>
                                          <p:spTgt spid="23"/>
                                        </p:tgtEl>
                                      </p:cBhvr>
                                    </p:animEffect>
                                  </p:childTnLst>
                                </p:cTn>
                              </p:par>
                              <p:par>
                                <p:cTn id="23" presetID="10" presetClass="entr" presetSubtype="0" fill="hold" grpId="0" nodeType="withEffect">
                                  <p:stCondLst>
                                    <p:cond delay="225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750"/>
                                        <p:tgtEl>
                                          <p:spTgt spid="22"/>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750"/>
                                        <p:tgtEl>
                                          <p:spTgt spid="24"/>
                                        </p:tgtEl>
                                      </p:cBhvr>
                                    </p:animEffect>
                                  </p:childTnLst>
                                </p:cTn>
                              </p:par>
                              <p:par>
                                <p:cTn id="29" presetID="10" presetClass="entr" presetSubtype="0" fill="hold" grpId="0" nodeType="withEffect">
                                  <p:stCondLst>
                                    <p:cond delay="225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50"/>
                                        <p:tgtEl>
                                          <p:spTgt spid="17"/>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750"/>
                                        <p:tgtEl>
                                          <p:spTgt spid="16"/>
                                        </p:tgtEl>
                                      </p:cBhvr>
                                    </p:animEffect>
                                  </p:childTnLst>
                                </p:cTn>
                              </p:par>
                              <p:par>
                                <p:cTn id="35" presetID="10" presetClass="entr" presetSubtype="0" fill="hold" grpId="0" nodeType="withEffect">
                                  <p:stCondLst>
                                    <p:cond delay="225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Freeform 2"/>
          <p:cNvSpPr/>
          <p:nvPr/>
        </p:nvSpPr>
        <p:spPr>
          <a:xfrm>
            <a:off x="3455266" y="2074850"/>
            <a:ext cx="2216352" cy="2189881"/>
          </a:xfrm>
          <a:custGeom>
            <a:avLst/>
            <a:gdLst>
              <a:gd name="connsiteX0" fmla="*/ 0 w 2189205"/>
              <a:gd name="connsiteY0" fmla="*/ 1094603 h 2189205"/>
              <a:gd name="connsiteX1" fmla="*/ 1094603 w 2189205"/>
              <a:gd name="connsiteY1" fmla="*/ 0 h 2189205"/>
              <a:gd name="connsiteX2" fmla="*/ 2189206 w 2189205"/>
              <a:gd name="connsiteY2" fmla="*/ 1094603 h 2189205"/>
              <a:gd name="connsiteX3" fmla="*/ 1094603 w 2189205"/>
              <a:gd name="connsiteY3" fmla="*/ 2189206 h 2189205"/>
              <a:gd name="connsiteX4" fmla="*/ 0 w 2189205"/>
              <a:gd name="connsiteY4" fmla="*/ 1094603 h 218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205" h="2189205">
                <a:moveTo>
                  <a:pt x="0" y="1094603"/>
                </a:moveTo>
                <a:cubicBezTo>
                  <a:pt x="0" y="490070"/>
                  <a:pt x="490070" y="0"/>
                  <a:pt x="1094603" y="0"/>
                </a:cubicBezTo>
                <a:cubicBezTo>
                  <a:pt x="1699136" y="0"/>
                  <a:pt x="2189206" y="490070"/>
                  <a:pt x="2189206" y="1094603"/>
                </a:cubicBezTo>
                <a:cubicBezTo>
                  <a:pt x="2189206" y="1699136"/>
                  <a:pt x="1699136" y="2189206"/>
                  <a:pt x="1094603" y="2189206"/>
                </a:cubicBezTo>
                <a:cubicBezTo>
                  <a:pt x="490070" y="2189206"/>
                  <a:pt x="0" y="1699136"/>
                  <a:pt x="0" y="1094603"/>
                </a:cubicBezTo>
                <a:close/>
              </a:path>
            </a:pathLst>
          </a:custGeom>
          <a:solidFill>
            <a:schemeClr val="accent3"/>
          </a:solidFill>
          <a:ln w="25400" cap="flat" cmpd="sng" algn="ctr">
            <a:noFill/>
            <a:prstDash val="solid"/>
          </a:ln>
          <a:effectLst/>
        </p:spPr>
        <p:txBody>
          <a:bodyPr spcFirstLastPara="0" vert="horz" wrap="square" lIns="938456" tIns="209196" rIns="938456" bIns="1972398" numCol="1" spcCol="1364" anchor="ctr" anchorCtr="0">
            <a:noAutofit/>
          </a:bodyPr>
          <a:lstStyle/>
          <a:p>
            <a:pPr algn="ctr" defTabSz="572805" fontAlgn="base">
              <a:lnSpc>
                <a:spcPct val="90000"/>
              </a:lnSpc>
              <a:spcBef>
                <a:spcPct val="0"/>
              </a:spcBef>
              <a:spcAft>
                <a:spcPct val="35000"/>
              </a:spcAft>
              <a:defRPr/>
            </a:pPr>
            <a:r>
              <a:rPr lang="en-US" sz="1300" kern="0" dirty="0">
                <a:solidFill>
                  <a:srgbClr val="FFFFFF"/>
                </a:solidFill>
                <a:latin typeface="微软雅黑"/>
                <a:ea typeface="微软雅黑"/>
                <a:sym typeface="Gill Sans" charset="0"/>
              </a:rPr>
              <a:t>25%</a:t>
            </a:r>
          </a:p>
        </p:txBody>
      </p:sp>
      <p:sp>
        <p:nvSpPr>
          <p:cNvPr id="139" name="Freeform 4"/>
          <p:cNvSpPr/>
          <p:nvPr/>
        </p:nvSpPr>
        <p:spPr>
          <a:xfrm>
            <a:off x="3676901" y="2512827"/>
            <a:ext cx="1773081" cy="1751904"/>
          </a:xfrm>
          <a:custGeom>
            <a:avLst/>
            <a:gdLst>
              <a:gd name="connsiteX0" fmla="*/ 0 w 1751364"/>
              <a:gd name="connsiteY0" fmla="*/ 875682 h 1751364"/>
              <a:gd name="connsiteX1" fmla="*/ 875682 w 1751364"/>
              <a:gd name="connsiteY1" fmla="*/ 0 h 1751364"/>
              <a:gd name="connsiteX2" fmla="*/ 1751364 w 1751364"/>
              <a:gd name="connsiteY2" fmla="*/ 875682 h 1751364"/>
              <a:gd name="connsiteX3" fmla="*/ 875682 w 1751364"/>
              <a:gd name="connsiteY3" fmla="*/ 1751364 h 1751364"/>
              <a:gd name="connsiteX4" fmla="*/ 0 w 1751364"/>
              <a:gd name="connsiteY4" fmla="*/ 875682 h 1751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364" h="1751364">
                <a:moveTo>
                  <a:pt x="0" y="875682"/>
                </a:moveTo>
                <a:cubicBezTo>
                  <a:pt x="0" y="392056"/>
                  <a:pt x="392056" y="0"/>
                  <a:pt x="875682" y="0"/>
                </a:cubicBezTo>
                <a:cubicBezTo>
                  <a:pt x="1359308" y="0"/>
                  <a:pt x="1751364" y="392056"/>
                  <a:pt x="1751364" y="875682"/>
                </a:cubicBezTo>
                <a:cubicBezTo>
                  <a:pt x="1751364" y="1359308"/>
                  <a:pt x="1359308" y="1751364"/>
                  <a:pt x="875682" y="1751364"/>
                </a:cubicBezTo>
                <a:cubicBezTo>
                  <a:pt x="392056" y="1751364"/>
                  <a:pt x="0" y="1359308"/>
                  <a:pt x="0" y="875682"/>
                </a:cubicBezTo>
                <a:close/>
              </a:path>
            </a:pathLst>
          </a:custGeom>
          <a:solidFill>
            <a:schemeClr val="accent2"/>
          </a:solidFill>
          <a:ln w="25400" cap="flat" cmpd="sng" algn="ctr">
            <a:noFill/>
            <a:prstDash val="solid"/>
          </a:ln>
          <a:effectLst/>
        </p:spPr>
        <p:txBody>
          <a:bodyPr spcFirstLastPara="0" vert="horz" wrap="square" lIns="703362" tIns="204494" rIns="703363" bIns="1521017" numCol="1" spcCol="1364" anchor="ctr" anchorCtr="0">
            <a:noAutofit/>
          </a:bodyPr>
          <a:lstStyle/>
          <a:p>
            <a:pPr algn="ctr" defTabSz="572805" fontAlgn="base">
              <a:lnSpc>
                <a:spcPct val="90000"/>
              </a:lnSpc>
              <a:spcBef>
                <a:spcPct val="0"/>
              </a:spcBef>
              <a:spcAft>
                <a:spcPct val="35000"/>
              </a:spcAft>
              <a:defRPr/>
            </a:pPr>
            <a:r>
              <a:rPr lang="en-US" sz="1300" kern="0" dirty="0">
                <a:solidFill>
                  <a:srgbClr val="FFFFFF"/>
                </a:solidFill>
                <a:latin typeface="微软雅黑"/>
                <a:ea typeface="微软雅黑"/>
                <a:sym typeface="Gill Sans" charset="0"/>
              </a:rPr>
              <a:t>36%</a:t>
            </a:r>
          </a:p>
        </p:txBody>
      </p:sp>
      <p:sp>
        <p:nvSpPr>
          <p:cNvPr id="140" name="Freeform 5"/>
          <p:cNvSpPr/>
          <p:nvPr/>
        </p:nvSpPr>
        <p:spPr>
          <a:xfrm>
            <a:off x="3898535" y="2950803"/>
            <a:ext cx="1329811" cy="1313929"/>
          </a:xfrm>
          <a:custGeom>
            <a:avLst/>
            <a:gdLst>
              <a:gd name="connsiteX0" fmla="*/ 0 w 1313523"/>
              <a:gd name="connsiteY0" fmla="*/ 656762 h 1313523"/>
              <a:gd name="connsiteX1" fmla="*/ 656762 w 1313523"/>
              <a:gd name="connsiteY1" fmla="*/ 0 h 1313523"/>
              <a:gd name="connsiteX2" fmla="*/ 1313524 w 1313523"/>
              <a:gd name="connsiteY2" fmla="*/ 656762 h 1313523"/>
              <a:gd name="connsiteX3" fmla="*/ 656762 w 1313523"/>
              <a:gd name="connsiteY3" fmla="*/ 1313524 h 1313523"/>
              <a:gd name="connsiteX4" fmla="*/ 0 w 1313523"/>
              <a:gd name="connsiteY4" fmla="*/ 656762 h 1313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523" h="1313523">
                <a:moveTo>
                  <a:pt x="0" y="656762"/>
                </a:moveTo>
                <a:cubicBezTo>
                  <a:pt x="0" y="294042"/>
                  <a:pt x="294042" y="0"/>
                  <a:pt x="656762" y="0"/>
                </a:cubicBezTo>
                <a:cubicBezTo>
                  <a:pt x="1019482" y="0"/>
                  <a:pt x="1313524" y="294042"/>
                  <a:pt x="1313524" y="656762"/>
                </a:cubicBezTo>
                <a:cubicBezTo>
                  <a:pt x="1313524" y="1019482"/>
                  <a:pt x="1019482" y="1313524"/>
                  <a:pt x="656762" y="1313524"/>
                </a:cubicBezTo>
                <a:cubicBezTo>
                  <a:pt x="294042" y="1313524"/>
                  <a:pt x="0" y="1019482"/>
                  <a:pt x="0" y="656762"/>
                </a:cubicBezTo>
                <a:close/>
              </a:path>
            </a:pathLst>
          </a:custGeom>
          <a:solidFill>
            <a:schemeClr val="accent1"/>
          </a:solidFill>
          <a:ln w="25400" cap="flat" cmpd="sng" algn="ctr">
            <a:noFill/>
            <a:prstDash val="solid"/>
          </a:ln>
          <a:effectLst/>
        </p:spPr>
        <p:txBody>
          <a:bodyPr spcFirstLastPara="0" vert="horz" wrap="square" lIns="468269" tIns="197441" rIns="468269" bIns="1079042" numCol="1" spcCol="1364" anchor="ctr" anchorCtr="0">
            <a:noAutofit/>
          </a:bodyPr>
          <a:lstStyle/>
          <a:p>
            <a:pPr algn="ctr" defTabSz="572805" fontAlgn="base">
              <a:lnSpc>
                <a:spcPct val="90000"/>
              </a:lnSpc>
              <a:spcBef>
                <a:spcPct val="0"/>
              </a:spcBef>
              <a:spcAft>
                <a:spcPct val="35000"/>
              </a:spcAft>
              <a:defRPr/>
            </a:pPr>
            <a:r>
              <a:rPr lang="en-US" sz="1300" kern="0" dirty="0">
                <a:solidFill>
                  <a:srgbClr val="FFFFFF"/>
                </a:solidFill>
                <a:latin typeface="微软雅黑"/>
                <a:ea typeface="微软雅黑"/>
                <a:sym typeface="Gill Sans" charset="0"/>
              </a:rPr>
              <a:t>15%</a:t>
            </a:r>
          </a:p>
        </p:txBody>
      </p:sp>
      <p:sp>
        <p:nvSpPr>
          <p:cNvPr id="141" name="Freeform 6"/>
          <p:cNvSpPr/>
          <p:nvPr/>
        </p:nvSpPr>
        <p:spPr>
          <a:xfrm>
            <a:off x="4120171" y="3388778"/>
            <a:ext cx="886541" cy="875953"/>
          </a:xfrm>
          <a:custGeom>
            <a:avLst/>
            <a:gdLst>
              <a:gd name="connsiteX0" fmla="*/ 0 w 875682"/>
              <a:gd name="connsiteY0" fmla="*/ 437841 h 875682"/>
              <a:gd name="connsiteX1" fmla="*/ 437841 w 875682"/>
              <a:gd name="connsiteY1" fmla="*/ 0 h 875682"/>
              <a:gd name="connsiteX2" fmla="*/ 875682 w 875682"/>
              <a:gd name="connsiteY2" fmla="*/ 437841 h 875682"/>
              <a:gd name="connsiteX3" fmla="*/ 437841 w 875682"/>
              <a:gd name="connsiteY3" fmla="*/ 875682 h 875682"/>
              <a:gd name="connsiteX4" fmla="*/ 0 w 875682"/>
              <a:gd name="connsiteY4" fmla="*/ 437841 h 87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682" h="875682">
                <a:moveTo>
                  <a:pt x="0" y="437841"/>
                </a:moveTo>
                <a:cubicBezTo>
                  <a:pt x="0" y="196028"/>
                  <a:pt x="196028" y="0"/>
                  <a:pt x="437841" y="0"/>
                </a:cubicBezTo>
                <a:cubicBezTo>
                  <a:pt x="679654" y="0"/>
                  <a:pt x="875682" y="196028"/>
                  <a:pt x="875682" y="437841"/>
                </a:cubicBezTo>
                <a:cubicBezTo>
                  <a:pt x="875682" y="679654"/>
                  <a:pt x="679654" y="875682"/>
                  <a:pt x="437841" y="875682"/>
                </a:cubicBezTo>
                <a:cubicBezTo>
                  <a:pt x="196028" y="875682"/>
                  <a:pt x="0" y="679654"/>
                  <a:pt x="0" y="437841"/>
                </a:cubicBezTo>
                <a:close/>
              </a:path>
            </a:pathLst>
          </a:custGeom>
          <a:solidFill>
            <a:schemeClr val="bg1"/>
          </a:solidFill>
          <a:ln w="25400" cap="flat" cmpd="sng" algn="ctr">
            <a:noFill/>
            <a:prstDash val="solid"/>
          </a:ln>
          <a:effectLst/>
        </p:spPr>
        <p:txBody>
          <a:bodyPr spcFirstLastPara="0" vert="horz" wrap="square" lIns="229364" tIns="326743" rIns="229364" bIns="326742" numCol="1" spcCol="1364" anchor="ctr" anchorCtr="0">
            <a:noAutofit/>
          </a:bodyPr>
          <a:lstStyle/>
          <a:p>
            <a:pPr algn="ctr" defTabSz="572805" fontAlgn="base">
              <a:lnSpc>
                <a:spcPct val="90000"/>
              </a:lnSpc>
              <a:spcBef>
                <a:spcPct val="0"/>
              </a:spcBef>
              <a:spcAft>
                <a:spcPct val="35000"/>
              </a:spcAft>
              <a:defRPr/>
            </a:pPr>
            <a:r>
              <a:rPr lang="en-US" sz="1300" kern="0" dirty="0">
                <a:solidFill>
                  <a:srgbClr val="000000"/>
                </a:solidFill>
                <a:latin typeface="微软雅黑"/>
                <a:ea typeface="微软雅黑"/>
                <a:sym typeface="Gill Sans" charset="0"/>
              </a:rPr>
              <a:t>20%</a:t>
            </a:r>
          </a:p>
        </p:txBody>
      </p:sp>
      <p:grpSp>
        <p:nvGrpSpPr>
          <p:cNvPr id="2" name="Group 22"/>
          <p:cNvGrpSpPr>
            <a:grpSpLocks/>
          </p:cNvGrpSpPr>
          <p:nvPr/>
        </p:nvGrpSpPr>
        <p:grpSpPr bwMode="auto">
          <a:xfrm>
            <a:off x="652564" y="2362971"/>
            <a:ext cx="1758462" cy="752708"/>
            <a:chOff x="0" y="0"/>
            <a:chExt cx="2360" cy="1264"/>
          </a:xfrm>
        </p:grpSpPr>
        <p:sp>
          <p:nvSpPr>
            <p:cNvPr id="143" name="Rectangle 23"/>
            <p:cNvSpPr>
              <a:spLocks/>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sz="1200" dirty="0">
                <a:solidFill>
                  <a:schemeClr val="tx1">
                    <a:lumMod val="75000"/>
                    <a:lumOff val="25000"/>
                  </a:schemeClr>
                </a:solidFill>
                <a:latin typeface="微软雅黑"/>
                <a:ea typeface="微软雅黑"/>
                <a:cs typeface="Bebas Neue" charset="0"/>
                <a:sym typeface="Bebas Neue" charset="0"/>
              </a:endParaRPr>
            </a:p>
          </p:txBody>
        </p:sp>
        <p:sp>
          <p:nvSpPr>
            <p:cNvPr id="144" name="Rectangle 24"/>
            <p:cNvSpPr>
              <a:spLocks/>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sz="900" dirty="0">
                <a:solidFill>
                  <a:schemeClr val="tx1">
                    <a:lumMod val="50000"/>
                    <a:lumOff val="50000"/>
                  </a:schemeClr>
                </a:solidFill>
                <a:latin typeface="微软雅黑"/>
                <a:ea typeface="微软雅黑"/>
                <a:cs typeface="Lato Light" charset="0"/>
                <a:sym typeface="Lato Light" charset="0"/>
              </a:endParaRPr>
            </a:p>
          </p:txBody>
        </p:sp>
      </p:grpSp>
      <p:sp>
        <p:nvSpPr>
          <p:cNvPr id="145" name="Freeform 25"/>
          <p:cNvSpPr>
            <a:spLocks/>
          </p:cNvSpPr>
          <p:nvPr/>
        </p:nvSpPr>
        <p:spPr bwMode="auto">
          <a:xfrm>
            <a:off x="2626131" y="2270644"/>
            <a:ext cx="1650287" cy="375461"/>
          </a:xfrm>
          <a:custGeom>
            <a:avLst/>
            <a:gdLst>
              <a:gd name="T0" fmla="*/ 0 w 21600"/>
              <a:gd name="T1" fmla="*/ 21600 h 21600"/>
              <a:gd name="T2" fmla="*/ 6860 w 21600"/>
              <a:gd name="T3" fmla="*/ 21600 h 21600"/>
              <a:gd name="T4" fmla="*/ 6860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6860" y="21600"/>
                </a:lnTo>
                <a:lnTo>
                  <a:pt x="6860" y="0"/>
                </a:lnTo>
                <a:lnTo>
                  <a:pt x="21600" y="0"/>
                </a:lnTo>
              </a:path>
            </a:pathLst>
          </a:custGeom>
          <a:noFill/>
          <a:ln w="3175" cap="flat">
            <a:solidFill>
              <a:srgbClr val="B3B3B3"/>
            </a:solidFill>
            <a:prstDash val="solid"/>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dirty="0">
              <a:solidFill>
                <a:srgbClr val="000000"/>
              </a:solidFill>
              <a:latin typeface="微软雅黑"/>
              <a:ea typeface="微软雅黑"/>
              <a:sym typeface="Gill Sans" charset="0"/>
            </a:endParaRPr>
          </a:p>
        </p:txBody>
      </p:sp>
      <p:sp>
        <p:nvSpPr>
          <p:cNvPr id="148" name="Rectangle 43"/>
          <p:cNvSpPr>
            <a:spLocks/>
          </p:cNvSpPr>
          <p:nvPr/>
        </p:nvSpPr>
        <p:spPr bwMode="auto">
          <a:xfrm>
            <a:off x="1122419" y="1276400"/>
            <a:ext cx="6833957" cy="61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900" kern="0" dirty="0">
                <a:solidFill>
                  <a:schemeClr val="tx1">
                    <a:lumMod val="50000"/>
                    <a:lumOff val="50000"/>
                  </a:schemeClr>
                </a:solidFill>
                <a:latin typeface="微软雅黑"/>
                <a:ea typeface="微软雅黑"/>
                <a:cs typeface="Lato Regular" charset="0"/>
                <a:sym typeface="Lato Regular" charset="0"/>
              </a:rPr>
              <a:t>此处添加详细文本描述，建议与标题相关并符合整体语言风格，语言描述尽量简洁生动。尽量将每页幻灯片的字数控制在</a:t>
            </a:r>
            <a:r>
              <a:rPr lang="en-US" altLang="zh-CN" sz="900" kern="0" dirty="0">
                <a:solidFill>
                  <a:schemeClr val="tx1">
                    <a:lumMod val="50000"/>
                    <a:lumOff val="50000"/>
                  </a:schemeClr>
                </a:solidFill>
                <a:latin typeface="微软雅黑"/>
                <a:ea typeface="微软雅黑"/>
                <a:cs typeface="Lato Regular" charset="0"/>
                <a:sym typeface="Lato Regular" charset="0"/>
              </a:rPr>
              <a:t>200</a:t>
            </a:r>
            <a:r>
              <a:rPr lang="zh-CN" altLang="en-US" sz="900" kern="0" dirty="0">
                <a:solidFill>
                  <a:schemeClr val="tx1">
                    <a:lumMod val="50000"/>
                    <a:lumOff val="50000"/>
                  </a:schemeClr>
                </a:solidFill>
                <a:latin typeface="微软雅黑"/>
                <a:ea typeface="微软雅黑"/>
                <a:cs typeface="Lato Regular" charset="0"/>
                <a:sym typeface="Lato Regular" charset="0"/>
              </a:rPr>
              <a:t>字之内。此处添加详细文本描述，建议与标题相关并符合整体语言风格，语言描述尽量简洁生动。尽量将每页幻灯片的字数控制在</a:t>
            </a:r>
            <a:r>
              <a:rPr lang="en-US" altLang="zh-CN" sz="900" kern="0" dirty="0">
                <a:solidFill>
                  <a:schemeClr val="tx1">
                    <a:lumMod val="50000"/>
                    <a:lumOff val="50000"/>
                  </a:schemeClr>
                </a:solidFill>
                <a:latin typeface="微软雅黑"/>
                <a:ea typeface="微软雅黑"/>
                <a:cs typeface="Lato Regular" charset="0"/>
                <a:sym typeface="Lato Regular" charset="0"/>
              </a:rPr>
              <a:t>200</a:t>
            </a:r>
            <a:r>
              <a:rPr lang="zh-CN" altLang="en-US" sz="900" kern="0" dirty="0">
                <a:solidFill>
                  <a:schemeClr val="tx1">
                    <a:lumMod val="50000"/>
                    <a:lumOff val="50000"/>
                  </a:schemeClr>
                </a:solidFill>
                <a:latin typeface="微软雅黑"/>
                <a:ea typeface="微软雅黑"/>
                <a:cs typeface="Lato Regular" charset="0"/>
                <a:sym typeface="Lato Regular" charset="0"/>
              </a:rPr>
              <a:t>字之内。</a:t>
            </a:r>
            <a:r>
              <a:rPr lang="en-US" altLang="zh-CN" sz="900" kern="0" dirty="0">
                <a:solidFill>
                  <a:schemeClr val="tx1">
                    <a:lumMod val="50000"/>
                    <a:lumOff val="50000"/>
                  </a:schemeClr>
                </a:solidFill>
                <a:latin typeface="微软雅黑"/>
                <a:ea typeface="微软雅黑"/>
                <a:cs typeface="Lato Regular" charset="0"/>
                <a:sym typeface="Lato Regular" charset="0"/>
              </a:rPr>
              <a:t> </a:t>
            </a:r>
            <a:endParaRPr lang="en-US" sz="900" kern="0" dirty="0">
              <a:solidFill>
                <a:schemeClr val="tx1">
                  <a:lumMod val="50000"/>
                  <a:lumOff val="50000"/>
                </a:schemeClr>
              </a:solidFill>
              <a:latin typeface="微软雅黑"/>
              <a:ea typeface="微软雅黑"/>
              <a:cs typeface="Lato Regular" charset="0"/>
              <a:sym typeface="Lato Regular" charset="0"/>
            </a:endParaRPr>
          </a:p>
        </p:txBody>
      </p:sp>
      <p:sp>
        <p:nvSpPr>
          <p:cNvPr id="151" name="Freeform 26"/>
          <p:cNvSpPr>
            <a:spLocks/>
          </p:cNvSpPr>
          <p:nvPr/>
        </p:nvSpPr>
        <p:spPr bwMode="auto">
          <a:xfrm>
            <a:off x="2627832" y="3247852"/>
            <a:ext cx="1684256" cy="465380"/>
          </a:xfrm>
          <a:custGeom>
            <a:avLst/>
            <a:gdLst>
              <a:gd name="T0" fmla="*/ 0 w 21600"/>
              <a:gd name="T1" fmla="*/ 21600 h 21600"/>
              <a:gd name="T2" fmla="*/ 6860 w 21600"/>
              <a:gd name="T3" fmla="*/ 21600 h 21600"/>
              <a:gd name="T4" fmla="*/ 6860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6860" y="21600"/>
                </a:lnTo>
                <a:lnTo>
                  <a:pt x="6860" y="0"/>
                </a:lnTo>
                <a:lnTo>
                  <a:pt x="21600" y="0"/>
                </a:lnTo>
              </a:path>
            </a:pathLst>
          </a:custGeom>
          <a:noFill/>
          <a:ln w="3175" cap="flat">
            <a:solidFill>
              <a:srgbClr val="B3B3B3"/>
            </a:solidFill>
            <a:prstDash val="solid"/>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dirty="0">
              <a:solidFill>
                <a:srgbClr val="000000"/>
              </a:solidFill>
              <a:latin typeface="微软雅黑"/>
              <a:ea typeface="微软雅黑"/>
              <a:sym typeface="Gill Sans" charset="0"/>
            </a:endParaRPr>
          </a:p>
        </p:txBody>
      </p:sp>
      <p:sp>
        <p:nvSpPr>
          <p:cNvPr id="152" name="Freeform 30"/>
          <p:cNvSpPr>
            <a:spLocks/>
          </p:cNvSpPr>
          <p:nvPr/>
        </p:nvSpPr>
        <p:spPr bwMode="auto">
          <a:xfrm>
            <a:off x="4923954" y="2640743"/>
            <a:ext cx="1608647" cy="86942"/>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3175" cap="flat">
            <a:solidFill>
              <a:srgbClr val="B3B3B3"/>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dirty="0">
              <a:solidFill>
                <a:srgbClr val="000000"/>
              </a:solidFill>
              <a:latin typeface="微软雅黑"/>
              <a:ea typeface="微软雅黑"/>
              <a:sym typeface="Gill Sans" charset="0"/>
            </a:endParaRPr>
          </a:p>
        </p:txBody>
      </p:sp>
      <p:sp>
        <p:nvSpPr>
          <p:cNvPr id="153" name="Freeform 31"/>
          <p:cNvSpPr>
            <a:spLocks/>
          </p:cNvSpPr>
          <p:nvPr/>
        </p:nvSpPr>
        <p:spPr bwMode="auto">
          <a:xfrm>
            <a:off x="4921215" y="3684649"/>
            <a:ext cx="1614125" cy="300131"/>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3175" cap="flat">
            <a:solidFill>
              <a:srgbClr val="B3B3B3"/>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dirty="0">
              <a:solidFill>
                <a:srgbClr val="000000"/>
              </a:solidFill>
              <a:latin typeface="微软雅黑"/>
              <a:ea typeface="微软雅黑"/>
              <a:sym typeface="Gill Sans" charset="0"/>
            </a:endParaRPr>
          </a:p>
        </p:txBody>
      </p:sp>
      <p:grpSp>
        <p:nvGrpSpPr>
          <p:cNvPr id="3" name="Group 22"/>
          <p:cNvGrpSpPr>
            <a:grpSpLocks/>
          </p:cNvGrpSpPr>
          <p:nvPr/>
        </p:nvGrpSpPr>
        <p:grpSpPr bwMode="auto">
          <a:xfrm>
            <a:off x="652564" y="3480543"/>
            <a:ext cx="1758462" cy="752708"/>
            <a:chOff x="0" y="0"/>
            <a:chExt cx="2360" cy="1264"/>
          </a:xfrm>
        </p:grpSpPr>
        <p:sp>
          <p:nvSpPr>
            <p:cNvPr id="155" name="Rectangle 23"/>
            <p:cNvSpPr>
              <a:spLocks/>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156" name="Rectangle 24"/>
            <p:cNvSpPr>
              <a:spLocks/>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sz="900" dirty="0">
                <a:solidFill>
                  <a:schemeClr val="tx1">
                    <a:lumMod val="50000"/>
                    <a:lumOff val="50000"/>
                  </a:schemeClr>
                </a:solidFill>
                <a:latin typeface="微软雅黑"/>
                <a:ea typeface="微软雅黑"/>
                <a:cs typeface="Lato Light" charset="0"/>
                <a:sym typeface="Lato Light" charset="0"/>
              </a:endParaRPr>
            </a:p>
          </p:txBody>
        </p:sp>
      </p:grpSp>
      <p:grpSp>
        <p:nvGrpSpPr>
          <p:cNvPr id="4" name="Group 22"/>
          <p:cNvGrpSpPr>
            <a:grpSpLocks/>
          </p:cNvGrpSpPr>
          <p:nvPr/>
        </p:nvGrpSpPr>
        <p:grpSpPr bwMode="auto">
          <a:xfrm>
            <a:off x="6715780" y="2362971"/>
            <a:ext cx="1708648" cy="752708"/>
            <a:chOff x="0" y="0"/>
            <a:chExt cx="2360" cy="1264"/>
          </a:xfrm>
        </p:grpSpPr>
        <p:sp>
          <p:nvSpPr>
            <p:cNvPr id="158" name="Rectangle 23"/>
            <p:cNvSpPr>
              <a:spLocks/>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sz="1200" dirty="0">
                <a:solidFill>
                  <a:schemeClr val="tx1">
                    <a:lumMod val="75000"/>
                    <a:lumOff val="25000"/>
                  </a:schemeClr>
                </a:solidFill>
                <a:latin typeface="微软雅黑"/>
                <a:ea typeface="微软雅黑"/>
                <a:cs typeface="Bebas Neue" charset="0"/>
                <a:sym typeface="Bebas Neue" charset="0"/>
              </a:endParaRPr>
            </a:p>
          </p:txBody>
        </p:sp>
        <p:sp>
          <p:nvSpPr>
            <p:cNvPr id="159" name="Rectangle 24"/>
            <p:cNvSpPr>
              <a:spLocks/>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sz="900" dirty="0">
                <a:solidFill>
                  <a:schemeClr val="tx1">
                    <a:lumMod val="50000"/>
                    <a:lumOff val="50000"/>
                  </a:schemeClr>
                </a:solidFill>
                <a:latin typeface="微软雅黑"/>
                <a:ea typeface="微软雅黑"/>
                <a:cs typeface="Lato Light" charset="0"/>
                <a:sym typeface="Lato Light" charset="0"/>
              </a:endParaRPr>
            </a:p>
          </p:txBody>
        </p:sp>
      </p:grpSp>
      <p:grpSp>
        <p:nvGrpSpPr>
          <p:cNvPr id="5" name="Group 22"/>
          <p:cNvGrpSpPr>
            <a:grpSpLocks/>
          </p:cNvGrpSpPr>
          <p:nvPr/>
        </p:nvGrpSpPr>
        <p:grpSpPr bwMode="auto">
          <a:xfrm>
            <a:off x="6715780" y="3480543"/>
            <a:ext cx="1708648" cy="752708"/>
            <a:chOff x="0" y="0"/>
            <a:chExt cx="2360" cy="1264"/>
          </a:xfrm>
        </p:grpSpPr>
        <p:sp>
          <p:nvSpPr>
            <p:cNvPr id="161" name="Rectangle 23"/>
            <p:cNvSpPr>
              <a:spLocks/>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sz="1200" dirty="0">
                <a:solidFill>
                  <a:schemeClr val="tx1">
                    <a:lumMod val="75000"/>
                    <a:lumOff val="25000"/>
                  </a:schemeClr>
                </a:solidFill>
                <a:latin typeface="微软雅黑"/>
                <a:ea typeface="微软雅黑"/>
                <a:cs typeface="Bebas Neue" charset="0"/>
                <a:sym typeface="Bebas Neue" charset="0"/>
              </a:endParaRPr>
            </a:p>
          </p:txBody>
        </p:sp>
        <p:sp>
          <p:nvSpPr>
            <p:cNvPr id="162" name="Rectangle 24"/>
            <p:cNvSpPr>
              <a:spLocks/>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sz="900" dirty="0">
                <a:solidFill>
                  <a:schemeClr val="tx1">
                    <a:lumMod val="50000"/>
                    <a:lumOff val="50000"/>
                  </a:schemeClr>
                </a:solidFill>
                <a:latin typeface="微软雅黑"/>
                <a:ea typeface="微软雅黑"/>
                <a:cs typeface="Lato Light" charset="0"/>
                <a:sym typeface="Lato Light" charset="0"/>
              </a:endParaRPr>
            </a:p>
          </p:txBody>
        </p:sp>
      </p:grpSp>
    </p:spTree>
    <p:extLst>
      <p:ext uri="{BB962C8B-B14F-4D97-AF65-F5344CB8AC3E}">
        <p14:creationId xmlns:p14="http://schemas.microsoft.com/office/powerpoint/2010/main" val="2082334924"/>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down)">
                                      <p:cBhvr>
                                        <p:cTn id="7" dur="500"/>
                                        <p:tgtEl>
                                          <p:spTgt spid="1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wipe(left)">
                                      <p:cBhvr>
                                        <p:cTn id="11" dur="500"/>
                                        <p:tgtEl>
                                          <p:spTgt spid="15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2" presetClass="entr" presetSubtype="4" fill="hold" grpId="0" nodeType="withEffect">
                                  <p:stCondLst>
                                    <p:cond delay="250"/>
                                  </p:stCondLst>
                                  <p:childTnLst>
                                    <p:set>
                                      <p:cBhvr>
                                        <p:cTn id="17" dur="1" fill="hold">
                                          <p:stCondLst>
                                            <p:cond delay="0"/>
                                          </p:stCondLst>
                                        </p:cTn>
                                        <p:tgtEl>
                                          <p:spTgt spid="140"/>
                                        </p:tgtEl>
                                        <p:attrNameLst>
                                          <p:attrName>style.visibility</p:attrName>
                                        </p:attrNameLst>
                                      </p:cBhvr>
                                      <p:to>
                                        <p:strVal val="visible"/>
                                      </p:to>
                                    </p:set>
                                    <p:animEffect transition="in" filter="wipe(down)">
                                      <p:cBhvr>
                                        <p:cTn id="18" dur="500"/>
                                        <p:tgtEl>
                                          <p:spTgt spid="140"/>
                                        </p:tgtEl>
                                      </p:cBhvr>
                                    </p:animEffect>
                                  </p:childTnLst>
                                </p:cTn>
                              </p:par>
                            </p:childTnLst>
                          </p:cTn>
                        </p:par>
                        <p:par>
                          <p:cTn id="19" fill="hold">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wipe(right)">
                                      <p:cBhvr>
                                        <p:cTn id="22" dur="500"/>
                                        <p:tgtEl>
                                          <p:spTgt spid="151"/>
                                        </p:tgtEl>
                                      </p:cBhvr>
                                    </p:animEffect>
                                  </p:childTnLst>
                                </p:cTn>
                              </p:par>
                            </p:childTnLst>
                          </p:cTn>
                        </p:par>
                        <p:par>
                          <p:cTn id="23" fill="hold">
                            <p:stCondLst>
                              <p:cond delay="225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139"/>
                                        </p:tgtEl>
                                        <p:attrNameLst>
                                          <p:attrName>style.visibility</p:attrName>
                                        </p:attrNameLst>
                                      </p:cBhvr>
                                      <p:to>
                                        <p:strVal val="visible"/>
                                      </p:to>
                                    </p:set>
                                    <p:animEffect transition="in" filter="wipe(down)">
                                      <p:cBhvr>
                                        <p:cTn id="30" dur="500"/>
                                        <p:tgtEl>
                                          <p:spTgt spid="139"/>
                                        </p:tgtEl>
                                      </p:cBhvr>
                                    </p:animEffect>
                                  </p:childTnLst>
                                </p:cTn>
                              </p:par>
                            </p:childTnLst>
                          </p:cTn>
                        </p:par>
                        <p:par>
                          <p:cTn id="31" fill="hold">
                            <p:stCondLst>
                              <p:cond delay="3250"/>
                            </p:stCondLst>
                            <p:childTnLst>
                              <p:par>
                                <p:cTn id="32" presetID="22" presetClass="entr" presetSubtype="8" fill="hold" grpId="0" nodeType="afterEffect">
                                  <p:stCondLst>
                                    <p:cond delay="0"/>
                                  </p:stCondLst>
                                  <p:childTnLst>
                                    <p:set>
                                      <p:cBhvr>
                                        <p:cTn id="33" dur="1" fill="hold">
                                          <p:stCondLst>
                                            <p:cond delay="0"/>
                                          </p:stCondLst>
                                        </p:cTn>
                                        <p:tgtEl>
                                          <p:spTgt spid="152"/>
                                        </p:tgtEl>
                                        <p:attrNameLst>
                                          <p:attrName>style.visibility</p:attrName>
                                        </p:attrNameLst>
                                      </p:cBhvr>
                                      <p:to>
                                        <p:strVal val="visible"/>
                                      </p:to>
                                    </p:set>
                                    <p:animEffect transition="in" filter="wipe(left)">
                                      <p:cBhvr>
                                        <p:cTn id="34" dur="500"/>
                                        <p:tgtEl>
                                          <p:spTgt spid="152"/>
                                        </p:tgtEl>
                                      </p:cBhvr>
                                    </p:animEffect>
                                  </p:childTnLst>
                                </p:cTn>
                              </p:par>
                            </p:childTnLst>
                          </p:cTn>
                        </p:par>
                        <p:par>
                          <p:cTn id="35" fill="hold">
                            <p:stCondLst>
                              <p:cond delay="375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wipe(down)">
                                      <p:cBhvr>
                                        <p:cTn id="41" dur="500"/>
                                        <p:tgtEl>
                                          <p:spTgt spid="138"/>
                                        </p:tgtEl>
                                      </p:cBhvr>
                                    </p:animEffect>
                                  </p:childTnLst>
                                </p:cTn>
                              </p:par>
                            </p:childTnLst>
                          </p:cTn>
                        </p:par>
                        <p:par>
                          <p:cTn id="42" fill="hold">
                            <p:stCondLst>
                              <p:cond delay="4250"/>
                            </p:stCondLst>
                            <p:childTnLst>
                              <p:par>
                                <p:cTn id="43" presetID="22" presetClass="entr" presetSubtype="2" fill="hold" grpId="0" nodeType="after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wipe(right)">
                                      <p:cBhvr>
                                        <p:cTn id="45" dur="500"/>
                                        <p:tgtEl>
                                          <p:spTgt spid="145"/>
                                        </p:tgtEl>
                                      </p:cBhvr>
                                    </p:animEffect>
                                  </p:childTnLst>
                                </p:cTn>
                              </p:par>
                            </p:childTnLst>
                          </p:cTn>
                        </p:par>
                        <p:par>
                          <p:cTn id="46" fill="hold">
                            <p:stCondLst>
                              <p:cond delay="4750"/>
                            </p:stCondLst>
                            <p:childTnLst>
                              <p:par>
                                <p:cTn id="47" presetID="10"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140" grpId="0" animBg="1"/>
      <p:bldP spid="141" grpId="0" animBg="1"/>
      <p:bldP spid="145" grpId="0" animBg="1"/>
      <p:bldP spid="151" grpId="0" animBg="1"/>
      <p:bldP spid="152" grpId="0" animBg="1"/>
      <p:bldP spid="1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上弧形箭头 1"/>
          <p:cNvSpPr/>
          <p:nvPr/>
        </p:nvSpPr>
        <p:spPr>
          <a:xfrm>
            <a:off x="973138" y="1406948"/>
            <a:ext cx="2513012" cy="1511767"/>
          </a:xfrm>
          <a:prstGeom prst="curvedDownArrow">
            <a:avLst>
              <a:gd name="adj1" fmla="val 46521"/>
              <a:gd name="adj2" fmla="val 83125"/>
              <a:gd name="adj3" fmla="val 21641"/>
            </a:avLst>
          </a:prstGeom>
          <a:solidFill>
            <a:schemeClr val="accent1"/>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dirty="0">
              <a:solidFill>
                <a:schemeClr val="tx1">
                  <a:lumMod val="50000"/>
                  <a:lumOff val="50000"/>
                </a:schemeClr>
              </a:solidFill>
            </a:endParaRPr>
          </a:p>
        </p:txBody>
      </p:sp>
      <p:sp>
        <p:nvSpPr>
          <p:cNvPr id="3" name="上弧形箭头 2"/>
          <p:cNvSpPr/>
          <p:nvPr/>
        </p:nvSpPr>
        <p:spPr>
          <a:xfrm flipH="1" flipV="1">
            <a:off x="848990" y="2954023"/>
            <a:ext cx="2261444" cy="1360188"/>
          </a:xfrm>
          <a:prstGeom prst="curvedDownArrow">
            <a:avLst>
              <a:gd name="adj1" fmla="val 46521"/>
              <a:gd name="adj2" fmla="val 83125"/>
              <a:gd name="adj3" fmla="val 21641"/>
            </a:avLst>
          </a:prstGeom>
          <a:solidFill>
            <a:schemeClr val="accent2"/>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grpSp>
        <p:nvGrpSpPr>
          <p:cNvPr id="4" name="组合 3"/>
          <p:cNvGrpSpPr/>
          <p:nvPr/>
        </p:nvGrpSpPr>
        <p:grpSpPr>
          <a:xfrm>
            <a:off x="2700342" y="1357722"/>
            <a:ext cx="5400675" cy="587555"/>
            <a:chOff x="2700342" y="1357303"/>
            <a:chExt cx="5400675" cy="587374"/>
          </a:xfrm>
        </p:grpSpPr>
        <p:cxnSp>
          <p:nvCxnSpPr>
            <p:cNvPr id="5" name="直接连接符​​ 14"/>
            <p:cNvCxnSpPr/>
            <p:nvPr/>
          </p:nvCxnSpPr>
          <p:spPr>
            <a:xfrm>
              <a:off x="2700342" y="1944677"/>
              <a:ext cx="5400675"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12060" y="1357303"/>
              <a:ext cx="2377574" cy="369218"/>
            </a:xfrm>
            <a:prstGeom prst="rect">
              <a:avLst/>
            </a:prstGeom>
            <a:noFill/>
          </p:spPr>
          <p:txBody>
            <a:bodyPr wrap="none">
              <a:spAutoFit/>
            </a:bodyPr>
            <a:lstStyle/>
            <a:p>
              <a:pPr marL="342900" indent="-342900">
                <a:buFont typeface="Arial" panose="020B0604020202020204" pitchFamily="34" charset="0"/>
                <a:buChar cha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点击此处输入文字点击此处输入文字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点击此处输入文字点击此处输入文字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700342" y="3403213"/>
            <a:ext cx="5400675" cy="558812"/>
            <a:chOff x="2700342" y="3402162"/>
            <a:chExt cx="5400675" cy="558640"/>
          </a:xfrm>
        </p:grpSpPr>
        <p:cxnSp>
          <p:nvCxnSpPr>
            <p:cNvPr id="8" name="直接连接符​​ 15"/>
            <p:cNvCxnSpPr/>
            <p:nvPr/>
          </p:nvCxnSpPr>
          <p:spPr>
            <a:xfrm>
              <a:off x="2700342" y="3960802"/>
              <a:ext cx="540067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12060" y="3402162"/>
              <a:ext cx="2377574" cy="369218"/>
            </a:xfrm>
            <a:prstGeom prst="rect">
              <a:avLst/>
            </a:prstGeom>
            <a:noFill/>
          </p:spPr>
          <p:txBody>
            <a:bodyPr wrap="none">
              <a:spAutoFit/>
            </a:bodyPr>
            <a:lstStyle/>
            <a:p>
              <a:pPr marL="342900" indent="-342900">
                <a:buFont typeface="Arial" panose="020B0604020202020204" pitchFamily="34" charset="0"/>
                <a:buChar cha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点击此处输入文字点击此处输入文字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点击此处输入文字点击此处输入文字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0" y="170400"/>
            <a:ext cx="9147550" cy="676860"/>
          </a:xfrm>
          <a:prstGeom prst="rect">
            <a:avLst/>
          </a:prstGeom>
          <a:solidFill>
            <a:schemeClr val="bg1">
              <a:lumMod val="9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prstClr val="white"/>
              </a:solidFill>
            </a:endParaRPr>
          </a:p>
        </p:txBody>
      </p:sp>
      <p:grpSp>
        <p:nvGrpSpPr>
          <p:cNvPr id="3" name="组合 266"/>
          <p:cNvGrpSpPr/>
          <p:nvPr/>
        </p:nvGrpSpPr>
        <p:grpSpPr>
          <a:xfrm>
            <a:off x="-3550" y="160145"/>
            <a:ext cx="745710" cy="697370"/>
            <a:chOff x="-4734" y="1927960"/>
            <a:chExt cx="3412211" cy="3190031"/>
          </a:xfrm>
        </p:grpSpPr>
        <p:sp>
          <p:nvSpPr>
            <p:cNvPr id="265" name="等腰三角形 264"/>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6" name="等腰三角形 265"/>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 name="文本框 30"/>
          <p:cNvSpPr txBox="1"/>
          <p:nvPr/>
        </p:nvSpPr>
        <p:spPr>
          <a:xfrm>
            <a:off x="768817" y="312561"/>
            <a:ext cx="1705443" cy="392536"/>
          </a:xfrm>
          <a:prstGeom prst="rect">
            <a:avLst/>
          </a:prstGeom>
          <a:noFill/>
        </p:spPr>
        <p:txBody>
          <a:bodyPr wrap="square" lIns="68589" tIns="34295" rIns="68589" bIns="34295" rtlCol="0">
            <a:spAutoFit/>
          </a:bodyPr>
          <a:lstStyle/>
          <a:p>
            <a:pPr algn="ctr"/>
            <a:r>
              <a:rPr lang="en-US" altLang="zh-CN" sz="2100" dirty="0">
                <a:solidFill>
                  <a:prstClr val="white"/>
                </a:solidFill>
                <a:latin typeface="Segoe UI" panose="020B0502040204020203"/>
              </a:rPr>
              <a:t>PART THREE</a:t>
            </a:r>
            <a:endParaRPr lang="zh-CN" altLang="en-US" sz="2100" dirty="0">
              <a:solidFill>
                <a:prstClr val="white"/>
              </a:solidFill>
              <a:latin typeface="Segoe UI" panose="020B0502040204020203"/>
            </a:endParaRPr>
          </a:p>
        </p:txBody>
      </p:sp>
      <p:pic>
        <p:nvPicPr>
          <p:cNvPr id="32" name="图片 31"/>
          <p:cNvPicPr>
            <a:picLocks noChangeAspect="1"/>
          </p:cNvPicPr>
          <p:nvPr/>
        </p:nvPicPr>
        <p:blipFill>
          <a:blip r:embed="rId3" cstate="print"/>
          <a:stretch>
            <a:fillRect/>
          </a:stretch>
        </p:blipFill>
        <p:spPr>
          <a:xfrm>
            <a:off x="352877" y="264299"/>
            <a:ext cx="490049" cy="489061"/>
          </a:xfrm>
          <a:prstGeom prst="rect">
            <a:avLst/>
          </a:prstGeom>
        </p:spPr>
      </p:pic>
      <p:sp>
        <p:nvSpPr>
          <p:cNvPr id="33" name="燕尾形 32"/>
          <p:cNvSpPr/>
          <p:nvPr/>
        </p:nvSpPr>
        <p:spPr>
          <a:xfrm rot="98182">
            <a:off x="8672501" y="422546"/>
            <a:ext cx="174456" cy="174510"/>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800" dirty="0">
              <a:solidFill>
                <a:prstClr val="white"/>
              </a:solidFill>
            </a:endParaRPr>
          </a:p>
        </p:txBody>
      </p:sp>
      <p:sp>
        <p:nvSpPr>
          <p:cNvPr id="34" name="燕尾形 33"/>
          <p:cNvSpPr/>
          <p:nvPr/>
        </p:nvSpPr>
        <p:spPr>
          <a:xfrm rot="98182">
            <a:off x="8537975" y="422545"/>
            <a:ext cx="174456" cy="174510"/>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800" dirty="0">
              <a:solidFill>
                <a:prstClr val="white"/>
              </a:solidFill>
            </a:endParaRPr>
          </a:p>
        </p:txBody>
      </p:sp>
      <p:grpSp>
        <p:nvGrpSpPr>
          <p:cNvPr id="4" name="组合 2"/>
          <p:cNvGrpSpPr/>
          <p:nvPr/>
        </p:nvGrpSpPr>
        <p:grpSpPr>
          <a:xfrm>
            <a:off x="690595" y="1548649"/>
            <a:ext cx="2365223" cy="2751857"/>
            <a:chOff x="920793" y="2007077"/>
            <a:chExt cx="3153631" cy="3668010"/>
          </a:xfrm>
        </p:grpSpPr>
        <p:sp>
          <p:nvSpPr>
            <p:cNvPr id="11" name="任意多边形 10"/>
            <p:cNvSpPr/>
            <p:nvPr/>
          </p:nvSpPr>
          <p:spPr>
            <a:xfrm>
              <a:off x="920793" y="4340550"/>
              <a:ext cx="2904655" cy="1334537"/>
            </a:xfrm>
            <a:custGeom>
              <a:avLst/>
              <a:gdLst>
                <a:gd name="connsiteX0" fmla="*/ 941222 w 2073835"/>
                <a:gd name="connsiteY0" fmla="*/ 1295 h 1018179"/>
                <a:gd name="connsiteX1" fmla="*/ 1075324 w 2073835"/>
                <a:gd name="connsiteY1" fmla="*/ 33590 h 1018179"/>
                <a:gd name="connsiteX2" fmla="*/ 1184084 w 2073835"/>
                <a:gd name="connsiteY2" fmla="*/ 128259 h 1018179"/>
                <a:gd name="connsiteX3" fmla="*/ 1212920 w 2073835"/>
                <a:gd name="connsiteY3" fmla="*/ 166945 h 1018179"/>
                <a:gd name="connsiteX4" fmla="*/ 1242709 w 2073835"/>
                <a:gd name="connsiteY4" fmla="*/ 174112 h 1018179"/>
                <a:gd name="connsiteX5" fmla="*/ 1238958 w 2073835"/>
                <a:gd name="connsiteY5" fmla="*/ 157124 h 1018179"/>
                <a:gd name="connsiteX6" fmla="*/ 1183625 w 2073835"/>
                <a:gd name="connsiteY6" fmla="*/ 8652 h 1018179"/>
                <a:gd name="connsiteX7" fmla="*/ 1196051 w 2073835"/>
                <a:gd name="connsiteY7" fmla="*/ 6190 h 1018179"/>
                <a:gd name="connsiteX8" fmla="*/ 1381889 w 2073835"/>
                <a:gd name="connsiteY8" fmla="*/ 121834 h 1018179"/>
                <a:gd name="connsiteX9" fmla="*/ 1441247 w 2073835"/>
                <a:gd name="connsiteY9" fmla="*/ 253240 h 1018179"/>
                <a:gd name="connsiteX10" fmla="*/ 1442778 w 2073835"/>
                <a:gd name="connsiteY10" fmla="*/ 260415 h 1018179"/>
                <a:gd name="connsiteX11" fmla="*/ 1476284 w 2073835"/>
                <a:gd name="connsiteY11" fmla="*/ 277306 h 1018179"/>
                <a:gd name="connsiteX12" fmla="*/ 1496812 w 2073835"/>
                <a:gd name="connsiteY12" fmla="*/ 292846 h 1018179"/>
                <a:gd name="connsiteX13" fmla="*/ 1497407 w 2073835"/>
                <a:gd name="connsiteY13" fmla="*/ 262750 h 1018179"/>
                <a:gd name="connsiteX14" fmla="*/ 1478496 w 2073835"/>
                <a:gd name="connsiteY14" fmla="*/ 105434 h 1018179"/>
                <a:gd name="connsiteX15" fmla="*/ 1644628 w 2073835"/>
                <a:gd name="connsiteY15" fmla="*/ 262020 h 1018179"/>
                <a:gd name="connsiteX16" fmla="*/ 1671460 w 2073835"/>
                <a:gd name="connsiteY16" fmla="*/ 403691 h 1018179"/>
                <a:gd name="connsiteX17" fmla="*/ 1670350 w 2073835"/>
                <a:gd name="connsiteY17" fmla="*/ 445054 h 1018179"/>
                <a:gd name="connsiteX18" fmla="*/ 1694126 w 2073835"/>
                <a:gd name="connsiteY18" fmla="*/ 470904 h 1018179"/>
                <a:gd name="connsiteX19" fmla="*/ 1700545 w 2073835"/>
                <a:gd name="connsiteY19" fmla="*/ 456384 h 1018179"/>
                <a:gd name="connsiteX20" fmla="*/ 1743850 w 2073835"/>
                <a:gd name="connsiteY20" fmla="*/ 303968 h 1018179"/>
                <a:gd name="connsiteX21" fmla="*/ 1836628 w 2073835"/>
                <a:gd name="connsiteY21" fmla="*/ 512562 h 1018179"/>
                <a:gd name="connsiteX22" fmla="*/ 1818797 w 2073835"/>
                <a:gd name="connsiteY22" fmla="*/ 616449 h 1018179"/>
                <a:gd name="connsiteX23" fmla="*/ 1809330 w 2073835"/>
                <a:gd name="connsiteY23" fmla="*/ 643932 h 1018179"/>
                <a:gd name="connsiteX24" fmla="*/ 1828639 w 2073835"/>
                <a:gd name="connsiteY24" fmla="*/ 692088 h 1018179"/>
                <a:gd name="connsiteX25" fmla="*/ 1841046 w 2073835"/>
                <a:gd name="connsiteY25" fmla="*/ 678131 h 1018179"/>
                <a:gd name="connsiteX26" fmla="*/ 1928839 w 2073835"/>
                <a:gd name="connsiteY26" fmla="*/ 546229 h 1018179"/>
                <a:gd name="connsiteX27" fmla="*/ 1953464 w 2073835"/>
                <a:gd name="connsiteY27" fmla="*/ 773194 h 1018179"/>
                <a:gd name="connsiteX28" fmla="*/ 1925321 w 2073835"/>
                <a:gd name="connsiteY28" fmla="*/ 833887 h 1018179"/>
                <a:gd name="connsiteX29" fmla="*/ 1887788 w 2073835"/>
                <a:gd name="connsiteY29" fmla="*/ 889545 h 1018179"/>
                <a:gd name="connsiteX30" fmla="*/ 1901384 w 2073835"/>
                <a:gd name="connsiteY30" fmla="*/ 958383 h 1018179"/>
                <a:gd name="connsiteX31" fmla="*/ 1901664 w 2073835"/>
                <a:gd name="connsiteY31" fmla="*/ 963928 h 1018179"/>
                <a:gd name="connsiteX32" fmla="*/ 1911505 w 2073835"/>
                <a:gd name="connsiteY32" fmla="*/ 960749 h 1018179"/>
                <a:gd name="connsiteX33" fmla="*/ 2059875 w 2073835"/>
                <a:gd name="connsiteY33" fmla="*/ 818704 h 1018179"/>
                <a:gd name="connsiteX34" fmla="*/ 2053441 w 2073835"/>
                <a:gd name="connsiteY34" fmla="*/ 1018052 h 1018179"/>
                <a:gd name="connsiteX35" fmla="*/ 2053388 w 2073835"/>
                <a:gd name="connsiteY35" fmla="*/ 1018179 h 1018179"/>
                <a:gd name="connsiteX36" fmla="*/ 1827546 w 2073835"/>
                <a:gd name="connsiteY36" fmla="*/ 1018179 h 1018179"/>
                <a:gd name="connsiteX37" fmla="*/ 1826757 w 2073835"/>
                <a:gd name="connsiteY37" fmla="*/ 1011530 h 1018179"/>
                <a:gd name="connsiteX38" fmla="*/ 1286369 w 2073835"/>
                <a:gd name="connsiteY38" fmla="*/ 1011530 h 1018179"/>
                <a:gd name="connsiteX39" fmla="*/ 1284390 w 2073835"/>
                <a:gd name="connsiteY39" fmla="*/ 991895 h 1018179"/>
                <a:gd name="connsiteX40" fmla="*/ 993926 w 2073835"/>
                <a:gd name="connsiteY40" fmla="*/ 755160 h 1018179"/>
                <a:gd name="connsiteX41" fmla="*/ 703463 w 2073835"/>
                <a:gd name="connsiteY41" fmla="*/ 991895 h 1018179"/>
                <a:gd name="connsiteX42" fmla="*/ 701483 w 2073835"/>
                <a:gd name="connsiteY42" fmla="*/ 1011530 h 1018179"/>
                <a:gd name="connsiteX43" fmla="*/ 83785 w 2073835"/>
                <a:gd name="connsiteY43" fmla="*/ 1011530 h 1018179"/>
                <a:gd name="connsiteX44" fmla="*/ 84222 w 2073835"/>
                <a:gd name="connsiteY44" fmla="*/ 1002870 h 1018179"/>
                <a:gd name="connsiteX45" fmla="*/ 39947 w 2073835"/>
                <a:gd name="connsiteY45" fmla="*/ 1005608 h 1018179"/>
                <a:gd name="connsiteX46" fmla="*/ 1517 w 2073835"/>
                <a:gd name="connsiteY46" fmla="*/ 1014873 h 1018179"/>
                <a:gd name="connsiteX47" fmla="*/ 101434 w 2073835"/>
                <a:gd name="connsiteY47" fmla="*/ 882551 h 1018179"/>
                <a:gd name="connsiteX48" fmla="*/ 101449 w 2073835"/>
                <a:gd name="connsiteY48" fmla="*/ 882540 h 1018179"/>
                <a:gd name="connsiteX49" fmla="*/ 118438 w 2073835"/>
                <a:gd name="connsiteY49" fmla="*/ 796523 h 1018179"/>
                <a:gd name="connsiteX50" fmla="*/ 90983 w 2073835"/>
                <a:gd name="connsiteY50" fmla="*/ 806526 h 1018179"/>
                <a:gd name="connsiteX51" fmla="*/ 3409 w 2073835"/>
                <a:gd name="connsiteY51" fmla="*/ 852621 h 1018179"/>
                <a:gd name="connsiteX52" fmla="*/ 101028 w 2073835"/>
                <a:gd name="connsiteY52" fmla="*/ 646249 h 1018179"/>
                <a:gd name="connsiteX53" fmla="*/ 191411 w 2073835"/>
                <a:gd name="connsiteY53" fmla="*/ 592012 h 1018179"/>
                <a:gd name="connsiteX54" fmla="*/ 215724 w 2073835"/>
                <a:gd name="connsiteY54" fmla="*/ 582337 h 1018179"/>
                <a:gd name="connsiteX55" fmla="*/ 248732 w 2073835"/>
                <a:gd name="connsiteY55" fmla="*/ 530134 h 1018179"/>
                <a:gd name="connsiteX56" fmla="*/ 193673 w 2073835"/>
                <a:gd name="connsiteY56" fmla="*/ 531208 h 1018179"/>
                <a:gd name="connsiteX57" fmla="*/ 95890 w 2073835"/>
                <a:gd name="connsiteY57" fmla="*/ 546450 h 1018179"/>
                <a:gd name="connsiteX58" fmla="*/ 255095 w 2073835"/>
                <a:gd name="connsiteY58" fmla="*/ 382827 h 1018179"/>
                <a:gd name="connsiteX59" fmla="*/ 397175 w 2073835"/>
                <a:gd name="connsiteY59" fmla="*/ 358249 h 1018179"/>
                <a:gd name="connsiteX60" fmla="*/ 404243 w 2073835"/>
                <a:gd name="connsiteY60" fmla="*/ 358551 h 1018179"/>
                <a:gd name="connsiteX61" fmla="*/ 449181 w 2073835"/>
                <a:gd name="connsiteY61" fmla="*/ 324533 h 1018179"/>
                <a:gd name="connsiteX62" fmla="*/ 440910 w 2073835"/>
                <a:gd name="connsiteY62" fmla="*/ 321817 h 1018179"/>
                <a:gd name="connsiteX63" fmla="*/ 284963 w 2073835"/>
                <a:gd name="connsiteY63" fmla="*/ 293776 h 1018179"/>
                <a:gd name="connsiteX64" fmla="*/ 483374 w 2073835"/>
                <a:gd name="connsiteY64" fmla="*/ 180851 h 1018179"/>
                <a:gd name="connsiteX65" fmla="*/ 644966 w 2073835"/>
                <a:gd name="connsiteY65" fmla="*/ 201719 h 1018179"/>
                <a:gd name="connsiteX66" fmla="*/ 654610 w 2073835"/>
                <a:gd name="connsiteY66" fmla="*/ 205195 h 1018179"/>
                <a:gd name="connsiteX67" fmla="*/ 659458 w 2073835"/>
                <a:gd name="connsiteY67" fmla="*/ 202751 h 1018179"/>
                <a:gd name="connsiteX68" fmla="*/ 693065 w 2073835"/>
                <a:gd name="connsiteY68" fmla="*/ 191267 h 1018179"/>
                <a:gd name="connsiteX69" fmla="*/ 667080 w 2073835"/>
                <a:gd name="connsiteY69" fmla="*/ 172930 h 1018179"/>
                <a:gd name="connsiteX70" fmla="*/ 526180 w 2073835"/>
                <a:gd name="connsiteY70" fmla="*/ 100454 h 1018179"/>
                <a:gd name="connsiteX71" fmla="*/ 683757 w 2073835"/>
                <a:gd name="connsiteY71" fmla="*/ 48863 h 1018179"/>
                <a:gd name="connsiteX72" fmla="*/ 748960 w 2073835"/>
                <a:gd name="connsiteY72" fmla="*/ 50577 h 1018179"/>
                <a:gd name="connsiteX73" fmla="*/ 881341 w 2073835"/>
                <a:gd name="connsiteY73" fmla="*/ 107728 h 1018179"/>
                <a:gd name="connsiteX74" fmla="*/ 929904 w 2073835"/>
                <a:gd name="connsiteY74" fmla="*/ 142511 h 1018179"/>
                <a:gd name="connsiteX75" fmla="*/ 971678 w 2073835"/>
                <a:gd name="connsiteY75" fmla="*/ 140534 h 1018179"/>
                <a:gd name="connsiteX76" fmla="*/ 960141 w 2073835"/>
                <a:gd name="connsiteY76" fmla="*/ 125282 h 1018179"/>
                <a:gd name="connsiteX77" fmla="*/ 847922 w 2073835"/>
                <a:gd name="connsiteY77" fmla="*/ 13423 h 1018179"/>
                <a:gd name="connsiteX78" fmla="*/ 941222 w 2073835"/>
                <a:gd name="connsiteY78" fmla="*/ 1295 h 1018179"/>
                <a:gd name="connsiteX0-1" fmla="*/ 941222 w 2073835"/>
                <a:gd name="connsiteY0-2" fmla="*/ 1295 h 1018179"/>
                <a:gd name="connsiteX1-3" fmla="*/ 1075324 w 2073835"/>
                <a:gd name="connsiteY1-4" fmla="*/ 33590 h 1018179"/>
                <a:gd name="connsiteX2-5" fmla="*/ 1184084 w 2073835"/>
                <a:gd name="connsiteY2-6" fmla="*/ 128259 h 1018179"/>
                <a:gd name="connsiteX3-7" fmla="*/ 1212920 w 2073835"/>
                <a:gd name="connsiteY3-8" fmla="*/ 166945 h 1018179"/>
                <a:gd name="connsiteX4-9" fmla="*/ 1242709 w 2073835"/>
                <a:gd name="connsiteY4-10" fmla="*/ 174112 h 1018179"/>
                <a:gd name="connsiteX5-11" fmla="*/ 1238958 w 2073835"/>
                <a:gd name="connsiteY5-12" fmla="*/ 157124 h 1018179"/>
                <a:gd name="connsiteX6-13" fmla="*/ 1183625 w 2073835"/>
                <a:gd name="connsiteY6-14" fmla="*/ 8652 h 1018179"/>
                <a:gd name="connsiteX7-15" fmla="*/ 1196051 w 2073835"/>
                <a:gd name="connsiteY7-16" fmla="*/ 6190 h 1018179"/>
                <a:gd name="connsiteX8-17" fmla="*/ 1381889 w 2073835"/>
                <a:gd name="connsiteY8-18" fmla="*/ 121834 h 1018179"/>
                <a:gd name="connsiteX9-19" fmla="*/ 1441247 w 2073835"/>
                <a:gd name="connsiteY9-20" fmla="*/ 253240 h 1018179"/>
                <a:gd name="connsiteX10-21" fmla="*/ 1442778 w 2073835"/>
                <a:gd name="connsiteY10-22" fmla="*/ 260415 h 1018179"/>
                <a:gd name="connsiteX11-23" fmla="*/ 1476284 w 2073835"/>
                <a:gd name="connsiteY11-24" fmla="*/ 277306 h 1018179"/>
                <a:gd name="connsiteX12-25" fmla="*/ 1497407 w 2073835"/>
                <a:gd name="connsiteY12-26" fmla="*/ 262750 h 1018179"/>
                <a:gd name="connsiteX13-27" fmla="*/ 1478496 w 2073835"/>
                <a:gd name="connsiteY13-28" fmla="*/ 105434 h 1018179"/>
                <a:gd name="connsiteX14-29" fmla="*/ 1644628 w 2073835"/>
                <a:gd name="connsiteY14-30" fmla="*/ 262020 h 1018179"/>
                <a:gd name="connsiteX15-31" fmla="*/ 1671460 w 2073835"/>
                <a:gd name="connsiteY15-32" fmla="*/ 403691 h 1018179"/>
                <a:gd name="connsiteX16-33" fmla="*/ 1670350 w 2073835"/>
                <a:gd name="connsiteY16-34" fmla="*/ 445054 h 1018179"/>
                <a:gd name="connsiteX17-35" fmla="*/ 1694126 w 2073835"/>
                <a:gd name="connsiteY17-36" fmla="*/ 470904 h 1018179"/>
                <a:gd name="connsiteX18-37" fmla="*/ 1700545 w 2073835"/>
                <a:gd name="connsiteY18-38" fmla="*/ 456384 h 1018179"/>
                <a:gd name="connsiteX19-39" fmla="*/ 1743850 w 2073835"/>
                <a:gd name="connsiteY19-40" fmla="*/ 303968 h 1018179"/>
                <a:gd name="connsiteX20-41" fmla="*/ 1836628 w 2073835"/>
                <a:gd name="connsiteY20-42" fmla="*/ 512562 h 1018179"/>
                <a:gd name="connsiteX21-43" fmla="*/ 1818797 w 2073835"/>
                <a:gd name="connsiteY21-44" fmla="*/ 616449 h 1018179"/>
                <a:gd name="connsiteX22-45" fmla="*/ 1809330 w 2073835"/>
                <a:gd name="connsiteY22-46" fmla="*/ 643932 h 1018179"/>
                <a:gd name="connsiteX23-47" fmla="*/ 1828639 w 2073835"/>
                <a:gd name="connsiteY23-48" fmla="*/ 692088 h 1018179"/>
                <a:gd name="connsiteX24-49" fmla="*/ 1841046 w 2073835"/>
                <a:gd name="connsiteY24-50" fmla="*/ 678131 h 1018179"/>
                <a:gd name="connsiteX25-51" fmla="*/ 1928839 w 2073835"/>
                <a:gd name="connsiteY25-52" fmla="*/ 546229 h 1018179"/>
                <a:gd name="connsiteX26-53" fmla="*/ 1953464 w 2073835"/>
                <a:gd name="connsiteY26-54" fmla="*/ 773194 h 1018179"/>
                <a:gd name="connsiteX27-55" fmla="*/ 1925321 w 2073835"/>
                <a:gd name="connsiteY27-56" fmla="*/ 833887 h 1018179"/>
                <a:gd name="connsiteX28-57" fmla="*/ 1887788 w 2073835"/>
                <a:gd name="connsiteY28-58" fmla="*/ 889545 h 1018179"/>
                <a:gd name="connsiteX29-59" fmla="*/ 1901384 w 2073835"/>
                <a:gd name="connsiteY29-60" fmla="*/ 958383 h 1018179"/>
                <a:gd name="connsiteX30-61" fmla="*/ 1901664 w 2073835"/>
                <a:gd name="connsiteY30-62" fmla="*/ 963928 h 1018179"/>
                <a:gd name="connsiteX31-63" fmla="*/ 1911505 w 2073835"/>
                <a:gd name="connsiteY31-64" fmla="*/ 960749 h 1018179"/>
                <a:gd name="connsiteX32-65" fmla="*/ 2059875 w 2073835"/>
                <a:gd name="connsiteY32-66" fmla="*/ 818704 h 1018179"/>
                <a:gd name="connsiteX33-67" fmla="*/ 2053441 w 2073835"/>
                <a:gd name="connsiteY33-68" fmla="*/ 1018052 h 1018179"/>
                <a:gd name="connsiteX34-69" fmla="*/ 2053388 w 2073835"/>
                <a:gd name="connsiteY34-70" fmla="*/ 1018179 h 1018179"/>
                <a:gd name="connsiteX35-71" fmla="*/ 1827546 w 2073835"/>
                <a:gd name="connsiteY35-72" fmla="*/ 1018179 h 1018179"/>
                <a:gd name="connsiteX36-73" fmla="*/ 1826757 w 2073835"/>
                <a:gd name="connsiteY36-74" fmla="*/ 1011530 h 1018179"/>
                <a:gd name="connsiteX37-75" fmla="*/ 1286369 w 2073835"/>
                <a:gd name="connsiteY37-76" fmla="*/ 1011530 h 1018179"/>
                <a:gd name="connsiteX38-77" fmla="*/ 1284390 w 2073835"/>
                <a:gd name="connsiteY38-78" fmla="*/ 991895 h 1018179"/>
                <a:gd name="connsiteX39-79" fmla="*/ 993926 w 2073835"/>
                <a:gd name="connsiteY39-80" fmla="*/ 755160 h 1018179"/>
                <a:gd name="connsiteX40-81" fmla="*/ 703463 w 2073835"/>
                <a:gd name="connsiteY40-82" fmla="*/ 991895 h 1018179"/>
                <a:gd name="connsiteX41-83" fmla="*/ 701483 w 2073835"/>
                <a:gd name="connsiteY41-84" fmla="*/ 1011530 h 1018179"/>
                <a:gd name="connsiteX42-85" fmla="*/ 83785 w 2073835"/>
                <a:gd name="connsiteY42-86" fmla="*/ 1011530 h 1018179"/>
                <a:gd name="connsiteX43-87" fmla="*/ 84222 w 2073835"/>
                <a:gd name="connsiteY43-88" fmla="*/ 1002870 h 1018179"/>
                <a:gd name="connsiteX44-89" fmla="*/ 39947 w 2073835"/>
                <a:gd name="connsiteY44-90" fmla="*/ 1005608 h 1018179"/>
                <a:gd name="connsiteX45-91" fmla="*/ 1517 w 2073835"/>
                <a:gd name="connsiteY45-92" fmla="*/ 1014873 h 1018179"/>
                <a:gd name="connsiteX46-93" fmla="*/ 101434 w 2073835"/>
                <a:gd name="connsiteY46-94" fmla="*/ 882551 h 1018179"/>
                <a:gd name="connsiteX47-95" fmla="*/ 101449 w 2073835"/>
                <a:gd name="connsiteY47-96" fmla="*/ 882540 h 1018179"/>
                <a:gd name="connsiteX48-97" fmla="*/ 118438 w 2073835"/>
                <a:gd name="connsiteY48-98" fmla="*/ 796523 h 1018179"/>
                <a:gd name="connsiteX49-99" fmla="*/ 90983 w 2073835"/>
                <a:gd name="connsiteY49-100" fmla="*/ 806526 h 1018179"/>
                <a:gd name="connsiteX50-101" fmla="*/ 3409 w 2073835"/>
                <a:gd name="connsiteY50-102" fmla="*/ 852621 h 1018179"/>
                <a:gd name="connsiteX51-103" fmla="*/ 101028 w 2073835"/>
                <a:gd name="connsiteY51-104" fmla="*/ 646249 h 1018179"/>
                <a:gd name="connsiteX52-105" fmla="*/ 191411 w 2073835"/>
                <a:gd name="connsiteY52-106" fmla="*/ 592012 h 1018179"/>
                <a:gd name="connsiteX53-107" fmla="*/ 215724 w 2073835"/>
                <a:gd name="connsiteY53-108" fmla="*/ 582337 h 1018179"/>
                <a:gd name="connsiteX54-109" fmla="*/ 248732 w 2073835"/>
                <a:gd name="connsiteY54-110" fmla="*/ 530134 h 1018179"/>
                <a:gd name="connsiteX55-111" fmla="*/ 193673 w 2073835"/>
                <a:gd name="connsiteY55-112" fmla="*/ 531208 h 1018179"/>
                <a:gd name="connsiteX56-113" fmla="*/ 95890 w 2073835"/>
                <a:gd name="connsiteY56-114" fmla="*/ 546450 h 1018179"/>
                <a:gd name="connsiteX57-115" fmla="*/ 255095 w 2073835"/>
                <a:gd name="connsiteY57-116" fmla="*/ 382827 h 1018179"/>
                <a:gd name="connsiteX58-117" fmla="*/ 397175 w 2073835"/>
                <a:gd name="connsiteY58-118" fmla="*/ 358249 h 1018179"/>
                <a:gd name="connsiteX59-119" fmla="*/ 404243 w 2073835"/>
                <a:gd name="connsiteY59-120" fmla="*/ 358551 h 1018179"/>
                <a:gd name="connsiteX60-121" fmla="*/ 449181 w 2073835"/>
                <a:gd name="connsiteY60-122" fmla="*/ 324533 h 1018179"/>
                <a:gd name="connsiteX61-123" fmla="*/ 440910 w 2073835"/>
                <a:gd name="connsiteY61-124" fmla="*/ 321817 h 1018179"/>
                <a:gd name="connsiteX62-125" fmla="*/ 284963 w 2073835"/>
                <a:gd name="connsiteY62-126" fmla="*/ 293776 h 1018179"/>
                <a:gd name="connsiteX63-127" fmla="*/ 483374 w 2073835"/>
                <a:gd name="connsiteY63-128" fmla="*/ 180851 h 1018179"/>
                <a:gd name="connsiteX64-129" fmla="*/ 644966 w 2073835"/>
                <a:gd name="connsiteY64-130" fmla="*/ 201719 h 1018179"/>
                <a:gd name="connsiteX65-131" fmla="*/ 654610 w 2073835"/>
                <a:gd name="connsiteY65-132" fmla="*/ 205195 h 1018179"/>
                <a:gd name="connsiteX66-133" fmla="*/ 659458 w 2073835"/>
                <a:gd name="connsiteY66-134" fmla="*/ 202751 h 1018179"/>
                <a:gd name="connsiteX67-135" fmla="*/ 693065 w 2073835"/>
                <a:gd name="connsiteY67-136" fmla="*/ 191267 h 1018179"/>
                <a:gd name="connsiteX68-137" fmla="*/ 667080 w 2073835"/>
                <a:gd name="connsiteY68-138" fmla="*/ 172930 h 1018179"/>
                <a:gd name="connsiteX69-139" fmla="*/ 526180 w 2073835"/>
                <a:gd name="connsiteY69-140" fmla="*/ 100454 h 1018179"/>
                <a:gd name="connsiteX70-141" fmla="*/ 683757 w 2073835"/>
                <a:gd name="connsiteY70-142" fmla="*/ 48863 h 1018179"/>
                <a:gd name="connsiteX71-143" fmla="*/ 748960 w 2073835"/>
                <a:gd name="connsiteY71-144" fmla="*/ 50577 h 1018179"/>
                <a:gd name="connsiteX72-145" fmla="*/ 881341 w 2073835"/>
                <a:gd name="connsiteY72-146" fmla="*/ 107728 h 1018179"/>
                <a:gd name="connsiteX73-147" fmla="*/ 929904 w 2073835"/>
                <a:gd name="connsiteY73-148" fmla="*/ 142511 h 1018179"/>
                <a:gd name="connsiteX74-149" fmla="*/ 971678 w 2073835"/>
                <a:gd name="connsiteY74-150" fmla="*/ 140534 h 1018179"/>
                <a:gd name="connsiteX75-151" fmla="*/ 960141 w 2073835"/>
                <a:gd name="connsiteY75-152" fmla="*/ 125282 h 1018179"/>
                <a:gd name="connsiteX76-153" fmla="*/ 847922 w 2073835"/>
                <a:gd name="connsiteY76-154" fmla="*/ 13423 h 1018179"/>
                <a:gd name="connsiteX77-155" fmla="*/ 941222 w 2073835"/>
                <a:gd name="connsiteY77-156" fmla="*/ 1295 h 1018179"/>
                <a:gd name="connsiteX0-157" fmla="*/ 941222 w 2073835"/>
                <a:gd name="connsiteY0-158" fmla="*/ 1295 h 1018179"/>
                <a:gd name="connsiteX1-159" fmla="*/ 1075324 w 2073835"/>
                <a:gd name="connsiteY1-160" fmla="*/ 33590 h 1018179"/>
                <a:gd name="connsiteX2-161" fmla="*/ 1184084 w 2073835"/>
                <a:gd name="connsiteY2-162" fmla="*/ 128259 h 1018179"/>
                <a:gd name="connsiteX3-163" fmla="*/ 1212920 w 2073835"/>
                <a:gd name="connsiteY3-164" fmla="*/ 166945 h 1018179"/>
                <a:gd name="connsiteX4-165" fmla="*/ 1242709 w 2073835"/>
                <a:gd name="connsiteY4-166" fmla="*/ 174112 h 1018179"/>
                <a:gd name="connsiteX5-167" fmla="*/ 1238958 w 2073835"/>
                <a:gd name="connsiteY5-168" fmla="*/ 157124 h 1018179"/>
                <a:gd name="connsiteX6-169" fmla="*/ 1183625 w 2073835"/>
                <a:gd name="connsiteY6-170" fmla="*/ 8652 h 1018179"/>
                <a:gd name="connsiteX7-171" fmla="*/ 1196051 w 2073835"/>
                <a:gd name="connsiteY7-172" fmla="*/ 6190 h 1018179"/>
                <a:gd name="connsiteX8-173" fmla="*/ 1381889 w 2073835"/>
                <a:gd name="connsiteY8-174" fmla="*/ 121834 h 1018179"/>
                <a:gd name="connsiteX9-175" fmla="*/ 1441247 w 2073835"/>
                <a:gd name="connsiteY9-176" fmla="*/ 253240 h 1018179"/>
                <a:gd name="connsiteX10-177" fmla="*/ 1442778 w 2073835"/>
                <a:gd name="connsiteY10-178" fmla="*/ 260415 h 1018179"/>
                <a:gd name="connsiteX11-179" fmla="*/ 1476284 w 2073835"/>
                <a:gd name="connsiteY11-180" fmla="*/ 277306 h 1018179"/>
                <a:gd name="connsiteX12-181" fmla="*/ 1497407 w 2073835"/>
                <a:gd name="connsiteY12-182" fmla="*/ 262750 h 1018179"/>
                <a:gd name="connsiteX13-183" fmla="*/ 1478496 w 2073835"/>
                <a:gd name="connsiteY13-184" fmla="*/ 105434 h 1018179"/>
                <a:gd name="connsiteX14-185" fmla="*/ 1644628 w 2073835"/>
                <a:gd name="connsiteY14-186" fmla="*/ 262020 h 1018179"/>
                <a:gd name="connsiteX15-187" fmla="*/ 1671460 w 2073835"/>
                <a:gd name="connsiteY15-188" fmla="*/ 403691 h 1018179"/>
                <a:gd name="connsiteX16-189" fmla="*/ 1670350 w 2073835"/>
                <a:gd name="connsiteY16-190" fmla="*/ 445054 h 1018179"/>
                <a:gd name="connsiteX17-191" fmla="*/ 1694126 w 2073835"/>
                <a:gd name="connsiteY17-192" fmla="*/ 470904 h 1018179"/>
                <a:gd name="connsiteX18-193" fmla="*/ 1707195 w 2073835"/>
                <a:gd name="connsiteY18-194" fmla="*/ 443083 h 1018179"/>
                <a:gd name="connsiteX19-195" fmla="*/ 1743850 w 2073835"/>
                <a:gd name="connsiteY19-196" fmla="*/ 303968 h 1018179"/>
                <a:gd name="connsiteX20-197" fmla="*/ 1836628 w 2073835"/>
                <a:gd name="connsiteY20-198" fmla="*/ 512562 h 1018179"/>
                <a:gd name="connsiteX21-199" fmla="*/ 1818797 w 2073835"/>
                <a:gd name="connsiteY21-200" fmla="*/ 616449 h 1018179"/>
                <a:gd name="connsiteX22-201" fmla="*/ 1809330 w 2073835"/>
                <a:gd name="connsiteY22-202" fmla="*/ 643932 h 1018179"/>
                <a:gd name="connsiteX23-203" fmla="*/ 1828639 w 2073835"/>
                <a:gd name="connsiteY23-204" fmla="*/ 692088 h 1018179"/>
                <a:gd name="connsiteX24-205" fmla="*/ 1841046 w 2073835"/>
                <a:gd name="connsiteY24-206" fmla="*/ 678131 h 1018179"/>
                <a:gd name="connsiteX25-207" fmla="*/ 1928839 w 2073835"/>
                <a:gd name="connsiteY25-208" fmla="*/ 546229 h 1018179"/>
                <a:gd name="connsiteX26-209" fmla="*/ 1953464 w 2073835"/>
                <a:gd name="connsiteY26-210" fmla="*/ 773194 h 1018179"/>
                <a:gd name="connsiteX27-211" fmla="*/ 1925321 w 2073835"/>
                <a:gd name="connsiteY27-212" fmla="*/ 833887 h 1018179"/>
                <a:gd name="connsiteX28-213" fmla="*/ 1887788 w 2073835"/>
                <a:gd name="connsiteY28-214" fmla="*/ 889545 h 1018179"/>
                <a:gd name="connsiteX29-215" fmla="*/ 1901384 w 2073835"/>
                <a:gd name="connsiteY29-216" fmla="*/ 958383 h 1018179"/>
                <a:gd name="connsiteX30-217" fmla="*/ 1901664 w 2073835"/>
                <a:gd name="connsiteY30-218" fmla="*/ 963928 h 1018179"/>
                <a:gd name="connsiteX31-219" fmla="*/ 1911505 w 2073835"/>
                <a:gd name="connsiteY31-220" fmla="*/ 960749 h 1018179"/>
                <a:gd name="connsiteX32-221" fmla="*/ 2059875 w 2073835"/>
                <a:gd name="connsiteY32-222" fmla="*/ 818704 h 1018179"/>
                <a:gd name="connsiteX33-223" fmla="*/ 2053441 w 2073835"/>
                <a:gd name="connsiteY33-224" fmla="*/ 1018052 h 1018179"/>
                <a:gd name="connsiteX34-225" fmla="*/ 2053388 w 2073835"/>
                <a:gd name="connsiteY34-226" fmla="*/ 1018179 h 1018179"/>
                <a:gd name="connsiteX35-227" fmla="*/ 1827546 w 2073835"/>
                <a:gd name="connsiteY35-228" fmla="*/ 1018179 h 1018179"/>
                <a:gd name="connsiteX36-229" fmla="*/ 1826757 w 2073835"/>
                <a:gd name="connsiteY36-230" fmla="*/ 1011530 h 1018179"/>
                <a:gd name="connsiteX37-231" fmla="*/ 1286369 w 2073835"/>
                <a:gd name="connsiteY37-232" fmla="*/ 1011530 h 1018179"/>
                <a:gd name="connsiteX38-233" fmla="*/ 1284390 w 2073835"/>
                <a:gd name="connsiteY38-234" fmla="*/ 991895 h 1018179"/>
                <a:gd name="connsiteX39-235" fmla="*/ 993926 w 2073835"/>
                <a:gd name="connsiteY39-236" fmla="*/ 755160 h 1018179"/>
                <a:gd name="connsiteX40-237" fmla="*/ 703463 w 2073835"/>
                <a:gd name="connsiteY40-238" fmla="*/ 991895 h 1018179"/>
                <a:gd name="connsiteX41-239" fmla="*/ 701483 w 2073835"/>
                <a:gd name="connsiteY41-240" fmla="*/ 1011530 h 1018179"/>
                <a:gd name="connsiteX42-241" fmla="*/ 83785 w 2073835"/>
                <a:gd name="connsiteY42-242" fmla="*/ 1011530 h 1018179"/>
                <a:gd name="connsiteX43-243" fmla="*/ 84222 w 2073835"/>
                <a:gd name="connsiteY43-244" fmla="*/ 1002870 h 1018179"/>
                <a:gd name="connsiteX44-245" fmla="*/ 39947 w 2073835"/>
                <a:gd name="connsiteY44-246" fmla="*/ 1005608 h 1018179"/>
                <a:gd name="connsiteX45-247" fmla="*/ 1517 w 2073835"/>
                <a:gd name="connsiteY45-248" fmla="*/ 1014873 h 1018179"/>
                <a:gd name="connsiteX46-249" fmla="*/ 101434 w 2073835"/>
                <a:gd name="connsiteY46-250" fmla="*/ 882551 h 1018179"/>
                <a:gd name="connsiteX47-251" fmla="*/ 101449 w 2073835"/>
                <a:gd name="connsiteY47-252" fmla="*/ 882540 h 1018179"/>
                <a:gd name="connsiteX48-253" fmla="*/ 118438 w 2073835"/>
                <a:gd name="connsiteY48-254" fmla="*/ 796523 h 1018179"/>
                <a:gd name="connsiteX49-255" fmla="*/ 90983 w 2073835"/>
                <a:gd name="connsiteY49-256" fmla="*/ 806526 h 1018179"/>
                <a:gd name="connsiteX50-257" fmla="*/ 3409 w 2073835"/>
                <a:gd name="connsiteY50-258" fmla="*/ 852621 h 1018179"/>
                <a:gd name="connsiteX51-259" fmla="*/ 101028 w 2073835"/>
                <a:gd name="connsiteY51-260" fmla="*/ 646249 h 1018179"/>
                <a:gd name="connsiteX52-261" fmla="*/ 191411 w 2073835"/>
                <a:gd name="connsiteY52-262" fmla="*/ 592012 h 1018179"/>
                <a:gd name="connsiteX53-263" fmla="*/ 215724 w 2073835"/>
                <a:gd name="connsiteY53-264" fmla="*/ 582337 h 1018179"/>
                <a:gd name="connsiteX54-265" fmla="*/ 248732 w 2073835"/>
                <a:gd name="connsiteY54-266" fmla="*/ 530134 h 1018179"/>
                <a:gd name="connsiteX55-267" fmla="*/ 193673 w 2073835"/>
                <a:gd name="connsiteY55-268" fmla="*/ 531208 h 1018179"/>
                <a:gd name="connsiteX56-269" fmla="*/ 95890 w 2073835"/>
                <a:gd name="connsiteY56-270" fmla="*/ 546450 h 1018179"/>
                <a:gd name="connsiteX57-271" fmla="*/ 255095 w 2073835"/>
                <a:gd name="connsiteY57-272" fmla="*/ 382827 h 1018179"/>
                <a:gd name="connsiteX58-273" fmla="*/ 397175 w 2073835"/>
                <a:gd name="connsiteY58-274" fmla="*/ 358249 h 1018179"/>
                <a:gd name="connsiteX59-275" fmla="*/ 404243 w 2073835"/>
                <a:gd name="connsiteY59-276" fmla="*/ 358551 h 1018179"/>
                <a:gd name="connsiteX60-277" fmla="*/ 449181 w 2073835"/>
                <a:gd name="connsiteY60-278" fmla="*/ 324533 h 1018179"/>
                <a:gd name="connsiteX61-279" fmla="*/ 440910 w 2073835"/>
                <a:gd name="connsiteY61-280" fmla="*/ 321817 h 1018179"/>
                <a:gd name="connsiteX62-281" fmla="*/ 284963 w 2073835"/>
                <a:gd name="connsiteY62-282" fmla="*/ 293776 h 1018179"/>
                <a:gd name="connsiteX63-283" fmla="*/ 483374 w 2073835"/>
                <a:gd name="connsiteY63-284" fmla="*/ 180851 h 1018179"/>
                <a:gd name="connsiteX64-285" fmla="*/ 644966 w 2073835"/>
                <a:gd name="connsiteY64-286" fmla="*/ 201719 h 1018179"/>
                <a:gd name="connsiteX65-287" fmla="*/ 654610 w 2073835"/>
                <a:gd name="connsiteY65-288" fmla="*/ 205195 h 1018179"/>
                <a:gd name="connsiteX66-289" fmla="*/ 659458 w 2073835"/>
                <a:gd name="connsiteY66-290" fmla="*/ 202751 h 1018179"/>
                <a:gd name="connsiteX67-291" fmla="*/ 693065 w 2073835"/>
                <a:gd name="connsiteY67-292" fmla="*/ 191267 h 1018179"/>
                <a:gd name="connsiteX68-293" fmla="*/ 667080 w 2073835"/>
                <a:gd name="connsiteY68-294" fmla="*/ 172930 h 1018179"/>
                <a:gd name="connsiteX69-295" fmla="*/ 526180 w 2073835"/>
                <a:gd name="connsiteY69-296" fmla="*/ 100454 h 1018179"/>
                <a:gd name="connsiteX70-297" fmla="*/ 683757 w 2073835"/>
                <a:gd name="connsiteY70-298" fmla="*/ 48863 h 1018179"/>
                <a:gd name="connsiteX71-299" fmla="*/ 748960 w 2073835"/>
                <a:gd name="connsiteY71-300" fmla="*/ 50577 h 1018179"/>
                <a:gd name="connsiteX72-301" fmla="*/ 881341 w 2073835"/>
                <a:gd name="connsiteY72-302" fmla="*/ 107728 h 1018179"/>
                <a:gd name="connsiteX73-303" fmla="*/ 929904 w 2073835"/>
                <a:gd name="connsiteY73-304" fmla="*/ 142511 h 1018179"/>
                <a:gd name="connsiteX74-305" fmla="*/ 971678 w 2073835"/>
                <a:gd name="connsiteY74-306" fmla="*/ 140534 h 1018179"/>
                <a:gd name="connsiteX75-307" fmla="*/ 960141 w 2073835"/>
                <a:gd name="connsiteY75-308" fmla="*/ 125282 h 1018179"/>
                <a:gd name="connsiteX76-309" fmla="*/ 847922 w 2073835"/>
                <a:gd name="connsiteY76-310" fmla="*/ 13423 h 1018179"/>
                <a:gd name="connsiteX77-311" fmla="*/ 941222 w 2073835"/>
                <a:gd name="connsiteY77-312" fmla="*/ 1295 h 1018179"/>
                <a:gd name="connsiteX0-313" fmla="*/ 941222 w 2073835"/>
                <a:gd name="connsiteY0-314" fmla="*/ 1295 h 1018179"/>
                <a:gd name="connsiteX1-315" fmla="*/ 1075324 w 2073835"/>
                <a:gd name="connsiteY1-316" fmla="*/ 33590 h 1018179"/>
                <a:gd name="connsiteX2-317" fmla="*/ 1184084 w 2073835"/>
                <a:gd name="connsiteY2-318" fmla="*/ 128259 h 1018179"/>
                <a:gd name="connsiteX3-319" fmla="*/ 1212920 w 2073835"/>
                <a:gd name="connsiteY3-320" fmla="*/ 166945 h 1018179"/>
                <a:gd name="connsiteX4-321" fmla="*/ 1242709 w 2073835"/>
                <a:gd name="connsiteY4-322" fmla="*/ 174112 h 1018179"/>
                <a:gd name="connsiteX5-323" fmla="*/ 1238958 w 2073835"/>
                <a:gd name="connsiteY5-324" fmla="*/ 157124 h 1018179"/>
                <a:gd name="connsiteX6-325" fmla="*/ 1183625 w 2073835"/>
                <a:gd name="connsiteY6-326" fmla="*/ 8652 h 1018179"/>
                <a:gd name="connsiteX7-327" fmla="*/ 1196051 w 2073835"/>
                <a:gd name="connsiteY7-328" fmla="*/ 6190 h 1018179"/>
                <a:gd name="connsiteX8-329" fmla="*/ 1381889 w 2073835"/>
                <a:gd name="connsiteY8-330" fmla="*/ 121834 h 1018179"/>
                <a:gd name="connsiteX9-331" fmla="*/ 1441247 w 2073835"/>
                <a:gd name="connsiteY9-332" fmla="*/ 253240 h 1018179"/>
                <a:gd name="connsiteX10-333" fmla="*/ 1442778 w 2073835"/>
                <a:gd name="connsiteY10-334" fmla="*/ 260415 h 1018179"/>
                <a:gd name="connsiteX11-335" fmla="*/ 1476284 w 2073835"/>
                <a:gd name="connsiteY11-336" fmla="*/ 277306 h 1018179"/>
                <a:gd name="connsiteX12-337" fmla="*/ 1497407 w 2073835"/>
                <a:gd name="connsiteY12-338" fmla="*/ 262750 h 1018179"/>
                <a:gd name="connsiteX13-339" fmla="*/ 1478496 w 2073835"/>
                <a:gd name="connsiteY13-340" fmla="*/ 105434 h 1018179"/>
                <a:gd name="connsiteX14-341" fmla="*/ 1644628 w 2073835"/>
                <a:gd name="connsiteY14-342" fmla="*/ 262020 h 1018179"/>
                <a:gd name="connsiteX15-343" fmla="*/ 1671460 w 2073835"/>
                <a:gd name="connsiteY15-344" fmla="*/ 403691 h 1018179"/>
                <a:gd name="connsiteX16-345" fmla="*/ 1670350 w 2073835"/>
                <a:gd name="connsiteY16-346" fmla="*/ 445054 h 1018179"/>
                <a:gd name="connsiteX17-347" fmla="*/ 1694126 w 2073835"/>
                <a:gd name="connsiteY17-348" fmla="*/ 470904 h 1018179"/>
                <a:gd name="connsiteX18-349" fmla="*/ 1707195 w 2073835"/>
                <a:gd name="connsiteY18-350" fmla="*/ 443083 h 1018179"/>
                <a:gd name="connsiteX19-351" fmla="*/ 1743850 w 2073835"/>
                <a:gd name="connsiteY19-352" fmla="*/ 303968 h 1018179"/>
                <a:gd name="connsiteX20-353" fmla="*/ 1836628 w 2073835"/>
                <a:gd name="connsiteY20-354" fmla="*/ 512562 h 1018179"/>
                <a:gd name="connsiteX21-355" fmla="*/ 1818797 w 2073835"/>
                <a:gd name="connsiteY21-356" fmla="*/ 616449 h 1018179"/>
                <a:gd name="connsiteX22-357" fmla="*/ 1809330 w 2073835"/>
                <a:gd name="connsiteY22-358" fmla="*/ 643932 h 1018179"/>
                <a:gd name="connsiteX23-359" fmla="*/ 1835289 w 2073835"/>
                <a:gd name="connsiteY23-360" fmla="*/ 688763 h 1018179"/>
                <a:gd name="connsiteX24-361" fmla="*/ 1841046 w 2073835"/>
                <a:gd name="connsiteY24-362" fmla="*/ 678131 h 1018179"/>
                <a:gd name="connsiteX25-363" fmla="*/ 1928839 w 2073835"/>
                <a:gd name="connsiteY25-364" fmla="*/ 546229 h 1018179"/>
                <a:gd name="connsiteX26-365" fmla="*/ 1953464 w 2073835"/>
                <a:gd name="connsiteY26-366" fmla="*/ 773194 h 1018179"/>
                <a:gd name="connsiteX27-367" fmla="*/ 1925321 w 2073835"/>
                <a:gd name="connsiteY27-368" fmla="*/ 833887 h 1018179"/>
                <a:gd name="connsiteX28-369" fmla="*/ 1887788 w 2073835"/>
                <a:gd name="connsiteY28-370" fmla="*/ 889545 h 1018179"/>
                <a:gd name="connsiteX29-371" fmla="*/ 1901384 w 2073835"/>
                <a:gd name="connsiteY29-372" fmla="*/ 958383 h 1018179"/>
                <a:gd name="connsiteX30-373" fmla="*/ 1901664 w 2073835"/>
                <a:gd name="connsiteY30-374" fmla="*/ 963928 h 1018179"/>
                <a:gd name="connsiteX31-375" fmla="*/ 1911505 w 2073835"/>
                <a:gd name="connsiteY31-376" fmla="*/ 960749 h 1018179"/>
                <a:gd name="connsiteX32-377" fmla="*/ 2059875 w 2073835"/>
                <a:gd name="connsiteY32-378" fmla="*/ 818704 h 1018179"/>
                <a:gd name="connsiteX33-379" fmla="*/ 2053441 w 2073835"/>
                <a:gd name="connsiteY33-380" fmla="*/ 1018052 h 1018179"/>
                <a:gd name="connsiteX34-381" fmla="*/ 2053388 w 2073835"/>
                <a:gd name="connsiteY34-382" fmla="*/ 1018179 h 1018179"/>
                <a:gd name="connsiteX35-383" fmla="*/ 1827546 w 2073835"/>
                <a:gd name="connsiteY35-384" fmla="*/ 1018179 h 1018179"/>
                <a:gd name="connsiteX36-385" fmla="*/ 1826757 w 2073835"/>
                <a:gd name="connsiteY36-386" fmla="*/ 1011530 h 1018179"/>
                <a:gd name="connsiteX37-387" fmla="*/ 1286369 w 2073835"/>
                <a:gd name="connsiteY37-388" fmla="*/ 1011530 h 1018179"/>
                <a:gd name="connsiteX38-389" fmla="*/ 1284390 w 2073835"/>
                <a:gd name="connsiteY38-390" fmla="*/ 991895 h 1018179"/>
                <a:gd name="connsiteX39-391" fmla="*/ 993926 w 2073835"/>
                <a:gd name="connsiteY39-392" fmla="*/ 755160 h 1018179"/>
                <a:gd name="connsiteX40-393" fmla="*/ 703463 w 2073835"/>
                <a:gd name="connsiteY40-394" fmla="*/ 991895 h 1018179"/>
                <a:gd name="connsiteX41-395" fmla="*/ 701483 w 2073835"/>
                <a:gd name="connsiteY41-396" fmla="*/ 1011530 h 1018179"/>
                <a:gd name="connsiteX42-397" fmla="*/ 83785 w 2073835"/>
                <a:gd name="connsiteY42-398" fmla="*/ 1011530 h 1018179"/>
                <a:gd name="connsiteX43-399" fmla="*/ 84222 w 2073835"/>
                <a:gd name="connsiteY43-400" fmla="*/ 1002870 h 1018179"/>
                <a:gd name="connsiteX44-401" fmla="*/ 39947 w 2073835"/>
                <a:gd name="connsiteY44-402" fmla="*/ 1005608 h 1018179"/>
                <a:gd name="connsiteX45-403" fmla="*/ 1517 w 2073835"/>
                <a:gd name="connsiteY45-404" fmla="*/ 1014873 h 1018179"/>
                <a:gd name="connsiteX46-405" fmla="*/ 101434 w 2073835"/>
                <a:gd name="connsiteY46-406" fmla="*/ 882551 h 1018179"/>
                <a:gd name="connsiteX47-407" fmla="*/ 101449 w 2073835"/>
                <a:gd name="connsiteY47-408" fmla="*/ 882540 h 1018179"/>
                <a:gd name="connsiteX48-409" fmla="*/ 118438 w 2073835"/>
                <a:gd name="connsiteY48-410" fmla="*/ 796523 h 1018179"/>
                <a:gd name="connsiteX49-411" fmla="*/ 90983 w 2073835"/>
                <a:gd name="connsiteY49-412" fmla="*/ 806526 h 1018179"/>
                <a:gd name="connsiteX50-413" fmla="*/ 3409 w 2073835"/>
                <a:gd name="connsiteY50-414" fmla="*/ 852621 h 1018179"/>
                <a:gd name="connsiteX51-415" fmla="*/ 101028 w 2073835"/>
                <a:gd name="connsiteY51-416" fmla="*/ 646249 h 1018179"/>
                <a:gd name="connsiteX52-417" fmla="*/ 191411 w 2073835"/>
                <a:gd name="connsiteY52-418" fmla="*/ 592012 h 1018179"/>
                <a:gd name="connsiteX53-419" fmla="*/ 215724 w 2073835"/>
                <a:gd name="connsiteY53-420" fmla="*/ 582337 h 1018179"/>
                <a:gd name="connsiteX54-421" fmla="*/ 248732 w 2073835"/>
                <a:gd name="connsiteY54-422" fmla="*/ 530134 h 1018179"/>
                <a:gd name="connsiteX55-423" fmla="*/ 193673 w 2073835"/>
                <a:gd name="connsiteY55-424" fmla="*/ 531208 h 1018179"/>
                <a:gd name="connsiteX56-425" fmla="*/ 95890 w 2073835"/>
                <a:gd name="connsiteY56-426" fmla="*/ 546450 h 1018179"/>
                <a:gd name="connsiteX57-427" fmla="*/ 255095 w 2073835"/>
                <a:gd name="connsiteY57-428" fmla="*/ 382827 h 1018179"/>
                <a:gd name="connsiteX58-429" fmla="*/ 397175 w 2073835"/>
                <a:gd name="connsiteY58-430" fmla="*/ 358249 h 1018179"/>
                <a:gd name="connsiteX59-431" fmla="*/ 404243 w 2073835"/>
                <a:gd name="connsiteY59-432" fmla="*/ 358551 h 1018179"/>
                <a:gd name="connsiteX60-433" fmla="*/ 449181 w 2073835"/>
                <a:gd name="connsiteY60-434" fmla="*/ 324533 h 1018179"/>
                <a:gd name="connsiteX61-435" fmla="*/ 440910 w 2073835"/>
                <a:gd name="connsiteY61-436" fmla="*/ 321817 h 1018179"/>
                <a:gd name="connsiteX62-437" fmla="*/ 284963 w 2073835"/>
                <a:gd name="connsiteY62-438" fmla="*/ 293776 h 1018179"/>
                <a:gd name="connsiteX63-439" fmla="*/ 483374 w 2073835"/>
                <a:gd name="connsiteY63-440" fmla="*/ 180851 h 1018179"/>
                <a:gd name="connsiteX64-441" fmla="*/ 644966 w 2073835"/>
                <a:gd name="connsiteY64-442" fmla="*/ 201719 h 1018179"/>
                <a:gd name="connsiteX65-443" fmla="*/ 654610 w 2073835"/>
                <a:gd name="connsiteY65-444" fmla="*/ 205195 h 1018179"/>
                <a:gd name="connsiteX66-445" fmla="*/ 659458 w 2073835"/>
                <a:gd name="connsiteY66-446" fmla="*/ 202751 h 1018179"/>
                <a:gd name="connsiteX67-447" fmla="*/ 693065 w 2073835"/>
                <a:gd name="connsiteY67-448" fmla="*/ 191267 h 1018179"/>
                <a:gd name="connsiteX68-449" fmla="*/ 667080 w 2073835"/>
                <a:gd name="connsiteY68-450" fmla="*/ 172930 h 1018179"/>
                <a:gd name="connsiteX69-451" fmla="*/ 526180 w 2073835"/>
                <a:gd name="connsiteY69-452" fmla="*/ 100454 h 1018179"/>
                <a:gd name="connsiteX70-453" fmla="*/ 683757 w 2073835"/>
                <a:gd name="connsiteY70-454" fmla="*/ 48863 h 1018179"/>
                <a:gd name="connsiteX71-455" fmla="*/ 748960 w 2073835"/>
                <a:gd name="connsiteY71-456" fmla="*/ 50577 h 1018179"/>
                <a:gd name="connsiteX72-457" fmla="*/ 881341 w 2073835"/>
                <a:gd name="connsiteY72-458" fmla="*/ 107728 h 1018179"/>
                <a:gd name="connsiteX73-459" fmla="*/ 929904 w 2073835"/>
                <a:gd name="connsiteY73-460" fmla="*/ 142511 h 1018179"/>
                <a:gd name="connsiteX74-461" fmla="*/ 971678 w 2073835"/>
                <a:gd name="connsiteY74-462" fmla="*/ 140534 h 1018179"/>
                <a:gd name="connsiteX75-463" fmla="*/ 960141 w 2073835"/>
                <a:gd name="connsiteY75-464" fmla="*/ 125282 h 1018179"/>
                <a:gd name="connsiteX76-465" fmla="*/ 847922 w 2073835"/>
                <a:gd name="connsiteY76-466" fmla="*/ 13423 h 1018179"/>
                <a:gd name="connsiteX77-467" fmla="*/ 941222 w 2073835"/>
                <a:gd name="connsiteY77-468" fmla="*/ 1295 h 1018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Lst>
              <a:rect l="l" t="t" r="r" b="b"/>
              <a:pathLst>
                <a:path w="2073835" h="1018179">
                  <a:moveTo>
                    <a:pt x="941222" y="1295"/>
                  </a:moveTo>
                  <a:cubicBezTo>
                    <a:pt x="988502" y="4884"/>
                    <a:pt x="1042582" y="15877"/>
                    <a:pt x="1075324" y="33590"/>
                  </a:cubicBezTo>
                  <a:cubicBezTo>
                    <a:pt x="1108067" y="51303"/>
                    <a:pt x="1150410" y="89527"/>
                    <a:pt x="1184084" y="128259"/>
                  </a:cubicBezTo>
                  <a:lnTo>
                    <a:pt x="1212920" y="166945"/>
                  </a:lnTo>
                  <a:lnTo>
                    <a:pt x="1242709" y="174112"/>
                  </a:lnTo>
                  <a:lnTo>
                    <a:pt x="1238958" y="157124"/>
                  </a:lnTo>
                  <a:cubicBezTo>
                    <a:pt x="1225363" y="102775"/>
                    <a:pt x="1202918" y="31293"/>
                    <a:pt x="1183625" y="8652"/>
                  </a:cubicBezTo>
                  <a:cubicBezTo>
                    <a:pt x="1186124" y="6526"/>
                    <a:pt x="1190398" y="5769"/>
                    <a:pt x="1196051" y="6190"/>
                  </a:cubicBezTo>
                  <a:cubicBezTo>
                    <a:pt x="1235619" y="9136"/>
                    <a:pt x="1342742" y="69763"/>
                    <a:pt x="1381889" y="121834"/>
                  </a:cubicBezTo>
                  <a:cubicBezTo>
                    <a:pt x="1404259" y="151591"/>
                    <a:pt x="1426798" y="203993"/>
                    <a:pt x="1441247" y="253240"/>
                  </a:cubicBezTo>
                  <a:lnTo>
                    <a:pt x="1442778" y="260415"/>
                  </a:lnTo>
                  <a:lnTo>
                    <a:pt x="1476284" y="277306"/>
                  </a:lnTo>
                  <a:lnTo>
                    <a:pt x="1497407" y="262750"/>
                  </a:lnTo>
                  <a:cubicBezTo>
                    <a:pt x="1496959" y="206727"/>
                    <a:pt x="1491931" y="131974"/>
                    <a:pt x="1478496" y="105434"/>
                  </a:cubicBezTo>
                  <a:cubicBezTo>
                    <a:pt x="1501933" y="93596"/>
                    <a:pt x="1615120" y="193665"/>
                    <a:pt x="1644628" y="262020"/>
                  </a:cubicBezTo>
                  <a:cubicBezTo>
                    <a:pt x="1659383" y="296197"/>
                    <a:pt x="1668983" y="352427"/>
                    <a:pt x="1671460" y="403691"/>
                  </a:cubicBezTo>
                  <a:lnTo>
                    <a:pt x="1670350" y="445054"/>
                  </a:lnTo>
                  <a:lnTo>
                    <a:pt x="1694126" y="470904"/>
                  </a:lnTo>
                  <a:lnTo>
                    <a:pt x="1707195" y="443083"/>
                  </a:lnTo>
                  <a:cubicBezTo>
                    <a:pt x="1728416" y="391232"/>
                    <a:pt x="1745995" y="333637"/>
                    <a:pt x="1743850" y="303968"/>
                  </a:cubicBezTo>
                  <a:cubicBezTo>
                    <a:pt x="1770041" y="302098"/>
                    <a:pt x="1835805" y="438115"/>
                    <a:pt x="1836628" y="512562"/>
                  </a:cubicBezTo>
                  <a:cubicBezTo>
                    <a:pt x="1836937" y="540480"/>
                    <a:pt x="1829781" y="578721"/>
                    <a:pt x="1818797" y="616449"/>
                  </a:cubicBezTo>
                  <a:lnTo>
                    <a:pt x="1809330" y="643932"/>
                  </a:lnTo>
                  <a:lnTo>
                    <a:pt x="1835289" y="688763"/>
                  </a:lnTo>
                  <a:lnTo>
                    <a:pt x="1841046" y="678131"/>
                  </a:lnTo>
                  <a:cubicBezTo>
                    <a:pt x="1877090" y="635241"/>
                    <a:pt x="1921818" y="575135"/>
                    <a:pt x="1928839" y="546229"/>
                  </a:cubicBezTo>
                  <a:cubicBezTo>
                    <a:pt x="1954349" y="552449"/>
                    <a:pt x="1975421" y="702052"/>
                    <a:pt x="1953464" y="773194"/>
                  </a:cubicBezTo>
                  <a:cubicBezTo>
                    <a:pt x="1947975" y="790979"/>
                    <a:pt x="1937925" y="812119"/>
                    <a:pt x="1925321" y="833887"/>
                  </a:cubicBezTo>
                  <a:lnTo>
                    <a:pt x="1887788" y="889545"/>
                  </a:lnTo>
                  <a:lnTo>
                    <a:pt x="1901384" y="958383"/>
                  </a:lnTo>
                  <a:cubicBezTo>
                    <a:pt x="1901477" y="960231"/>
                    <a:pt x="1901571" y="962080"/>
                    <a:pt x="1901664" y="963928"/>
                  </a:cubicBezTo>
                  <a:lnTo>
                    <a:pt x="1911505" y="960749"/>
                  </a:lnTo>
                  <a:cubicBezTo>
                    <a:pt x="1950867" y="932901"/>
                    <a:pt x="2043479" y="854818"/>
                    <a:pt x="2059875" y="818704"/>
                  </a:cubicBezTo>
                  <a:cubicBezTo>
                    <a:pt x="2080786" y="828219"/>
                    <a:pt x="2077854" y="944947"/>
                    <a:pt x="2053441" y="1018052"/>
                  </a:cubicBezTo>
                  <a:cubicBezTo>
                    <a:pt x="2053423" y="1018094"/>
                    <a:pt x="2053406" y="1018137"/>
                    <a:pt x="2053388" y="1018179"/>
                  </a:cubicBezTo>
                  <a:lnTo>
                    <a:pt x="1827546" y="1018179"/>
                  </a:lnTo>
                  <a:lnTo>
                    <a:pt x="1826757" y="1011530"/>
                  </a:lnTo>
                  <a:lnTo>
                    <a:pt x="1286369" y="1011530"/>
                  </a:lnTo>
                  <a:lnTo>
                    <a:pt x="1284390" y="991895"/>
                  </a:lnTo>
                  <a:cubicBezTo>
                    <a:pt x="1256743" y="856791"/>
                    <a:pt x="1137203" y="755160"/>
                    <a:pt x="993926" y="755160"/>
                  </a:cubicBezTo>
                  <a:cubicBezTo>
                    <a:pt x="850649" y="755160"/>
                    <a:pt x="731109" y="856791"/>
                    <a:pt x="703463" y="991895"/>
                  </a:cubicBezTo>
                  <a:lnTo>
                    <a:pt x="701483" y="1011530"/>
                  </a:lnTo>
                  <a:lnTo>
                    <a:pt x="83785" y="1011530"/>
                  </a:lnTo>
                  <a:cubicBezTo>
                    <a:pt x="83931" y="1008643"/>
                    <a:pt x="84076" y="1005757"/>
                    <a:pt x="84222" y="1002870"/>
                  </a:cubicBezTo>
                  <a:lnTo>
                    <a:pt x="39947" y="1005608"/>
                  </a:lnTo>
                  <a:cubicBezTo>
                    <a:pt x="23769" y="1007454"/>
                    <a:pt x="10305" y="1010281"/>
                    <a:pt x="1517" y="1014873"/>
                  </a:cubicBezTo>
                  <a:cubicBezTo>
                    <a:pt x="-7588" y="997412"/>
                    <a:pt x="45598" y="928657"/>
                    <a:pt x="101434" y="882551"/>
                  </a:cubicBezTo>
                  <a:cubicBezTo>
                    <a:pt x="101439" y="882547"/>
                    <a:pt x="101444" y="882544"/>
                    <a:pt x="101449" y="882540"/>
                  </a:cubicBezTo>
                  <a:lnTo>
                    <a:pt x="118438" y="796523"/>
                  </a:lnTo>
                  <a:lnTo>
                    <a:pt x="90983" y="806526"/>
                  </a:lnTo>
                  <a:cubicBezTo>
                    <a:pt x="53068" y="821590"/>
                    <a:pt x="17471" y="838638"/>
                    <a:pt x="3409" y="852621"/>
                  </a:cubicBezTo>
                  <a:cubicBezTo>
                    <a:pt x="-15089" y="833988"/>
                    <a:pt x="45130" y="695427"/>
                    <a:pt x="101028" y="646249"/>
                  </a:cubicBezTo>
                  <a:cubicBezTo>
                    <a:pt x="121991" y="627807"/>
                    <a:pt x="155646" y="608291"/>
                    <a:pt x="191411" y="592012"/>
                  </a:cubicBezTo>
                  <a:lnTo>
                    <a:pt x="215724" y="582337"/>
                  </a:lnTo>
                  <a:lnTo>
                    <a:pt x="248732" y="530134"/>
                  </a:lnTo>
                  <a:lnTo>
                    <a:pt x="193673" y="531208"/>
                  </a:lnTo>
                  <a:cubicBezTo>
                    <a:pt x="152922" y="533178"/>
                    <a:pt x="113723" y="537776"/>
                    <a:pt x="95890" y="546450"/>
                  </a:cubicBezTo>
                  <a:cubicBezTo>
                    <a:pt x="84425" y="522829"/>
                    <a:pt x="186280" y="411246"/>
                    <a:pt x="255095" y="382827"/>
                  </a:cubicBezTo>
                  <a:cubicBezTo>
                    <a:pt x="289503" y="368617"/>
                    <a:pt x="345879" y="359912"/>
                    <a:pt x="397175" y="358249"/>
                  </a:cubicBezTo>
                  <a:lnTo>
                    <a:pt x="404243" y="358551"/>
                  </a:lnTo>
                  <a:lnTo>
                    <a:pt x="449181" y="324533"/>
                  </a:lnTo>
                  <a:lnTo>
                    <a:pt x="440910" y="321817"/>
                  </a:lnTo>
                  <a:cubicBezTo>
                    <a:pt x="387218" y="305821"/>
                    <a:pt x="314275" y="288712"/>
                    <a:pt x="284963" y="293776"/>
                  </a:cubicBezTo>
                  <a:cubicBezTo>
                    <a:pt x="280515" y="267898"/>
                    <a:pt x="409371" y="189023"/>
                    <a:pt x="483374" y="180851"/>
                  </a:cubicBezTo>
                  <a:cubicBezTo>
                    <a:pt x="525001" y="176254"/>
                    <a:pt x="591399" y="186076"/>
                    <a:pt x="644966" y="201719"/>
                  </a:cubicBezTo>
                  <a:lnTo>
                    <a:pt x="654610" y="205195"/>
                  </a:lnTo>
                  <a:lnTo>
                    <a:pt x="659458" y="202751"/>
                  </a:lnTo>
                  <a:lnTo>
                    <a:pt x="693065" y="191267"/>
                  </a:lnTo>
                  <a:lnTo>
                    <a:pt x="667080" y="172930"/>
                  </a:lnTo>
                  <a:cubicBezTo>
                    <a:pt x="620425" y="141914"/>
                    <a:pt x="555690" y="104196"/>
                    <a:pt x="526180" y="100454"/>
                  </a:cubicBezTo>
                  <a:cubicBezTo>
                    <a:pt x="528673" y="80919"/>
                    <a:pt x="611592" y="54837"/>
                    <a:pt x="683757" y="48863"/>
                  </a:cubicBezTo>
                  <a:cubicBezTo>
                    <a:pt x="707812" y="46871"/>
                    <a:pt x="730673" y="47114"/>
                    <a:pt x="748960" y="50577"/>
                  </a:cubicBezTo>
                  <a:cubicBezTo>
                    <a:pt x="785536" y="57505"/>
                    <a:pt x="837491" y="81058"/>
                    <a:pt x="881341" y="107728"/>
                  </a:cubicBezTo>
                  <a:lnTo>
                    <a:pt x="929904" y="142511"/>
                  </a:lnTo>
                  <a:lnTo>
                    <a:pt x="971678" y="140534"/>
                  </a:lnTo>
                  <a:lnTo>
                    <a:pt x="960141" y="125282"/>
                  </a:lnTo>
                  <a:cubicBezTo>
                    <a:pt x="925115" y="81557"/>
                    <a:pt x="874900" y="25954"/>
                    <a:pt x="847922" y="13423"/>
                  </a:cubicBezTo>
                  <a:cubicBezTo>
                    <a:pt x="853462" y="1521"/>
                    <a:pt x="893941" y="-2294"/>
                    <a:pt x="941222" y="12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dirty="0">
                  <a:solidFill>
                    <a:schemeClr val="tx1"/>
                  </a:solidFill>
                  <a:latin typeface="微软雅黑" panose="020B0503020204020204" pitchFamily="34" charset="-122"/>
                  <a:ea typeface="微软雅黑" panose="020B0503020204020204" pitchFamily="34" charset="-122"/>
                </a:rPr>
                <a:t>                         </a:t>
              </a:r>
              <a:r>
                <a:rPr lang="en-US" altLang="zh-CN" sz="1600" dirty="0">
                  <a:solidFill>
                    <a:schemeClr val="tx1"/>
                  </a:solidFill>
                  <a:latin typeface="微软雅黑" panose="020B0503020204020204" pitchFamily="34" charset="-122"/>
                  <a:ea typeface="微软雅黑" panose="020B0503020204020204" pitchFamily="34" charset="-122"/>
                </a:rPr>
                <a:t>30%</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963184" y="2007077"/>
              <a:ext cx="2817600" cy="1598163"/>
            </a:xfrm>
            <a:prstGeom prst="rect">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dirty="0">
                <a:solidFill>
                  <a:schemeClr val="tx1"/>
                </a:solidFill>
                <a:latin typeface="微软雅黑" panose="020B0503020204020204" pitchFamily="34" charset="-122"/>
                <a:ea typeface="微软雅黑" panose="020B0503020204020204" pitchFamily="34" charset="-122"/>
              </a:endParaRPr>
            </a:p>
          </p:txBody>
        </p:sp>
        <p:grpSp>
          <p:nvGrpSpPr>
            <p:cNvPr id="5" name="组合 15"/>
            <p:cNvGrpSpPr/>
            <p:nvPr/>
          </p:nvGrpSpPr>
          <p:grpSpPr>
            <a:xfrm>
              <a:off x="2267162" y="3455784"/>
              <a:ext cx="182960" cy="1278056"/>
              <a:chOff x="6038577" y="2302601"/>
              <a:chExt cx="130628" cy="975087"/>
            </a:xfrm>
          </p:grpSpPr>
          <p:cxnSp>
            <p:nvCxnSpPr>
              <p:cNvPr id="17" name="直接连接符 16"/>
              <p:cNvCxnSpPr>
                <a:endCxn id="18" idx="0"/>
              </p:cNvCxnSpPr>
              <p:nvPr/>
            </p:nvCxnSpPr>
            <p:spPr>
              <a:xfrm flipH="1">
                <a:off x="6103891" y="2302601"/>
                <a:ext cx="5988" cy="844459"/>
              </a:xfrm>
              <a:prstGeom prst="line">
                <a:avLst/>
              </a:pr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600000" scaled="0"/>
                <a:tileRect/>
              </a:gra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8" name="椭圆 17"/>
              <p:cNvSpPr/>
              <p:nvPr/>
            </p:nvSpPr>
            <p:spPr>
              <a:xfrm>
                <a:off x="6038577" y="3147060"/>
                <a:ext cx="130628" cy="130628"/>
              </a:xfrm>
              <a:prstGeom prst="ellipse">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tx1"/>
                  </a:solidFill>
                  <a:latin typeface="微软雅黑" panose="020B0503020204020204" pitchFamily="34" charset="-122"/>
                  <a:ea typeface="微软雅黑" panose="020B0503020204020204" pitchFamily="34" charset="-122"/>
                </a:endParaRPr>
              </a:p>
            </p:txBody>
          </p:sp>
        </p:grpSp>
        <p:grpSp>
          <p:nvGrpSpPr>
            <p:cNvPr id="6" name="组合 40"/>
            <p:cNvGrpSpPr/>
            <p:nvPr/>
          </p:nvGrpSpPr>
          <p:grpSpPr>
            <a:xfrm>
              <a:off x="1088687" y="2182286"/>
              <a:ext cx="2985737" cy="952348"/>
              <a:chOff x="1637339" y="2110745"/>
              <a:chExt cx="3014277" cy="914662"/>
            </a:xfrm>
          </p:grpSpPr>
          <p:sp>
            <p:nvSpPr>
              <p:cNvPr id="42" name="文本框 41"/>
              <p:cNvSpPr txBox="1"/>
              <p:nvPr/>
            </p:nvSpPr>
            <p:spPr>
              <a:xfrm>
                <a:off x="1637339" y="2110745"/>
                <a:ext cx="3014277" cy="283686"/>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43" name="文本框 14"/>
              <p:cNvSpPr txBox="1"/>
              <p:nvPr/>
            </p:nvSpPr>
            <p:spPr>
              <a:xfrm>
                <a:off x="1637339" y="2463945"/>
                <a:ext cx="2753019" cy="5614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grpSp>
      <p:grpSp>
        <p:nvGrpSpPr>
          <p:cNvPr id="7" name="组合 3"/>
          <p:cNvGrpSpPr/>
          <p:nvPr/>
        </p:nvGrpSpPr>
        <p:grpSpPr>
          <a:xfrm>
            <a:off x="3544890" y="1556779"/>
            <a:ext cx="2350433" cy="2743727"/>
            <a:chOff x="4726519" y="2017913"/>
            <a:chExt cx="3133911" cy="3657174"/>
          </a:xfrm>
        </p:grpSpPr>
        <p:sp>
          <p:nvSpPr>
            <p:cNvPr id="20" name="任意多边形 19"/>
            <p:cNvSpPr/>
            <p:nvPr/>
          </p:nvSpPr>
          <p:spPr>
            <a:xfrm>
              <a:off x="4726519" y="4340550"/>
              <a:ext cx="2904655" cy="1334537"/>
            </a:xfrm>
            <a:custGeom>
              <a:avLst/>
              <a:gdLst>
                <a:gd name="connsiteX0" fmla="*/ 941222 w 2073835"/>
                <a:gd name="connsiteY0" fmla="*/ 1295 h 1018179"/>
                <a:gd name="connsiteX1" fmla="*/ 1075324 w 2073835"/>
                <a:gd name="connsiteY1" fmla="*/ 33590 h 1018179"/>
                <a:gd name="connsiteX2" fmla="*/ 1184084 w 2073835"/>
                <a:gd name="connsiteY2" fmla="*/ 128259 h 1018179"/>
                <a:gd name="connsiteX3" fmla="*/ 1212920 w 2073835"/>
                <a:gd name="connsiteY3" fmla="*/ 166945 h 1018179"/>
                <a:gd name="connsiteX4" fmla="*/ 1242709 w 2073835"/>
                <a:gd name="connsiteY4" fmla="*/ 174112 h 1018179"/>
                <a:gd name="connsiteX5" fmla="*/ 1238958 w 2073835"/>
                <a:gd name="connsiteY5" fmla="*/ 157124 h 1018179"/>
                <a:gd name="connsiteX6" fmla="*/ 1183625 w 2073835"/>
                <a:gd name="connsiteY6" fmla="*/ 8652 h 1018179"/>
                <a:gd name="connsiteX7" fmla="*/ 1196051 w 2073835"/>
                <a:gd name="connsiteY7" fmla="*/ 6190 h 1018179"/>
                <a:gd name="connsiteX8" fmla="*/ 1381889 w 2073835"/>
                <a:gd name="connsiteY8" fmla="*/ 121834 h 1018179"/>
                <a:gd name="connsiteX9" fmla="*/ 1441247 w 2073835"/>
                <a:gd name="connsiteY9" fmla="*/ 253240 h 1018179"/>
                <a:gd name="connsiteX10" fmla="*/ 1442778 w 2073835"/>
                <a:gd name="connsiteY10" fmla="*/ 260415 h 1018179"/>
                <a:gd name="connsiteX11" fmla="*/ 1476284 w 2073835"/>
                <a:gd name="connsiteY11" fmla="*/ 277306 h 1018179"/>
                <a:gd name="connsiteX12" fmla="*/ 1496812 w 2073835"/>
                <a:gd name="connsiteY12" fmla="*/ 292846 h 1018179"/>
                <a:gd name="connsiteX13" fmla="*/ 1497407 w 2073835"/>
                <a:gd name="connsiteY13" fmla="*/ 262750 h 1018179"/>
                <a:gd name="connsiteX14" fmla="*/ 1478496 w 2073835"/>
                <a:gd name="connsiteY14" fmla="*/ 105434 h 1018179"/>
                <a:gd name="connsiteX15" fmla="*/ 1644628 w 2073835"/>
                <a:gd name="connsiteY15" fmla="*/ 262020 h 1018179"/>
                <a:gd name="connsiteX16" fmla="*/ 1671460 w 2073835"/>
                <a:gd name="connsiteY16" fmla="*/ 403691 h 1018179"/>
                <a:gd name="connsiteX17" fmla="*/ 1670350 w 2073835"/>
                <a:gd name="connsiteY17" fmla="*/ 445054 h 1018179"/>
                <a:gd name="connsiteX18" fmla="*/ 1694126 w 2073835"/>
                <a:gd name="connsiteY18" fmla="*/ 470904 h 1018179"/>
                <a:gd name="connsiteX19" fmla="*/ 1700545 w 2073835"/>
                <a:gd name="connsiteY19" fmla="*/ 456384 h 1018179"/>
                <a:gd name="connsiteX20" fmla="*/ 1743850 w 2073835"/>
                <a:gd name="connsiteY20" fmla="*/ 303968 h 1018179"/>
                <a:gd name="connsiteX21" fmla="*/ 1836628 w 2073835"/>
                <a:gd name="connsiteY21" fmla="*/ 512562 h 1018179"/>
                <a:gd name="connsiteX22" fmla="*/ 1818797 w 2073835"/>
                <a:gd name="connsiteY22" fmla="*/ 616449 h 1018179"/>
                <a:gd name="connsiteX23" fmla="*/ 1809330 w 2073835"/>
                <a:gd name="connsiteY23" fmla="*/ 643932 h 1018179"/>
                <a:gd name="connsiteX24" fmla="*/ 1828639 w 2073835"/>
                <a:gd name="connsiteY24" fmla="*/ 692088 h 1018179"/>
                <a:gd name="connsiteX25" fmla="*/ 1841046 w 2073835"/>
                <a:gd name="connsiteY25" fmla="*/ 678131 h 1018179"/>
                <a:gd name="connsiteX26" fmla="*/ 1928839 w 2073835"/>
                <a:gd name="connsiteY26" fmla="*/ 546229 h 1018179"/>
                <a:gd name="connsiteX27" fmla="*/ 1953464 w 2073835"/>
                <a:gd name="connsiteY27" fmla="*/ 773194 h 1018179"/>
                <a:gd name="connsiteX28" fmla="*/ 1925321 w 2073835"/>
                <a:gd name="connsiteY28" fmla="*/ 833887 h 1018179"/>
                <a:gd name="connsiteX29" fmla="*/ 1887788 w 2073835"/>
                <a:gd name="connsiteY29" fmla="*/ 889545 h 1018179"/>
                <a:gd name="connsiteX30" fmla="*/ 1901384 w 2073835"/>
                <a:gd name="connsiteY30" fmla="*/ 958383 h 1018179"/>
                <a:gd name="connsiteX31" fmla="*/ 1901664 w 2073835"/>
                <a:gd name="connsiteY31" fmla="*/ 963928 h 1018179"/>
                <a:gd name="connsiteX32" fmla="*/ 1911505 w 2073835"/>
                <a:gd name="connsiteY32" fmla="*/ 960749 h 1018179"/>
                <a:gd name="connsiteX33" fmla="*/ 2059875 w 2073835"/>
                <a:gd name="connsiteY33" fmla="*/ 818704 h 1018179"/>
                <a:gd name="connsiteX34" fmla="*/ 2053441 w 2073835"/>
                <a:gd name="connsiteY34" fmla="*/ 1018052 h 1018179"/>
                <a:gd name="connsiteX35" fmla="*/ 2053388 w 2073835"/>
                <a:gd name="connsiteY35" fmla="*/ 1018179 h 1018179"/>
                <a:gd name="connsiteX36" fmla="*/ 1827546 w 2073835"/>
                <a:gd name="connsiteY36" fmla="*/ 1018179 h 1018179"/>
                <a:gd name="connsiteX37" fmla="*/ 1826757 w 2073835"/>
                <a:gd name="connsiteY37" fmla="*/ 1011530 h 1018179"/>
                <a:gd name="connsiteX38" fmla="*/ 1286369 w 2073835"/>
                <a:gd name="connsiteY38" fmla="*/ 1011530 h 1018179"/>
                <a:gd name="connsiteX39" fmla="*/ 1284390 w 2073835"/>
                <a:gd name="connsiteY39" fmla="*/ 991895 h 1018179"/>
                <a:gd name="connsiteX40" fmla="*/ 993926 w 2073835"/>
                <a:gd name="connsiteY40" fmla="*/ 755160 h 1018179"/>
                <a:gd name="connsiteX41" fmla="*/ 703463 w 2073835"/>
                <a:gd name="connsiteY41" fmla="*/ 991895 h 1018179"/>
                <a:gd name="connsiteX42" fmla="*/ 701483 w 2073835"/>
                <a:gd name="connsiteY42" fmla="*/ 1011530 h 1018179"/>
                <a:gd name="connsiteX43" fmla="*/ 83785 w 2073835"/>
                <a:gd name="connsiteY43" fmla="*/ 1011530 h 1018179"/>
                <a:gd name="connsiteX44" fmla="*/ 84222 w 2073835"/>
                <a:gd name="connsiteY44" fmla="*/ 1002870 h 1018179"/>
                <a:gd name="connsiteX45" fmla="*/ 39947 w 2073835"/>
                <a:gd name="connsiteY45" fmla="*/ 1005608 h 1018179"/>
                <a:gd name="connsiteX46" fmla="*/ 1517 w 2073835"/>
                <a:gd name="connsiteY46" fmla="*/ 1014873 h 1018179"/>
                <a:gd name="connsiteX47" fmla="*/ 101434 w 2073835"/>
                <a:gd name="connsiteY47" fmla="*/ 882551 h 1018179"/>
                <a:gd name="connsiteX48" fmla="*/ 101449 w 2073835"/>
                <a:gd name="connsiteY48" fmla="*/ 882540 h 1018179"/>
                <a:gd name="connsiteX49" fmla="*/ 118438 w 2073835"/>
                <a:gd name="connsiteY49" fmla="*/ 796523 h 1018179"/>
                <a:gd name="connsiteX50" fmla="*/ 90983 w 2073835"/>
                <a:gd name="connsiteY50" fmla="*/ 806526 h 1018179"/>
                <a:gd name="connsiteX51" fmla="*/ 3409 w 2073835"/>
                <a:gd name="connsiteY51" fmla="*/ 852621 h 1018179"/>
                <a:gd name="connsiteX52" fmla="*/ 101028 w 2073835"/>
                <a:gd name="connsiteY52" fmla="*/ 646249 h 1018179"/>
                <a:gd name="connsiteX53" fmla="*/ 191411 w 2073835"/>
                <a:gd name="connsiteY53" fmla="*/ 592012 h 1018179"/>
                <a:gd name="connsiteX54" fmla="*/ 215724 w 2073835"/>
                <a:gd name="connsiteY54" fmla="*/ 582337 h 1018179"/>
                <a:gd name="connsiteX55" fmla="*/ 248732 w 2073835"/>
                <a:gd name="connsiteY55" fmla="*/ 530134 h 1018179"/>
                <a:gd name="connsiteX56" fmla="*/ 193673 w 2073835"/>
                <a:gd name="connsiteY56" fmla="*/ 531208 h 1018179"/>
                <a:gd name="connsiteX57" fmla="*/ 95890 w 2073835"/>
                <a:gd name="connsiteY57" fmla="*/ 546450 h 1018179"/>
                <a:gd name="connsiteX58" fmla="*/ 255095 w 2073835"/>
                <a:gd name="connsiteY58" fmla="*/ 382827 h 1018179"/>
                <a:gd name="connsiteX59" fmla="*/ 397175 w 2073835"/>
                <a:gd name="connsiteY59" fmla="*/ 358249 h 1018179"/>
                <a:gd name="connsiteX60" fmla="*/ 404243 w 2073835"/>
                <a:gd name="connsiteY60" fmla="*/ 358551 h 1018179"/>
                <a:gd name="connsiteX61" fmla="*/ 449181 w 2073835"/>
                <a:gd name="connsiteY61" fmla="*/ 324533 h 1018179"/>
                <a:gd name="connsiteX62" fmla="*/ 440910 w 2073835"/>
                <a:gd name="connsiteY62" fmla="*/ 321817 h 1018179"/>
                <a:gd name="connsiteX63" fmla="*/ 284963 w 2073835"/>
                <a:gd name="connsiteY63" fmla="*/ 293776 h 1018179"/>
                <a:gd name="connsiteX64" fmla="*/ 483374 w 2073835"/>
                <a:gd name="connsiteY64" fmla="*/ 180851 h 1018179"/>
                <a:gd name="connsiteX65" fmla="*/ 644966 w 2073835"/>
                <a:gd name="connsiteY65" fmla="*/ 201719 h 1018179"/>
                <a:gd name="connsiteX66" fmla="*/ 654610 w 2073835"/>
                <a:gd name="connsiteY66" fmla="*/ 205195 h 1018179"/>
                <a:gd name="connsiteX67" fmla="*/ 659458 w 2073835"/>
                <a:gd name="connsiteY67" fmla="*/ 202751 h 1018179"/>
                <a:gd name="connsiteX68" fmla="*/ 693065 w 2073835"/>
                <a:gd name="connsiteY68" fmla="*/ 191267 h 1018179"/>
                <a:gd name="connsiteX69" fmla="*/ 667080 w 2073835"/>
                <a:gd name="connsiteY69" fmla="*/ 172930 h 1018179"/>
                <a:gd name="connsiteX70" fmla="*/ 526180 w 2073835"/>
                <a:gd name="connsiteY70" fmla="*/ 100454 h 1018179"/>
                <a:gd name="connsiteX71" fmla="*/ 683757 w 2073835"/>
                <a:gd name="connsiteY71" fmla="*/ 48863 h 1018179"/>
                <a:gd name="connsiteX72" fmla="*/ 748960 w 2073835"/>
                <a:gd name="connsiteY72" fmla="*/ 50577 h 1018179"/>
                <a:gd name="connsiteX73" fmla="*/ 881341 w 2073835"/>
                <a:gd name="connsiteY73" fmla="*/ 107728 h 1018179"/>
                <a:gd name="connsiteX74" fmla="*/ 929904 w 2073835"/>
                <a:gd name="connsiteY74" fmla="*/ 142511 h 1018179"/>
                <a:gd name="connsiteX75" fmla="*/ 971678 w 2073835"/>
                <a:gd name="connsiteY75" fmla="*/ 140534 h 1018179"/>
                <a:gd name="connsiteX76" fmla="*/ 960141 w 2073835"/>
                <a:gd name="connsiteY76" fmla="*/ 125282 h 1018179"/>
                <a:gd name="connsiteX77" fmla="*/ 847922 w 2073835"/>
                <a:gd name="connsiteY77" fmla="*/ 13423 h 1018179"/>
                <a:gd name="connsiteX78" fmla="*/ 941222 w 2073835"/>
                <a:gd name="connsiteY78" fmla="*/ 1295 h 1018179"/>
                <a:gd name="connsiteX0-1" fmla="*/ 941222 w 2073835"/>
                <a:gd name="connsiteY0-2" fmla="*/ 1295 h 1018179"/>
                <a:gd name="connsiteX1-3" fmla="*/ 1075324 w 2073835"/>
                <a:gd name="connsiteY1-4" fmla="*/ 33590 h 1018179"/>
                <a:gd name="connsiteX2-5" fmla="*/ 1184084 w 2073835"/>
                <a:gd name="connsiteY2-6" fmla="*/ 128259 h 1018179"/>
                <a:gd name="connsiteX3-7" fmla="*/ 1212920 w 2073835"/>
                <a:gd name="connsiteY3-8" fmla="*/ 166945 h 1018179"/>
                <a:gd name="connsiteX4-9" fmla="*/ 1242709 w 2073835"/>
                <a:gd name="connsiteY4-10" fmla="*/ 174112 h 1018179"/>
                <a:gd name="connsiteX5-11" fmla="*/ 1238958 w 2073835"/>
                <a:gd name="connsiteY5-12" fmla="*/ 157124 h 1018179"/>
                <a:gd name="connsiteX6-13" fmla="*/ 1183625 w 2073835"/>
                <a:gd name="connsiteY6-14" fmla="*/ 8652 h 1018179"/>
                <a:gd name="connsiteX7-15" fmla="*/ 1196051 w 2073835"/>
                <a:gd name="connsiteY7-16" fmla="*/ 6190 h 1018179"/>
                <a:gd name="connsiteX8-17" fmla="*/ 1381889 w 2073835"/>
                <a:gd name="connsiteY8-18" fmla="*/ 121834 h 1018179"/>
                <a:gd name="connsiteX9-19" fmla="*/ 1441247 w 2073835"/>
                <a:gd name="connsiteY9-20" fmla="*/ 253240 h 1018179"/>
                <a:gd name="connsiteX10-21" fmla="*/ 1442778 w 2073835"/>
                <a:gd name="connsiteY10-22" fmla="*/ 260415 h 1018179"/>
                <a:gd name="connsiteX11-23" fmla="*/ 1476284 w 2073835"/>
                <a:gd name="connsiteY11-24" fmla="*/ 277306 h 1018179"/>
                <a:gd name="connsiteX12-25" fmla="*/ 1497407 w 2073835"/>
                <a:gd name="connsiteY12-26" fmla="*/ 262750 h 1018179"/>
                <a:gd name="connsiteX13-27" fmla="*/ 1478496 w 2073835"/>
                <a:gd name="connsiteY13-28" fmla="*/ 105434 h 1018179"/>
                <a:gd name="connsiteX14-29" fmla="*/ 1644628 w 2073835"/>
                <a:gd name="connsiteY14-30" fmla="*/ 262020 h 1018179"/>
                <a:gd name="connsiteX15-31" fmla="*/ 1671460 w 2073835"/>
                <a:gd name="connsiteY15-32" fmla="*/ 403691 h 1018179"/>
                <a:gd name="connsiteX16-33" fmla="*/ 1670350 w 2073835"/>
                <a:gd name="connsiteY16-34" fmla="*/ 445054 h 1018179"/>
                <a:gd name="connsiteX17-35" fmla="*/ 1694126 w 2073835"/>
                <a:gd name="connsiteY17-36" fmla="*/ 470904 h 1018179"/>
                <a:gd name="connsiteX18-37" fmla="*/ 1700545 w 2073835"/>
                <a:gd name="connsiteY18-38" fmla="*/ 456384 h 1018179"/>
                <a:gd name="connsiteX19-39" fmla="*/ 1743850 w 2073835"/>
                <a:gd name="connsiteY19-40" fmla="*/ 303968 h 1018179"/>
                <a:gd name="connsiteX20-41" fmla="*/ 1836628 w 2073835"/>
                <a:gd name="connsiteY20-42" fmla="*/ 512562 h 1018179"/>
                <a:gd name="connsiteX21-43" fmla="*/ 1818797 w 2073835"/>
                <a:gd name="connsiteY21-44" fmla="*/ 616449 h 1018179"/>
                <a:gd name="connsiteX22-45" fmla="*/ 1809330 w 2073835"/>
                <a:gd name="connsiteY22-46" fmla="*/ 643932 h 1018179"/>
                <a:gd name="connsiteX23-47" fmla="*/ 1828639 w 2073835"/>
                <a:gd name="connsiteY23-48" fmla="*/ 692088 h 1018179"/>
                <a:gd name="connsiteX24-49" fmla="*/ 1841046 w 2073835"/>
                <a:gd name="connsiteY24-50" fmla="*/ 678131 h 1018179"/>
                <a:gd name="connsiteX25-51" fmla="*/ 1928839 w 2073835"/>
                <a:gd name="connsiteY25-52" fmla="*/ 546229 h 1018179"/>
                <a:gd name="connsiteX26-53" fmla="*/ 1953464 w 2073835"/>
                <a:gd name="connsiteY26-54" fmla="*/ 773194 h 1018179"/>
                <a:gd name="connsiteX27-55" fmla="*/ 1925321 w 2073835"/>
                <a:gd name="connsiteY27-56" fmla="*/ 833887 h 1018179"/>
                <a:gd name="connsiteX28-57" fmla="*/ 1887788 w 2073835"/>
                <a:gd name="connsiteY28-58" fmla="*/ 889545 h 1018179"/>
                <a:gd name="connsiteX29-59" fmla="*/ 1901384 w 2073835"/>
                <a:gd name="connsiteY29-60" fmla="*/ 958383 h 1018179"/>
                <a:gd name="connsiteX30-61" fmla="*/ 1901664 w 2073835"/>
                <a:gd name="connsiteY30-62" fmla="*/ 963928 h 1018179"/>
                <a:gd name="connsiteX31-63" fmla="*/ 1911505 w 2073835"/>
                <a:gd name="connsiteY31-64" fmla="*/ 960749 h 1018179"/>
                <a:gd name="connsiteX32-65" fmla="*/ 2059875 w 2073835"/>
                <a:gd name="connsiteY32-66" fmla="*/ 818704 h 1018179"/>
                <a:gd name="connsiteX33-67" fmla="*/ 2053441 w 2073835"/>
                <a:gd name="connsiteY33-68" fmla="*/ 1018052 h 1018179"/>
                <a:gd name="connsiteX34-69" fmla="*/ 2053388 w 2073835"/>
                <a:gd name="connsiteY34-70" fmla="*/ 1018179 h 1018179"/>
                <a:gd name="connsiteX35-71" fmla="*/ 1827546 w 2073835"/>
                <a:gd name="connsiteY35-72" fmla="*/ 1018179 h 1018179"/>
                <a:gd name="connsiteX36-73" fmla="*/ 1826757 w 2073835"/>
                <a:gd name="connsiteY36-74" fmla="*/ 1011530 h 1018179"/>
                <a:gd name="connsiteX37-75" fmla="*/ 1286369 w 2073835"/>
                <a:gd name="connsiteY37-76" fmla="*/ 1011530 h 1018179"/>
                <a:gd name="connsiteX38-77" fmla="*/ 1284390 w 2073835"/>
                <a:gd name="connsiteY38-78" fmla="*/ 991895 h 1018179"/>
                <a:gd name="connsiteX39-79" fmla="*/ 993926 w 2073835"/>
                <a:gd name="connsiteY39-80" fmla="*/ 755160 h 1018179"/>
                <a:gd name="connsiteX40-81" fmla="*/ 703463 w 2073835"/>
                <a:gd name="connsiteY40-82" fmla="*/ 991895 h 1018179"/>
                <a:gd name="connsiteX41-83" fmla="*/ 701483 w 2073835"/>
                <a:gd name="connsiteY41-84" fmla="*/ 1011530 h 1018179"/>
                <a:gd name="connsiteX42-85" fmla="*/ 83785 w 2073835"/>
                <a:gd name="connsiteY42-86" fmla="*/ 1011530 h 1018179"/>
                <a:gd name="connsiteX43-87" fmla="*/ 84222 w 2073835"/>
                <a:gd name="connsiteY43-88" fmla="*/ 1002870 h 1018179"/>
                <a:gd name="connsiteX44-89" fmla="*/ 39947 w 2073835"/>
                <a:gd name="connsiteY44-90" fmla="*/ 1005608 h 1018179"/>
                <a:gd name="connsiteX45-91" fmla="*/ 1517 w 2073835"/>
                <a:gd name="connsiteY45-92" fmla="*/ 1014873 h 1018179"/>
                <a:gd name="connsiteX46-93" fmla="*/ 101434 w 2073835"/>
                <a:gd name="connsiteY46-94" fmla="*/ 882551 h 1018179"/>
                <a:gd name="connsiteX47-95" fmla="*/ 101449 w 2073835"/>
                <a:gd name="connsiteY47-96" fmla="*/ 882540 h 1018179"/>
                <a:gd name="connsiteX48-97" fmla="*/ 118438 w 2073835"/>
                <a:gd name="connsiteY48-98" fmla="*/ 796523 h 1018179"/>
                <a:gd name="connsiteX49-99" fmla="*/ 90983 w 2073835"/>
                <a:gd name="connsiteY49-100" fmla="*/ 806526 h 1018179"/>
                <a:gd name="connsiteX50-101" fmla="*/ 3409 w 2073835"/>
                <a:gd name="connsiteY50-102" fmla="*/ 852621 h 1018179"/>
                <a:gd name="connsiteX51-103" fmla="*/ 101028 w 2073835"/>
                <a:gd name="connsiteY51-104" fmla="*/ 646249 h 1018179"/>
                <a:gd name="connsiteX52-105" fmla="*/ 191411 w 2073835"/>
                <a:gd name="connsiteY52-106" fmla="*/ 592012 h 1018179"/>
                <a:gd name="connsiteX53-107" fmla="*/ 215724 w 2073835"/>
                <a:gd name="connsiteY53-108" fmla="*/ 582337 h 1018179"/>
                <a:gd name="connsiteX54-109" fmla="*/ 248732 w 2073835"/>
                <a:gd name="connsiteY54-110" fmla="*/ 530134 h 1018179"/>
                <a:gd name="connsiteX55-111" fmla="*/ 193673 w 2073835"/>
                <a:gd name="connsiteY55-112" fmla="*/ 531208 h 1018179"/>
                <a:gd name="connsiteX56-113" fmla="*/ 95890 w 2073835"/>
                <a:gd name="connsiteY56-114" fmla="*/ 546450 h 1018179"/>
                <a:gd name="connsiteX57-115" fmla="*/ 255095 w 2073835"/>
                <a:gd name="connsiteY57-116" fmla="*/ 382827 h 1018179"/>
                <a:gd name="connsiteX58-117" fmla="*/ 397175 w 2073835"/>
                <a:gd name="connsiteY58-118" fmla="*/ 358249 h 1018179"/>
                <a:gd name="connsiteX59-119" fmla="*/ 404243 w 2073835"/>
                <a:gd name="connsiteY59-120" fmla="*/ 358551 h 1018179"/>
                <a:gd name="connsiteX60-121" fmla="*/ 449181 w 2073835"/>
                <a:gd name="connsiteY60-122" fmla="*/ 324533 h 1018179"/>
                <a:gd name="connsiteX61-123" fmla="*/ 440910 w 2073835"/>
                <a:gd name="connsiteY61-124" fmla="*/ 321817 h 1018179"/>
                <a:gd name="connsiteX62-125" fmla="*/ 284963 w 2073835"/>
                <a:gd name="connsiteY62-126" fmla="*/ 293776 h 1018179"/>
                <a:gd name="connsiteX63-127" fmla="*/ 483374 w 2073835"/>
                <a:gd name="connsiteY63-128" fmla="*/ 180851 h 1018179"/>
                <a:gd name="connsiteX64-129" fmla="*/ 644966 w 2073835"/>
                <a:gd name="connsiteY64-130" fmla="*/ 201719 h 1018179"/>
                <a:gd name="connsiteX65-131" fmla="*/ 654610 w 2073835"/>
                <a:gd name="connsiteY65-132" fmla="*/ 205195 h 1018179"/>
                <a:gd name="connsiteX66-133" fmla="*/ 659458 w 2073835"/>
                <a:gd name="connsiteY66-134" fmla="*/ 202751 h 1018179"/>
                <a:gd name="connsiteX67-135" fmla="*/ 693065 w 2073835"/>
                <a:gd name="connsiteY67-136" fmla="*/ 191267 h 1018179"/>
                <a:gd name="connsiteX68-137" fmla="*/ 667080 w 2073835"/>
                <a:gd name="connsiteY68-138" fmla="*/ 172930 h 1018179"/>
                <a:gd name="connsiteX69-139" fmla="*/ 526180 w 2073835"/>
                <a:gd name="connsiteY69-140" fmla="*/ 100454 h 1018179"/>
                <a:gd name="connsiteX70-141" fmla="*/ 683757 w 2073835"/>
                <a:gd name="connsiteY70-142" fmla="*/ 48863 h 1018179"/>
                <a:gd name="connsiteX71-143" fmla="*/ 748960 w 2073835"/>
                <a:gd name="connsiteY71-144" fmla="*/ 50577 h 1018179"/>
                <a:gd name="connsiteX72-145" fmla="*/ 881341 w 2073835"/>
                <a:gd name="connsiteY72-146" fmla="*/ 107728 h 1018179"/>
                <a:gd name="connsiteX73-147" fmla="*/ 929904 w 2073835"/>
                <a:gd name="connsiteY73-148" fmla="*/ 142511 h 1018179"/>
                <a:gd name="connsiteX74-149" fmla="*/ 971678 w 2073835"/>
                <a:gd name="connsiteY74-150" fmla="*/ 140534 h 1018179"/>
                <a:gd name="connsiteX75-151" fmla="*/ 960141 w 2073835"/>
                <a:gd name="connsiteY75-152" fmla="*/ 125282 h 1018179"/>
                <a:gd name="connsiteX76-153" fmla="*/ 847922 w 2073835"/>
                <a:gd name="connsiteY76-154" fmla="*/ 13423 h 1018179"/>
                <a:gd name="connsiteX77-155" fmla="*/ 941222 w 2073835"/>
                <a:gd name="connsiteY77-156" fmla="*/ 1295 h 1018179"/>
                <a:gd name="connsiteX0-157" fmla="*/ 941222 w 2073835"/>
                <a:gd name="connsiteY0-158" fmla="*/ 1295 h 1018179"/>
                <a:gd name="connsiteX1-159" fmla="*/ 1075324 w 2073835"/>
                <a:gd name="connsiteY1-160" fmla="*/ 33590 h 1018179"/>
                <a:gd name="connsiteX2-161" fmla="*/ 1184084 w 2073835"/>
                <a:gd name="connsiteY2-162" fmla="*/ 128259 h 1018179"/>
                <a:gd name="connsiteX3-163" fmla="*/ 1212920 w 2073835"/>
                <a:gd name="connsiteY3-164" fmla="*/ 166945 h 1018179"/>
                <a:gd name="connsiteX4-165" fmla="*/ 1242709 w 2073835"/>
                <a:gd name="connsiteY4-166" fmla="*/ 174112 h 1018179"/>
                <a:gd name="connsiteX5-167" fmla="*/ 1238958 w 2073835"/>
                <a:gd name="connsiteY5-168" fmla="*/ 157124 h 1018179"/>
                <a:gd name="connsiteX6-169" fmla="*/ 1183625 w 2073835"/>
                <a:gd name="connsiteY6-170" fmla="*/ 8652 h 1018179"/>
                <a:gd name="connsiteX7-171" fmla="*/ 1196051 w 2073835"/>
                <a:gd name="connsiteY7-172" fmla="*/ 6190 h 1018179"/>
                <a:gd name="connsiteX8-173" fmla="*/ 1381889 w 2073835"/>
                <a:gd name="connsiteY8-174" fmla="*/ 121834 h 1018179"/>
                <a:gd name="connsiteX9-175" fmla="*/ 1441247 w 2073835"/>
                <a:gd name="connsiteY9-176" fmla="*/ 253240 h 1018179"/>
                <a:gd name="connsiteX10-177" fmla="*/ 1442778 w 2073835"/>
                <a:gd name="connsiteY10-178" fmla="*/ 260415 h 1018179"/>
                <a:gd name="connsiteX11-179" fmla="*/ 1476284 w 2073835"/>
                <a:gd name="connsiteY11-180" fmla="*/ 277306 h 1018179"/>
                <a:gd name="connsiteX12-181" fmla="*/ 1497407 w 2073835"/>
                <a:gd name="connsiteY12-182" fmla="*/ 262750 h 1018179"/>
                <a:gd name="connsiteX13-183" fmla="*/ 1478496 w 2073835"/>
                <a:gd name="connsiteY13-184" fmla="*/ 105434 h 1018179"/>
                <a:gd name="connsiteX14-185" fmla="*/ 1644628 w 2073835"/>
                <a:gd name="connsiteY14-186" fmla="*/ 262020 h 1018179"/>
                <a:gd name="connsiteX15-187" fmla="*/ 1671460 w 2073835"/>
                <a:gd name="connsiteY15-188" fmla="*/ 403691 h 1018179"/>
                <a:gd name="connsiteX16-189" fmla="*/ 1670350 w 2073835"/>
                <a:gd name="connsiteY16-190" fmla="*/ 445054 h 1018179"/>
                <a:gd name="connsiteX17-191" fmla="*/ 1694126 w 2073835"/>
                <a:gd name="connsiteY17-192" fmla="*/ 470904 h 1018179"/>
                <a:gd name="connsiteX18-193" fmla="*/ 1707195 w 2073835"/>
                <a:gd name="connsiteY18-194" fmla="*/ 443083 h 1018179"/>
                <a:gd name="connsiteX19-195" fmla="*/ 1743850 w 2073835"/>
                <a:gd name="connsiteY19-196" fmla="*/ 303968 h 1018179"/>
                <a:gd name="connsiteX20-197" fmla="*/ 1836628 w 2073835"/>
                <a:gd name="connsiteY20-198" fmla="*/ 512562 h 1018179"/>
                <a:gd name="connsiteX21-199" fmla="*/ 1818797 w 2073835"/>
                <a:gd name="connsiteY21-200" fmla="*/ 616449 h 1018179"/>
                <a:gd name="connsiteX22-201" fmla="*/ 1809330 w 2073835"/>
                <a:gd name="connsiteY22-202" fmla="*/ 643932 h 1018179"/>
                <a:gd name="connsiteX23-203" fmla="*/ 1828639 w 2073835"/>
                <a:gd name="connsiteY23-204" fmla="*/ 692088 h 1018179"/>
                <a:gd name="connsiteX24-205" fmla="*/ 1841046 w 2073835"/>
                <a:gd name="connsiteY24-206" fmla="*/ 678131 h 1018179"/>
                <a:gd name="connsiteX25-207" fmla="*/ 1928839 w 2073835"/>
                <a:gd name="connsiteY25-208" fmla="*/ 546229 h 1018179"/>
                <a:gd name="connsiteX26-209" fmla="*/ 1953464 w 2073835"/>
                <a:gd name="connsiteY26-210" fmla="*/ 773194 h 1018179"/>
                <a:gd name="connsiteX27-211" fmla="*/ 1925321 w 2073835"/>
                <a:gd name="connsiteY27-212" fmla="*/ 833887 h 1018179"/>
                <a:gd name="connsiteX28-213" fmla="*/ 1887788 w 2073835"/>
                <a:gd name="connsiteY28-214" fmla="*/ 889545 h 1018179"/>
                <a:gd name="connsiteX29-215" fmla="*/ 1901384 w 2073835"/>
                <a:gd name="connsiteY29-216" fmla="*/ 958383 h 1018179"/>
                <a:gd name="connsiteX30-217" fmla="*/ 1901664 w 2073835"/>
                <a:gd name="connsiteY30-218" fmla="*/ 963928 h 1018179"/>
                <a:gd name="connsiteX31-219" fmla="*/ 1911505 w 2073835"/>
                <a:gd name="connsiteY31-220" fmla="*/ 960749 h 1018179"/>
                <a:gd name="connsiteX32-221" fmla="*/ 2059875 w 2073835"/>
                <a:gd name="connsiteY32-222" fmla="*/ 818704 h 1018179"/>
                <a:gd name="connsiteX33-223" fmla="*/ 2053441 w 2073835"/>
                <a:gd name="connsiteY33-224" fmla="*/ 1018052 h 1018179"/>
                <a:gd name="connsiteX34-225" fmla="*/ 2053388 w 2073835"/>
                <a:gd name="connsiteY34-226" fmla="*/ 1018179 h 1018179"/>
                <a:gd name="connsiteX35-227" fmla="*/ 1827546 w 2073835"/>
                <a:gd name="connsiteY35-228" fmla="*/ 1018179 h 1018179"/>
                <a:gd name="connsiteX36-229" fmla="*/ 1826757 w 2073835"/>
                <a:gd name="connsiteY36-230" fmla="*/ 1011530 h 1018179"/>
                <a:gd name="connsiteX37-231" fmla="*/ 1286369 w 2073835"/>
                <a:gd name="connsiteY37-232" fmla="*/ 1011530 h 1018179"/>
                <a:gd name="connsiteX38-233" fmla="*/ 1284390 w 2073835"/>
                <a:gd name="connsiteY38-234" fmla="*/ 991895 h 1018179"/>
                <a:gd name="connsiteX39-235" fmla="*/ 993926 w 2073835"/>
                <a:gd name="connsiteY39-236" fmla="*/ 755160 h 1018179"/>
                <a:gd name="connsiteX40-237" fmla="*/ 703463 w 2073835"/>
                <a:gd name="connsiteY40-238" fmla="*/ 991895 h 1018179"/>
                <a:gd name="connsiteX41-239" fmla="*/ 701483 w 2073835"/>
                <a:gd name="connsiteY41-240" fmla="*/ 1011530 h 1018179"/>
                <a:gd name="connsiteX42-241" fmla="*/ 83785 w 2073835"/>
                <a:gd name="connsiteY42-242" fmla="*/ 1011530 h 1018179"/>
                <a:gd name="connsiteX43-243" fmla="*/ 84222 w 2073835"/>
                <a:gd name="connsiteY43-244" fmla="*/ 1002870 h 1018179"/>
                <a:gd name="connsiteX44-245" fmla="*/ 39947 w 2073835"/>
                <a:gd name="connsiteY44-246" fmla="*/ 1005608 h 1018179"/>
                <a:gd name="connsiteX45-247" fmla="*/ 1517 w 2073835"/>
                <a:gd name="connsiteY45-248" fmla="*/ 1014873 h 1018179"/>
                <a:gd name="connsiteX46-249" fmla="*/ 101434 w 2073835"/>
                <a:gd name="connsiteY46-250" fmla="*/ 882551 h 1018179"/>
                <a:gd name="connsiteX47-251" fmla="*/ 101449 w 2073835"/>
                <a:gd name="connsiteY47-252" fmla="*/ 882540 h 1018179"/>
                <a:gd name="connsiteX48-253" fmla="*/ 118438 w 2073835"/>
                <a:gd name="connsiteY48-254" fmla="*/ 796523 h 1018179"/>
                <a:gd name="connsiteX49-255" fmla="*/ 90983 w 2073835"/>
                <a:gd name="connsiteY49-256" fmla="*/ 806526 h 1018179"/>
                <a:gd name="connsiteX50-257" fmla="*/ 3409 w 2073835"/>
                <a:gd name="connsiteY50-258" fmla="*/ 852621 h 1018179"/>
                <a:gd name="connsiteX51-259" fmla="*/ 101028 w 2073835"/>
                <a:gd name="connsiteY51-260" fmla="*/ 646249 h 1018179"/>
                <a:gd name="connsiteX52-261" fmla="*/ 191411 w 2073835"/>
                <a:gd name="connsiteY52-262" fmla="*/ 592012 h 1018179"/>
                <a:gd name="connsiteX53-263" fmla="*/ 215724 w 2073835"/>
                <a:gd name="connsiteY53-264" fmla="*/ 582337 h 1018179"/>
                <a:gd name="connsiteX54-265" fmla="*/ 248732 w 2073835"/>
                <a:gd name="connsiteY54-266" fmla="*/ 530134 h 1018179"/>
                <a:gd name="connsiteX55-267" fmla="*/ 193673 w 2073835"/>
                <a:gd name="connsiteY55-268" fmla="*/ 531208 h 1018179"/>
                <a:gd name="connsiteX56-269" fmla="*/ 95890 w 2073835"/>
                <a:gd name="connsiteY56-270" fmla="*/ 546450 h 1018179"/>
                <a:gd name="connsiteX57-271" fmla="*/ 255095 w 2073835"/>
                <a:gd name="connsiteY57-272" fmla="*/ 382827 h 1018179"/>
                <a:gd name="connsiteX58-273" fmla="*/ 397175 w 2073835"/>
                <a:gd name="connsiteY58-274" fmla="*/ 358249 h 1018179"/>
                <a:gd name="connsiteX59-275" fmla="*/ 404243 w 2073835"/>
                <a:gd name="connsiteY59-276" fmla="*/ 358551 h 1018179"/>
                <a:gd name="connsiteX60-277" fmla="*/ 449181 w 2073835"/>
                <a:gd name="connsiteY60-278" fmla="*/ 324533 h 1018179"/>
                <a:gd name="connsiteX61-279" fmla="*/ 440910 w 2073835"/>
                <a:gd name="connsiteY61-280" fmla="*/ 321817 h 1018179"/>
                <a:gd name="connsiteX62-281" fmla="*/ 284963 w 2073835"/>
                <a:gd name="connsiteY62-282" fmla="*/ 293776 h 1018179"/>
                <a:gd name="connsiteX63-283" fmla="*/ 483374 w 2073835"/>
                <a:gd name="connsiteY63-284" fmla="*/ 180851 h 1018179"/>
                <a:gd name="connsiteX64-285" fmla="*/ 644966 w 2073835"/>
                <a:gd name="connsiteY64-286" fmla="*/ 201719 h 1018179"/>
                <a:gd name="connsiteX65-287" fmla="*/ 654610 w 2073835"/>
                <a:gd name="connsiteY65-288" fmla="*/ 205195 h 1018179"/>
                <a:gd name="connsiteX66-289" fmla="*/ 659458 w 2073835"/>
                <a:gd name="connsiteY66-290" fmla="*/ 202751 h 1018179"/>
                <a:gd name="connsiteX67-291" fmla="*/ 693065 w 2073835"/>
                <a:gd name="connsiteY67-292" fmla="*/ 191267 h 1018179"/>
                <a:gd name="connsiteX68-293" fmla="*/ 667080 w 2073835"/>
                <a:gd name="connsiteY68-294" fmla="*/ 172930 h 1018179"/>
                <a:gd name="connsiteX69-295" fmla="*/ 526180 w 2073835"/>
                <a:gd name="connsiteY69-296" fmla="*/ 100454 h 1018179"/>
                <a:gd name="connsiteX70-297" fmla="*/ 683757 w 2073835"/>
                <a:gd name="connsiteY70-298" fmla="*/ 48863 h 1018179"/>
                <a:gd name="connsiteX71-299" fmla="*/ 748960 w 2073835"/>
                <a:gd name="connsiteY71-300" fmla="*/ 50577 h 1018179"/>
                <a:gd name="connsiteX72-301" fmla="*/ 881341 w 2073835"/>
                <a:gd name="connsiteY72-302" fmla="*/ 107728 h 1018179"/>
                <a:gd name="connsiteX73-303" fmla="*/ 929904 w 2073835"/>
                <a:gd name="connsiteY73-304" fmla="*/ 142511 h 1018179"/>
                <a:gd name="connsiteX74-305" fmla="*/ 971678 w 2073835"/>
                <a:gd name="connsiteY74-306" fmla="*/ 140534 h 1018179"/>
                <a:gd name="connsiteX75-307" fmla="*/ 960141 w 2073835"/>
                <a:gd name="connsiteY75-308" fmla="*/ 125282 h 1018179"/>
                <a:gd name="connsiteX76-309" fmla="*/ 847922 w 2073835"/>
                <a:gd name="connsiteY76-310" fmla="*/ 13423 h 1018179"/>
                <a:gd name="connsiteX77-311" fmla="*/ 941222 w 2073835"/>
                <a:gd name="connsiteY77-312" fmla="*/ 1295 h 1018179"/>
                <a:gd name="connsiteX0-313" fmla="*/ 941222 w 2073835"/>
                <a:gd name="connsiteY0-314" fmla="*/ 1295 h 1018179"/>
                <a:gd name="connsiteX1-315" fmla="*/ 1075324 w 2073835"/>
                <a:gd name="connsiteY1-316" fmla="*/ 33590 h 1018179"/>
                <a:gd name="connsiteX2-317" fmla="*/ 1184084 w 2073835"/>
                <a:gd name="connsiteY2-318" fmla="*/ 128259 h 1018179"/>
                <a:gd name="connsiteX3-319" fmla="*/ 1212920 w 2073835"/>
                <a:gd name="connsiteY3-320" fmla="*/ 166945 h 1018179"/>
                <a:gd name="connsiteX4-321" fmla="*/ 1242709 w 2073835"/>
                <a:gd name="connsiteY4-322" fmla="*/ 174112 h 1018179"/>
                <a:gd name="connsiteX5-323" fmla="*/ 1238958 w 2073835"/>
                <a:gd name="connsiteY5-324" fmla="*/ 157124 h 1018179"/>
                <a:gd name="connsiteX6-325" fmla="*/ 1183625 w 2073835"/>
                <a:gd name="connsiteY6-326" fmla="*/ 8652 h 1018179"/>
                <a:gd name="connsiteX7-327" fmla="*/ 1196051 w 2073835"/>
                <a:gd name="connsiteY7-328" fmla="*/ 6190 h 1018179"/>
                <a:gd name="connsiteX8-329" fmla="*/ 1381889 w 2073835"/>
                <a:gd name="connsiteY8-330" fmla="*/ 121834 h 1018179"/>
                <a:gd name="connsiteX9-331" fmla="*/ 1441247 w 2073835"/>
                <a:gd name="connsiteY9-332" fmla="*/ 253240 h 1018179"/>
                <a:gd name="connsiteX10-333" fmla="*/ 1442778 w 2073835"/>
                <a:gd name="connsiteY10-334" fmla="*/ 260415 h 1018179"/>
                <a:gd name="connsiteX11-335" fmla="*/ 1476284 w 2073835"/>
                <a:gd name="connsiteY11-336" fmla="*/ 277306 h 1018179"/>
                <a:gd name="connsiteX12-337" fmla="*/ 1497407 w 2073835"/>
                <a:gd name="connsiteY12-338" fmla="*/ 262750 h 1018179"/>
                <a:gd name="connsiteX13-339" fmla="*/ 1478496 w 2073835"/>
                <a:gd name="connsiteY13-340" fmla="*/ 105434 h 1018179"/>
                <a:gd name="connsiteX14-341" fmla="*/ 1644628 w 2073835"/>
                <a:gd name="connsiteY14-342" fmla="*/ 262020 h 1018179"/>
                <a:gd name="connsiteX15-343" fmla="*/ 1671460 w 2073835"/>
                <a:gd name="connsiteY15-344" fmla="*/ 403691 h 1018179"/>
                <a:gd name="connsiteX16-345" fmla="*/ 1670350 w 2073835"/>
                <a:gd name="connsiteY16-346" fmla="*/ 445054 h 1018179"/>
                <a:gd name="connsiteX17-347" fmla="*/ 1694126 w 2073835"/>
                <a:gd name="connsiteY17-348" fmla="*/ 470904 h 1018179"/>
                <a:gd name="connsiteX18-349" fmla="*/ 1707195 w 2073835"/>
                <a:gd name="connsiteY18-350" fmla="*/ 443083 h 1018179"/>
                <a:gd name="connsiteX19-351" fmla="*/ 1743850 w 2073835"/>
                <a:gd name="connsiteY19-352" fmla="*/ 303968 h 1018179"/>
                <a:gd name="connsiteX20-353" fmla="*/ 1836628 w 2073835"/>
                <a:gd name="connsiteY20-354" fmla="*/ 512562 h 1018179"/>
                <a:gd name="connsiteX21-355" fmla="*/ 1818797 w 2073835"/>
                <a:gd name="connsiteY21-356" fmla="*/ 616449 h 1018179"/>
                <a:gd name="connsiteX22-357" fmla="*/ 1809330 w 2073835"/>
                <a:gd name="connsiteY22-358" fmla="*/ 643932 h 1018179"/>
                <a:gd name="connsiteX23-359" fmla="*/ 1835289 w 2073835"/>
                <a:gd name="connsiteY23-360" fmla="*/ 688763 h 1018179"/>
                <a:gd name="connsiteX24-361" fmla="*/ 1841046 w 2073835"/>
                <a:gd name="connsiteY24-362" fmla="*/ 678131 h 1018179"/>
                <a:gd name="connsiteX25-363" fmla="*/ 1928839 w 2073835"/>
                <a:gd name="connsiteY25-364" fmla="*/ 546229 h 1018179"/>
                <a:gd name="connsiteX26-365" fmla="*/ 1953464 w 2073835"/>
                <a:gd name="connsiteY26-366" fmla="*/ 773194 h 1018179"/>
                <a:gd name="connsiteX27-367" fmla="*/ 1925321 w 2073835"/>
                <a:gd name="connsiteY27-368" fmla="*/ 833887 h 1018179"/>
                <a:gd name="connsiteX28-369" fmla="*/ 1887788 w 2073835"/>
                <a:gd name="connsiteY28-370" fmla="*/ 889545 h 1018179"/>
                <a:gd name="connsiteX29-371" fmla="*/ 1901384 w 2073835"/>
                <a:gd name="connsiteY29-372" fmla="*/ 958383 h 1018179"/>
                <a:gd name="connsiteX30-373" fmla="*/ 1901664 w 2073835"/>
                <a:gd name="connsiteY30-374" fmla="*/ 963928 h 1018179"/>
                <a:gd name="connsiteX31-375" fmla="*/ 1911505 w 2073835"/>
                <a:gd name="connsiteY31-376" fmla="*/ 960749 h 1018179"/>
                <a:gd name="connsiteX32-377" fmla="*/ 2059875 w 2073835"/>
                <a:gd name="connsiteY32-378" fmla="*/ 818704 h 1018179"/>
                <a:gd name="connsiteX33-379" fmla="*/ 2053441 w 2073835"/>
                <a:gd name="connsiteY33-380" fmla="*/ 1018052 h 1018179"/>
                <a:gd name="connsiteX34-381" fmla="*/ 2053388 w 2073835"/>
                <a:gd name="connsiteY34-382" fmla="*/ 1018179 h 1018179"/>
                <a:gd name="connsiteX35-383" fmla="*/ 1827546 w 2073835"/>
                <a:gd name="connsiteY35-384" fmla="*/ 1018179 h 1018179"/>
                <a:gd name="connsiteX36-385" fmla="*/ 1826757 w 2073835"/>
                <a:gd name="connsiteY36-386" fmla="*/ 1011530 h 1018179"/>
                <a:gd name="connsiteX37-387" fmla="*/ 1286369 w 2073835"/>
                <a:gd name="connsiteY37-388" fmla="*/ 1011530 h 1018179"/>
                <a:gd name="connsiteX38-389" fmla="*/ 1284390 w 2073835"/>
                <a:gd name="connsiteY38-390" fmla="*/ 991895 h 1018179"/>
                <a:gd name="connsiteX39-391" fmla="*/ 993926 w 2073835"/>
                <a:gd name="connsiteY39-392" fmla="*/ 755160 h 1018179"/>
                <a:gd name="connsiteX40-393" fmla="*/ 703463 w 2073835"/>
                <a:gd name="connsiteY40-394" fmla="*/ 991895 h 1018179"/>
                <a:gd name="connsiteX41-395" fmla="*/ 701483 w 2073835"/>
                <a:gd name="connsiteY41-396" fmla="*/ 1011530 h 1018179"/>
                <a:gd name="connsiteX42-397" fmla="*/ 83785 w 2073835"/>
                <a:gd name="connsiteY42-398" fmla="*/ 1011530 h 1018179"/>
                <a:gd name="connsiteX43-399" fmla="*/ 84222 w 2073835"/>
                <a:gd name="connsiteY43-400" fmla="*/ 1002870 h 1018179"/>
                <a:gd name="connsiteX44-401" fmla="*/ 39947 w 2073835"/>
                <a:gd name="connsiteY44-402" fmla="*/ 1005608 h 1018179"/>
                <a:gd name="connsiteX45-403" fmla="*/ 1517 w 2073835"/>
                <a:gd name="connsiteY45-404" fmla="*/ 1014873 h 1018179"/>
                <a:gd name="connsiteX46-405" fmla="*/ 101434 w 2073835"/>
                <a:gd name="connsiteY46-406" fmla="*/ 882551 h 1018179"/>
                <a:gd name="connsiteX47-407" fmla="*/ 101449 w 2073835"/>
                <a:gd name="connsiteY47-408" fmla="*/ 882540 h 1018179"/>
                <a:gd name="connsiteX48-409" fmla="*/ 118438 w 2073835"/>
                <a:gd name="connsiteY48-410" fmla="*/ 796523 h 1018179"/>
                <a:gd name="connsiteX49-411" fmla="*/ 90983 w 2073835"/>
                <a:gd name="connsiteY49-412" fmla="*/ 806526 h 1018179"/>
                <a:gd name="connsiteX50-413" fmla="*/ 3409 w 2073835"/>
                <a:gd name="connsiteY50-414" fmla="*/ 852621 h 1018179"/>
                <a:gd name="connsiteX51-415" fmla="*/ 101028 w 2073835"/>
                <a:gd name="connsiteY51-416" fmla="*/ 646249 h 1018179"/>
                <a:gd name="connsiteX52-417" fmla="*/ 191411 w 2073835"/>
                <a:gd name="connsiteY52-418" fmla="*/ 592012 h 1018179"/>
                <a:gd name="connsiteX53-419" fmla="*/ 215724 w 2073835"/>
                <a:gd name="connsiteY53-420" fmla="*/ 582337 h 1018179"/>
                <a:gd name="connsiteX54-421" fmla="*/ 248732 w 2073835"/>
                <a:gd name="connsiteY54-422" fmla="*/ 530134 h 1018179"/>
                <a:gd name="connsiteX55-423" fmla="*/ 193673 w 2073835"/>
                <a:gd name="connsiteY55-424" fmla="*/ 531208 h 1018179"/>
                <a:gd name="connsiteX56-425" fmla="*/ 95890 w 2073835"/>
                <a:gd name="connsiteY56-426" fmla="*/ 546450 h 1018179"/>
                <a:gd name="connsiteX57-427" fmla="*/ 255095 w 2073835"/>
                <a:gd name="connsiteY57-428" fmla="*/ 382827 h 1018179"/>
                <a:gd name="connsiteX58-429" fmla="*/ 397175 w 2073835"/>
                <a:gd name="connsiteY58-430" fmla="*/ 358249 h 1018179"/>
                <a:gd name="connsiteX59-431" fmla="*/ 404243 w 2073835"/>
                <a:gd name="connsiteY59-432" fmla="*/ 358551 h 1018179"/>
                <a:gd name="connsiteX60-433" fmla="*/ 449181 w 2073835"/>
                <a:gd name="connsiteY60-434" fmla="*/ 324533 h 1018179"/>
                <a:gd name="connsiteX61-435" fmla="*/ 440910 w 2073835"/>
                <a:gd name="connsiteY61-436" fmla="*/ 321817 h 1018179"/>
                <a:gd name="connsiteX62-437" fmla="*/ 284963 w 2073835"/>
                <a:gd name="connsiteY62-438" fmla="*/ 293776 h 1018179"/>
                <a:gd name="connsiteX63-439" fmla="*/ 483374 w 2073835"/>
                <a:gd name="connsiteY63-440" fmla="*/ 180851 h 1018179"/>
                <a:gd name="connsiteX64-441" fmla="*/ 644966 w 2073835"/>
                <a:gd name="connsiteY64-442" fmla="*/ 201719 h 1018179"/>
                <a:gd name="connsiteX65-443" fmla="*/ 654610 w 2073835"/>
                <a:gd name="connsiteY65-444" fmla="*/ 205195 h 1018179"/>
                <a:gd name="connsiteX66-445" fmla="*/ 659458 w 2073835"/>
                <a:gd name="connsiteY66-446" fmla="*/ 202751 h 1018179"/>
                <a:gd name="connsiteX67-447" fmla="*/ 693065 w 2073835"/>
                <a:gd name="connsiteY67-448" fmla="*/ 191267 h 1018179"/>
                <a:gd name="connsiteX68-449" fmla="*/ 667080 w 2073835"/>
                <a:gd name="connsiteY68-450" fmla="*/ 172930 h 1018179"/>
                <a:gd name="connsiteX69-451" fmla="*/ 526180 w 2073835"/>
                <a:gd name="connsiteY69-452" fmla="*/ 100454 h 1018179"/>
                <a:gd name="connsiteX70-453" fmla="*/ 683757 w 2073835"/>
                <a:gd name="connsiteY70-454" fmla="*/ 48863 h 1018179"/>
                <a:gd name="connsiteX71-455" fmla="*/ 748960 w 2073835"/>
                <a:gd name="connsiteY71-456" fmla="*/ 50577 h 1018179"/>
                <a:gd name="connsiteX72-457" fmla="*/ 881341 w 2073835"/>
                <a:gd name="connsiteY72-458" fmla="*/ 107728 h 1018179"/>
                <a:gd name="connsiteX73-459" fmla="*/ 929904 w 2073835"/>
                <a:gd name="connsiteY73-460" fmla="*/ 142511 h 1018179"/>
                <a:gd name="connsiteX74-461" fmla="*/ 971678 w 2073835"/>
                <a:gd name="connsiteY74-462" fmla="*/ 140534 h 1018179"/>
                <a:gd name="connsiteX75-463" fmla="*/ 960141 w 2073835"/>
                <a:gd name="connsiteY75-464" fmla="*/ 125282 h 1018179"/>
                <a:gd name="connsiteX76-465" fmla="*/ 847922 w 2073835"/>
                <a:gd name="connsiteY76-466" fmla="*/ 13423 h 1018179"/>
                <a:gd name="connsiteX77-467" fmla="*/ 941222 w 2073835"/>
                <a:gd name="connsiteY77-468" fmla="*/ 1295 h 1018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Lst>
              <a:rect l="l" t="t" r="r" b="b"/>
              <a:pathLst>
                <a:path w="2073835" h="1018179">
                  <a:moveTo>
                    <a:pt x="941222" y="1295"/>
                  </a:moveTo>
                  <a:cubicBezTo>
                    <a:pt x="988502" y="4884"/>
                    <a:pt x="1042582" y="15877"/>
                    <a:pt x="1075324" y="33590"/>
                  </a:cubicBezTo>
                  <a:cubicBezTo>
                    <a:pt x="1108067" y="51303"/>
                    <a:pt x="1150410" y="89527"/>
                    <a:pt x="1184084" y="128259"/>
                  </a:cubicBezTo>
                  <a:lnTo>
                    <a:pt x="1212920" y="166945"/>
                  </a:lnTo>
                  <a:lnTo>
                    <a:pt x="1242709" y="174112"/>
                  </a:lnTo>
                  <a:lnTo>
                    <a:pt x="1238958" y="157124"/>
                  </a:lnTo>
                  <a:cubicBezTo>
                    <a:pt x="1225363" y="102775"/>
                    <a:pt x="1202918" y="31293"/>
                    <a:pt x="1183625" y="8652"/>
                  </a:cubicBezTo>
                  <a:cubicBezTo>
                    <a:pt x="1186124" y="6526"/>
                    <a:pt x="1190398" y="5769"/>
                    <a:pt x="1196051" y="6190"/>
                  </a:cubicBezTo>
                  <a:cubicBezTo>
                    <a:pt x="1235619" y="9136"/>
                    <a:pt x="1342742" y="69763"/>
                    <a:pt x="1381889" y="121834"/>
                  </a:cubicBezTo>
                  <a:cubicBezTo>
                    <a:pt x="1404259" y="151591"/>
                    <a:pt x="1426798" y="203993"/>
                    <a:pt x="1441247" y="253240"/>
                  </a:cubicBezTo>
                  <a:lnTo>
                    <a:pt x="1442778" y="260415"/>
                  </a:lnTo>
                  <a:lnTo>
                    <a:pt x="1476284" y="277306"/>
                  </a:lnTo>
                  <a:lnTo>
                    <a:pt x="1497407" y="262750"/>
                  </a:lnTo>
                  <a:cubicBezTo>
                    <a:pt x="1496959" y="206727"/>
                    <a:pt x="1491931" y="131974"/>
                    <a:pt x="1478496" y="105434"/>
                  </a:cubicBezTo>
                  <a:cubicBezTo>
                    <a:pt x="1501933" y="93596"/>
                    <a:pt x="1615120" y="193665"/>
                    <a:pt x="1644628" y="262020"/>
                  </a:cubicBezTo>
                  <a:cubicBezTo>
                    <a:pt x="1659383" y="296197"/>
                    <a:pt x="1668983" y="352427"/>
                    <a:pt x="1671460" y="403691"/>
                  </a:cubicBezTo>
                  <a:lnTo>
                    <a:pt x="1670350" y="445054"/>
                  </a:lnTo>
                  <a:lnTo>
                    <a:pt x="1694126" y="470904"/>
                  </a:lnTo>
                  <a:lnTo>
                    <a:pt x="1707195" y="443083"/>
                  </a:lnTo>
                  <a:cubicBezTo>
                    <a:pt x="1728416" y="391232"/>
                    <a:pt x="1745995" y="333637"/>
                    <a:pt x="1743850" y="303968"/>
                  </a:cubicBezTo>
                  <a:cubicBezTo>
                    <a:pt x="1770041" y="302098"/>
                    <a:pt x="1835805" y="438115"/>
                    <a:pt x="1836628" y="512562"/>
                  </a:cubicBezTo>
                  <a:cubicBezTo>
                    <a:pt x="1836937" y="540480"/>
                    <a:pt x="1829781" y="578721"/>
                    <a:pt x="1818797" y="616449"/>
                  </a:cubicBezTo>
                  <a:lnTo>
                    <a:pt x="1809330" y="643932"/>
                  </a:lnTo>
                  <a:lnTo>
                    <a:pt x="1835289" y="688763"/>
                  </a:lnTo>
                  <a:lnTo>
                    <a:pt x="1841046" y="678131"/>
                  </a:lnTo>
                  <a:cubicBezTo>
                    <a:pt x="1877090" y="635241"/>
                    <a:pt x="1921818" y="575135"/>
                    <a:pt x="1928839" y="546229"/>
                  </a:cubicBezTo>
                  <a:cubicBezTo>
                    <a:pt x="1954349" y="552449"/>
                    <a:pt x="1975421" y="702052"/>
                    <a:pt x="1953464" y="773194"/>
                  </a:cubicBezTo>
                  <a:cubicBezTo>
                    <a:pt x="1947975" y="790979"/>
                    <a:pt x="1937925" y="812119"/>
                    <a:pt x="1925321" y="833887"/>
                  </a:cubicBezTo>
                  <a:lnTo>
                    <a:pt x="1887788" y="889545"/>
                  </a:lnTo>
                  <a:lnTo>
                    <a:pt x="1901384" y="958383"/>
                  </a:lnTo>
                  <a:cubicBezTo>
                    <a:pt x="1901477" y="960231"/>
                    <a:pt x="1901571" y="962080"/>
                    <a:pt x="1901664" y="963928"/>
                  </a:cubicBezTo>
                  <a:lnTo>
                    <a:pt x="1911505" y="960749"/>
                  </a:lnTo>
                  <a:cubicBezTo>
                    <a:pt x="1950867" y="932901"/>
                    <a:pt x="2043479" y="854818"/>
                    <a:pt x="2059875" y="818704"/>
                  </a:cubicBezTo>
                  <a:cubicBezTo>
                    <a:pt x="2080786" y="828219"/>
                    <a:pt x="2077854" y="944947"/>
                    <a:pt x="2053441" y="1018052"/>
                  </a:cubicBezTo>
                  <a:cubicBezTo>
                    <a:pt x="2053423" y="1018094"/>
                    <a:pt x="2053406" y="1018137"/>
                    <a:pt x="2053388" y="1018179"/>
                  </a:cubicBezTo>
                  <a:lnTo>
                    <a:pt x="1827546" y="1018179"/>
                  </a:lnTo>
                  <a:lnTo>
                    <a:pt x="1826757" y="1011530"/>
                  </a:lnTo>
                  <a:lnTo>
                    <a:pt x="1286369" y="1011530"/>
                  </a:lnTo>
                  <a:lnTo>
                    <a:pt x="1284390" y="991895"/>
                  </a:lnTo>
                  <a:cubicBezTo>
                    <a:pt x="1256743" y="856791"/>
                    <a:pt x="1137203" y="755160"/>
                    <a:pt x="993926" y="755160"/>
                  </a:cubicBezTo>
                  <a:cubicBezTo>
                    <a:pt x="850649" y="755160"/>
                    <a:pt x="731109" y="856791"/>
                    <a:pt x="703463" y="991895"/>
                  </a:cubicBezTo>
                  <a:lnTo>
                    <a:pt x="701483" y="1011530"/>
                  </a:lnTo>
                  <a:lnTo>
                    <a:pt x="83785" y="1011530"/>
                  </a:lnTo>
                  <a:cubicBezTo>
                    <a:pt x="83931" y="1008643"/>
                    <a:pt x="84076" y="1005757"/>
                    <a:pt x="84222" y="1002870"/>
                  </a:cubicBezTo>
                  <a:lnTo>
                    <a:pt x="39947" y="1005608"/>
                  </a:lnTo>
                  <a:cubicBezTo>
                    <a:pt x="23769" y="1007454"/>
                    <a:pt x="10305" y="1010281"/>
                    <a:pt x="1517" y="1014873"/>
                  </a:cubicBezTo>
                  <a:cubicBezTo>
                    <a:pt x="-7588" y="997412"/>
                    <a:pt x="45598" y="928657"/>
                    <a:pt x="101434" y="882551"/>
                  </a:cubicBezTo>
                  <a:cubicBezTo>
                    <a:pt x="101439" y="882547"/>
                    <a:pt x="101444" y="882544"/>
                    <a:pt x="101449" y="882540"/>
                  </a:cubicBezTo>
                  <a:lnTo>
                    <a:pt x="118438" y="796523"/>
                  </a:lnTo>
                  <a:lnTo>
                    <a:pt x="90983" y="806526"/>
                  </a:lnTo>
                  <a:cubicBezTo>
                    <a:pt x="53068" y="821590"/>
                    <a:pt x="17471" y="838638"/>
                    <a:pt x="3409" y="852621"/>
                  </a:cubicBezTo>
                  <a:cubicBezTo>
                    <a:pt x="-15089" y="833988"/>
                    <a:pt x="45130" y="695427"/>
                    <a:pt x="101028" y="646249"/>
                  </a:cubicBezTo>
                  <a:cubicBezTo>
                    <a:pt x="121991" y="627807"/>
                    <a:pt x="155646" y="608291"/>
                    <a:pt x="191411" y="592012"/>
                  </a:cubicBezTo>
                  <a:lnTo>
                    <a:pt x="215724" y="582337"/>
                  </a:lnTo>
                  <a:lnTo>
                    <a:pt x="248732" y="530134"/>
                  </a:lnTo>
                  <a:lnTo>
                    <a:pt x="193673" y="531208"/>
                  </a:lnTo>
                  <a:cubicBezTo>
                    <a:pt x="152922" y="533178"/>
                    <a:pt x="113723" y="537776"/>
                    <a:pt x="95890" y="546450"/>
                  </a:cubicBezTo>
                  <a:cubicBezTo>
                    <a:pt x="84425" y="522829"/>
                    <a:pt x="186280" y="411246"/>
                    <a:pt x="255095" y="382827"/>
                  </a:cubicBezTo>
                  <a:cubicBezTo>
                    <a:pt x="289503" y="368617"/>
                    <a:pt x="345879" y="359912"/>
                    <a:pt x="397175" y="358249"/>
                  </a:cubicBezTo>
                  <a:lnTo>
                    <a:pt x="404243" y="358551"/>
                  </a:lnTo>
                  <a:lnTo>
                    <a:pt x="449181" y="324533"/>
                  </a:lnTo>
                  <a:lnTo>
                    <a:pt x="440910" y="321817"/>
                  </a:lnTo>
                  <a:cubicBezTo>
                    <a:pt x="387218" y="305821"/>
                    <a:pt x="314275" y="288712"/>
                    <a:pt x="284963" y="293776"/>
                  </a:cubicBezTo>
                  <a:cubicBezTo>
                    <a:pt x="280515" y="267898"/>
                    <a:pt x="409371" y="189023"/>
                    <a:pt x="483374" y="180851"/>
                  </a:cubicBezTo>
                  <a:cubicBezTo>
                    <a:pt x="525001" y="176254"/>
                    <a:pt x="591399" y="186076"/>
                    <a:pt x="644966" y="201719"/>
                  </a:cubicBezTo>
                  <a:lnTo>
                    <a:pt x="654610" y="205195"/>
                  </a:lnTo>
                  <a:lnTo>
                    <a:pt x="659458" y="202751"/>
                  </a:lnTo>
                  <a:lnTo>
                    <a:pt x="693065" y="191267"/>
                  </a:lnTo>
                  <a:lnTo>
                    <a:pt x="667080" y="172930"/>
                  </a:lnTo>
                  <a:cubicBezTo>
                    <a:pt x="620425" y="141914"/>
                    <a:pt x="555690" y="104196"/>
                    <a:pt x="526180" y="100454"/>
                  </a:cubicBezTo>
                  <a:cubicBezTo>
                    <a:pt x="528673" y="80919"/>
                    <a:pt x="611592" y="54837"/>
                    <a:pt x="683757" y="48863"/>
                  </a:cubicBezTo>
                  <a:cubicBezTo>
                    <a:pt x="707812" y="46871"/>
                    <a:pt x="730673" y="47114"/>
                    <a:pt x="748960" y="50577"/>
                  </a:cubicBezTo>
                  <a:cubicBezTo>
                    <a:pt x="785536" y="57505"/>
                    <a:pt x="837491" y="81058"/>
                    <a:pt x="881341" y="107728"/>
                  </a:cubicBezTo>
                  <a:lnTo>
                    <a:pt x="929904" y="142511"/>
                  </a:lnTo>
                  <a:lnTo>
                    <a:pt x="971678" y="140534"/>
                  </a:lnTo>
                  <a:lnTo>
                    <a:pt x="960141" y="125282"/>
                  </a:lnTo>
                  <a:cubicBezTo>
                    <a:pt x="925115" y="81557"/>
                    <a:pt x="874900" y="25954"/>
                    <a:pt x="847922" y="13423"/>
                  </a:cubicBezTo>
                  <a:cubicBezTo>
                    <a:pt x="853462" y="1521"/>
                    <a:pt x="893941" y="-2294"/>
                    <a:pt x="941222" y="129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solidFill>
                  <a:latin typeface="微软雅黑" panose="020B0503020204020204" pitchFamily="34" charset="-122"/>
                  <a:ea typeface="微软雅黑" panose="020B0503020204020204" pitchFamily="34" charset="-122"/>
                </a:rPr>
                <a:t>             </a:t>
              </a:r>
              <a:r>
                <a:rPr lang="en-US" altLang="zh-CN" sz="1600" dirty="0">
                  <a:solidFill>
                    <a:schemeClr val="tx1"/>
                  </a:solidFill>
                  <a:latin typeface="微软雅黑" panose="020B0503020204020204" pitchFamily="34" charset="-122"/>
                  <a:ea typeface="微软雅黑" panose="020B0503020204020204" pitchFamily="34" charset="-122"/>
                </a:rPr>
                <a:t>30%</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4" name="矩形 23"/>
            <p:cNvSpPr/>
            <p:nvPr/>
          </p:nvSpPr>
          <p:spPr>
            <a:xfrm>
              <a:off x="4768909" y="2017913"/>
              <a:ext cx="2817600" cy="1562359"/>
            </a:xfrm>
            <a:prstGeom prst="rect">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dirty="0">
                <a:solidFill>
                  <a:schemeClr val="tx1"/>
                </a:solidFill>
                <a:latin typeface="微软雅黑" panose="020B0503020204020204" pitchFamily="34" charset="-122"/>
                <a:ea typeface="微软雅黑" panose="020B0503020204020204" pitchFamily="34" charset="-122"/>
              </a:endParaRPr>
            </a:p>
          </p:txBody>
        </p:sp>
        <p:grpSp>
          <p:nvGrpSpPr>
            <p:cNvPr id="8" name="组合 24"/>
            <p:cNvGrpSpPr/>
            <p:nvPr/>
          </p:nvGrpSpPr>
          <p:grpSpPr>
            <a:xfrm>
              <a:off x="6072886" y="3430816"/>
              <a:ext cx="182960" cy="1278056"/>
              <a:chOff x="6038577" y="2302601"/>
              <a:chExt cx="130628" cy="975087"/>
            </a:xfrm>
          </p:grpSpPr>
          <p:cxnSp>
            <p:nvCxnSpPr>
              <p:cNvPr id="26" name="直接连接符 25"/>
              <p:cNvCxnSpPr>
                <a:endCxn id="27" idx="0"/>
              </p:cNvCxnSpPr>
              <p:nvPr/>
            </p:nvCxnSpPr>
            <p:spPr>
              <a:xfrm flipH="1">
                <a:off x="6103891" y="2302601"/>
                <a:ext cx="5988" cy="844459"/>
              </a:xfrm>
              <a:prstGeom prst="line">
                <a:avLst/>
              </a:prstGeom>
              <a:gradFill flip="none" rotWithShape="1">
                <a:gsLst>
                  <a:gs pos="27000">
                    <a:srgbClr val="FF7711"/>
                  </a:gs>
                  <a:gs pos="59000">
                    <a:srgbClr val="FFAA01"/>
                  </a:gs>
                  <a:gs pos="100000">
                    <a:srgbClr val="FECE02"/>
                  </a:gs>
                  <a:gs pos="0">
                    <a:srgbClr val="C73E01"/>
                  </a:gs>
                  <a:gs pos="80000">
                    <a:srgbClr val="FFC000"/>
                  </a:gs>
                </a:gsLst>
                <a:lin ang="1200000" scaled="0"/>
                <a:tileRect/>
              </a:gradFill>
              <a:ln w="31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7" name="椭圆 26"/>
              <p:cNvSpPr/>
              <p:nvPr/>
            </p:nvSpPr>
            <p:spPr>
              <a:xfrm>
                <a:off x="6038577" y="3147060"/>
                <a:ext cx="130628" cy="130628"/>
              </a:xfrm>
              <a:prstGeom prst="ellipse">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tx1"/>
                  </a:solidFill>
                  <a:latin typeface="微软雅黑" panose="020B0503020204020204" pitchFamily="34" charset="-122"/>
                  <a:ea typeface="微软雅黑" panose="020B0503020204020204" pitchFamily="34" charset="-122"/>
                </a:endParaRPr>
              </a:p>
            </p:txBody>
          </p:sp>
        </p:grpSp>
        <p:grpSp>
          <p:nvGrpSpPr>
            <p:cNvPr id="9" name="组合 43"/>
            <p:cNvGrpSpPr/>
            <p:nvPr/>
          </p:nvGrpSpPr>
          <p:grpSpPr>
            <a:xfrm>
              <a:off x="4874693" y="2182286"/>
              <a:ext cx="2985737" cy="952348"/>
              <a:chOff x="1637339" y="2110745"/>
              <a:chExt cx="3014277" cy="914662"/>
            </a:xfrm>
          </p:grpSpPr>
          <p:sp>
            <p:nvSpPr>
              <p:cNvPr id="45" name="文本框 44"/>
              <p:cNvSpPr txBox="1"/>
              <p:nvPr/>
            </p:nvSpPr>
            <p:spPr>
              <a:xfrm>
                <a:off x="1637339" y="2110745"/>
                <a:ext cx="3014277" cy="283686"/>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46" name="文本框 14"/>
              <p:cNvSpPr txBox="1"/>
              <p:nvPr/>
            </p:nvSpPr>
            <p:spPr>
              <a:xfrm>
                <a:off x="1637339" y="2463945"/>
                <a:ext cx="2753019" cy="5614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grpSp>
      <p:grpSp>
        <p:nvGrpSpPr>
          <p:cNvPr id="10" name="组合 4"/>
          <p:cNvGrpSpPr/>
          <p:nvPr/>
        </p:nvGrpSpPr>
        <p:grpSpPr>
          <a:xfrm>
            <a:off x="6399184" y="1548649"/>
            <a:ext cx="2339126" cy="2751857"/>
            <a:chOff x="8532245" y="2007077"/>
            <a:chExt cx="3118834" cy="3668010"/>
          </a:xfrm>
        </p:grpSpPr>
        <p:sp>
          <p:nvSpPr>
            <p:cNvPr id="29" name="任意多边形 28"/>
            <p:cNvSpPr/>
            <p:nvPr/>
          </p:nvSpPr>
          <p:spPr>
            <a:xfrm>
              <a:off x="8532245" y="4340550"/>
              <a:ext cx="2904655" cy="1334537"/>
            </a:xfrm>
            <a:custGeom>
              <a:avLst/>
              <a:gdLst>
                <a:gd name="connsiteX0" fmla="*/ 941222 w 2073835"/>
                <a:gd name="connsiteY0" fmla="*/ 1295 h 1018179"/>
                <a:gd name="connsiteX1" fmla="*/ 1075324 w 2073835"/>
                <a:gd name="connsiteY1" fmla="*/ 33590 h 1018179"/>
                <a:gd name="connsiteX2" fmla="*/ 1184084 w 2073835"/>
                <a:gd name="connsiteY2" fmla="*/ 128259 h 1018179"/>
                <a:gd name="connsiteX3" fmla="*/ 1212920 w 2073835"/>
                <a:gd name="connsiteY3" fmla="*/ 166945 h 1018179"/>
                <a:gd name="connsiteX4" fmla="*/ 1242709 w 2073835"/>
                <a:gd name="connsiteY4" fmla="*/ 174112 h 1018179"/>
                <a:gd name="connsiteX5" fmla="*/ 1238958 w 2073835"/>
                <a:gd name="connsiteY5" fmla="*/ 157124 h 1018179"/>
                <a:gd name="connsiteX6" fmla="*/ 1183625 w 2073835"/>
                <a:gd name="connsiteY6" fmla="*/ 8652 h 1018179"/>
                <a:gd name="connsiteX7" fmla="*/ 1196051 w 2073835"/>
                <a:gd name="connsiteY7" fmla="*/ 6190 h 1018179"/>
                <a:gd name="connsiteX8" fmla="*/ 1381889 w 2073835"/>
                <a:gd name="connsiteY8" fmla="*/ 121834 h 1018179"/>
                <a:gd name="connsiteX9" fmla="*/ 1441247 w 2073835"/>
                <a:gd name="connsiteY9" fmla="*/ 253240 h 1018179"/>
                <a:gd name="connsiteX10" fmla="*/ 1442778 w 2073835"/>
                <a:gd name="connsiteY10" fmla="*/ 260415 h 1018179"/>
                <a:gd name="connsiteX11" fmla="*/ 1476284 w 2073835"/>
                <a:gd name="connsiteY11" fmla="*/ 277306 h 1018179"/>
                <a:gd name="connsiteX12" fmla="*/ 1496812 w 2073835"/>
                <a:gd name="connsiteY12" fmla="*/ 292846 h 1018179"/>
                <a:gd name="connsiteX13" fmla="*/ 1497407 w 2073835"/>
                <a:gd name="connsiteY13" fmla="*/ 262750 h 1018179"/>
                <a:gd name="connsiteX14" fmla="*/ 1478496 w 2073835"/>
                <a:gd name="connsiteY14" fmla="*/ 105434 h 1018179"/>
                <a:gd name="connsiteX15" fmla="*/ 1644628 w 2073835"/>
                <a:gd name="connsiteY15" fmla="*/ 262020 h 1018179"/>
                <a:gd name="connsiteX16" fmla="*/ 1671460 w 2073835"/>
                <a:gd name="connsiteY16" fmla="*/ 403691 h 1018179"/>
                <a:gd name="connsiteX17" fmla="*/ 1670350 w 2073835"/>
                <a:gd name="connsiteY17" fmla="*/ 445054 h 1018179"/>
                <a:gd name="connsiteX18" fmla="*/ 1694126 w 2073835"/>
                <a:gd name="connsiteY18" fmla="*/ 470904 h 1018179"/>
                <a:gd name="connsiteX19" fmla="*/ 1700545 w 2073835"/>
                <a:gd name="connsiteY19" fmla="*/ 456384 h 1018179"/>
                <a:gd name="connsiteX20" fmla="*/ 1743850 w 2073835"/>
                <a:gd name="connsiteY20" fmla="*/ 303968 h 1018179"/>
                <a:gd name="connsiteX21" fmla="*/ 1836628 w 2073835"/>
                <a:gd name="connsiteY21" fmla="*/ 512562 h 1018179"/>
                <a:gd name="connsiteX22" fmla="*/ 1818797 w 2073835"/>
                <a:gd name="connsiteY22" fmla="*/ 616449 h 1018179"/>
                <a:gd name="connsiteX23" fmla="*/ 1809330 w 2073835"/>
                <a:gd name="connsiteY23" fmla="*/ 643932 h 1018179"/>
                <a:gd name="connsiteX24" fmla="*/ 1828639 w 2073835"/>
                <a:gd name="connsiteY24" fmla="*/ 692088 h 1018179"/>
                <a:gd name="connsiteX25" fmla="*/ 1841046 w 2073835"/>
                <a:gd name="connsiteY25" fmla="*/ 678131 h 1018179"/>
                <a:gd name="connsiteX26" fmla="*/ 1928839 w 2073835"/>
                <a:gd name="connsiteY26" fmla="*/ 546229 h 1018179"/>
                <a:gd name="connsiteX27" fmla="*/ 1953464 w 2073835"/>
                <a:gd name="connsiteY27" fmla="*/ 773194 h 1018179"/>
                <a:gd name="connsiteX28" fmla="*/ 1925321 w 2073835"/>
                <a:gd name="connsiteY28" fmla="*/ 833887 h 1018179"/>
                <a:gd name="connsiteX29" fmla="*/ 1887788 w 2073835"/>
                <a:gd name="connsiteY29" fmla="*/ 889545 h 1018179"/>
                <a:gd name="connsiteX30" fmla="*/ 1901384 w 2073835"/>
                <a:gd name="connsiteY30" fmla="*/ 958383 h 1018179"/>
                <a:gd name="connsiteX31" fmla="*/ 1901664 w 2073835"/>
                <a:gd name="connsiteY31" fmla="*/ 963928 h 1018179"/>
                <a:gd name="connsiteX32" fmla="*/ 1911505 w 2073835"/>
                <a:gd name="connsiteY32" fmla="*/ 960749 h 1018179"/>
                <a:gd name="connsiteX33" fmla="*/ 2059875 w 2073835"/>
                <a:gd name="connsiteY33" fmla="*/ 818704 h 1018179"/>
                <a:gd name="connsiteX34" fmla="*/ 2053441 w 2073835"/>
                <a:gd name="connsiteY34" fmla="*/ 1018052 h 1018179"/>
                <a:gd name="connsiteX35" fmla="*/ 2053388 w 2073835"/>
                <a:gd name="connsiteY35" fmla="*/ 1018179 h 1018179"/>
                <a:gd name="connsiteX36" fmla="*/ 1827546 w 2073835"/>
                <a:gd name="connsiteY36" fmla="*/ 1018179 h 1018179"/>
                <a:gd name="connsiteX37" fmla="*/ 1826757 w 2073835"/>
                <a:gd name="connsiteY37" fmla="*/ 1011530 h 1018179"/>
                <a:gd name="connsiteX38" fmla="*/ 1286369 w 2073835"/>
                <a:gd name="connsiteY38" fmla="*/ 1011530 h 1018179"/>
                <a:gd name="connsiteX39" fmla="*/ 1284390 w 2073835"/>
                <a:gd name="connsiteY39" fmla="*/ 991895 h 1018179"/>
                <a:gd name="connsiteX40" fmla="*/ 993926 w 2073835"/>
                <a:gd name="connsiteY40" fmla="*/ 755160 h 1018179"/>
                <a:gd name="connsiteX41" fmla="*/ 703463 w 2073835"/>
                <a:gd name="connsiteY41" fmla="*/ 991895 h 1018179"/>
                <a:gd name="connsiteX42" fmla="*/ 701483 w 2073835"/>
                <a:gd name="connsiteY42" fmla="*/ 1011530 h 1018179"/>
                <a:gd name="connsiteX43" fmla="*/ 83785 w 2073835"/>
                <a:gd name="connsiteY43" fmla="*/ 1011530 h 1018179"/>
                <a:gd name="connsiteX44" fmla="*/ 84222 w 2073835"/>
                <a:gd name="connsiteY44" fmla="*/ 1002870 h 1018179"/>
                <a:gd name="connsiteX45" fmla="*/ 39947 w 2073835"/>
                <a:gd name="connsiteY45" fmla="*/ 1005608 h 1018179"/>
                <a:gd name="connsiteX46" fmla="*/ 1517 w 2073835"/>
                <a:gd name="connsiteY46" fmla="*/ 1014873 h 1018179"/>
                <a:gd name="connsiteX47" fmla="*/ 101434 w 2073835"/>
                <a:gd name="connsiteY47" fmla="*/ 882551 h 1018179"/>
                <a:gd name="connsiteX48" fmla="*/ 101449 w 2073835"/>
                <a:gd name="connsiteY48" fmla="*/ 882540 h 1018179"/>
                <a:gd name="connsiteX49" fmla="*/ 118438 w 2073835"/>
                <a:gd name="connsiteY49" fmla="*/ 796523 h 1018179"/>
                <a:gd name="connsiteX50" fmla="*/ 90983 w 2073835"/>
                <a:gd name="connsiteY50" fmla="*/ 806526 h 1018179"/>
                <a:gd name="connsiteX51" fmla="*/ 3409 w 2073835"/>
                <a:gd name="connsiteY51" fmla="*/ 852621 h 1018179"/>
                <a:gd name="connsiteX52" fmla="*/ 101028 w 2073835"/>
                <a:gd name="connsiteY52" fmla="*/ 646249 h 1018179"/>
                <a:gd name="connsiteX53" fmla="*/ 191411 w 2073835"/>
                <a:gd name="connsiteY53" fmla="*/ 592012 h 1018179"/>
                <a:gd name="connsiteX54" fmla="*/ 215724 w 2073835"/>
                <a:gd name="connsiteY54" fmla="*/ 582337 h 1018179"/>
                <a:gd name="connsiteX55" fmla="*/ 248732 w 2073835"/>
                <a:gd name="connsiteY55" fmla="*/ 530134 h 1018179"/>
                <a:gd name="connsiteX56" fmla="*/ 193673 w 2073835"/>
                <a:gd name="connsiteY56" fmla="*/ 531208 h 1018179"/>
                <a:gd name="connsiteX57" fmla="*/ 95890 w 2073835"/>
                <a:gd name="connsiteY57" fmla="*/ 546450 h 1018179"/>
                <a:gd name="connsiteX58" fmla="*/ 255095 w 2073835"/>
                <a:gd name="connsiteY58" fmla="*/ 382827 h 1018179"/>
                <a:gd name="connsiteX59" fmla="*/ 397175 w 2073835"/>
                <a:gd name="connsiteY59" fmla="*/ 358249 h 1018179"/>
                <a:gd name="connsiteX60" fmla="*/ 404243 w 2073835"/>
                <a:gd name="connsiteY60" fmla="*/ 358551 h 1018179"/>
                <a:gd name="connsiteX61" fmla="*/ 449181 w 2073835"/>
                <a:gd name="connsiteY61" fmla="*/ 324533 h 1018179"/>
                <a:gd name="connsiteX62" fmla="*/ 440910 w 2073835"/>
                <a:gd name="connsiteY62" fmla="*/ 321817 h 1018179"/>
                <a:gd name="connsiteX63" fmla="*/ 284963 w 2073835"/>
                <a:gd name="connsiteY63" fmla="*/ 293776 h 1018179"/>
                <a:gd name="connsiteX64" fmla="*/ 483374 w 2073835"/>
                <a:gd name="connsiteY64" fmla="*/ 180851 h 1018179"/>
                <a:gd name="connsiteX65" fmla="*/ 644966 w 2073835"/>
                <a:gd name="connsiteY65" fmla="*/ 201719 h 1018179"/>
                <a:gd name="connsiteX66" fmla="*/ 654610 w 2073835"/>
                <a:gd name="connsiteY66" fmla="*/ 205195 h 1018179"/>
                <a:gd name="connsiteX67" fmla="*/ 659458 w 2073835"/>
                <a:gd name="connsiteY67" fmla="*/ 202751 h 1018179"/>
                <a:gd name="connsiteX68" fmla="*/ 693065 w 2073835"/>
                <a:gd name="connsiteY68" fmla="*/ 191267 h 1018179"/>
                <a:gd name="connsiteX69" fmla="*/ 667080 w 2073835"/>
                <a:gd name="connsiteY69" fmla="*/ 172930 h 1018179"/>
                <a:gd name="connsiteX70" fmla="*/ 526180 w 2073835"/>
                <a:gd name="connsiteY70" fmla="*/ 100454 h 1018179"/>
                <a:gd name="connsiteX71" fmla="*/ 683757 w 2073835"/>
                <a:gd name="connsiteY71" fmla="*/ 48863 h 1018179"/>
                <a:gd name="connsiteX72" fmla="*/ 748960 w 2073835"/>
                <a:gd name="connsiteY72" fmla="*/ 50577 h 1018179"/>
                <a:gd name="connsiteX73" fmla="*/ 881341 w 2073835"/>
                <a:gd name="connsiteY73" fmla="*/ 107728 h 1018179"/>
                <a:gd name="connsiteX74" fmla="*/ 929904 w 2073835"/>
                <a:gd name="connsiteY74" fmla="*/ 142511 h 1018179"/>
                <a:gd name="connsiteX75" fmla="*/ 971678 w 2073835"/>
                <a:gd name="connsiteY75" fmla="*/ 140534 h 1018179"/>
                <a:gd name="connsiteX76" fmla="*/ 960141 w 2073835"/>
                <a:gd name="connsiteY76" fmla="*/ 125282 h 1018179"/>
                <a:gd name="connsiteX77" fmla="*/ 847922 w 2073835"/>
                <a:gd name="connsiteY77" fmla="*/ 13423 h 1018179"/>
                <a:gd name="connsiteX78" fmla="*/ 941222 w 2073835"/>
                <a:gd name="connsiteY78" fmla="*/ 1295 h 1018179"/>
                <a:gd name="connsiteX0-1" fmla="*/ 941222 w 2073835"/>
                <a:gd name="connsiteY0-2" fmla="*/ 1295 h 1018179"/>
                <a:gd name="connsiteX1-3" fmla="*/ 1075324 w 2073835"/>
                <a:gd name="connsiteY1-4" fmla="*/ 33590 h 1018179"/>
                <a:gd name="connsiteX2-5" fmla="*/ 1184084 w 2073835"/>
                <a:gd name="connsiteY2-6" fmla="*/ 128259 h 1018179"/>
                <a:gd name="connsiteX3-7" fmla="*/ 1212920 w 2073835"/>
                <a:gd name="connsiteY3-8" fmla="*/ 166945 h 1018179"/>
                <a:gd name="connsiteX4-9" fmla="*/ 1242709 w 2073835"/>
                <a:gd name="connsiteY4-10" fmla="*/ 174112 h 1018179"/>
                <a:gd name="connsiteX5-11" fmla="*/ 1238958 w 2073835"/>
                <a:gd name="connsiteY5-12" fmla="*/ 157124 h 1018179"/>
                <a:gd name="connsiteX6-13" fmla="*/ 1183625 w 2073835"/>
                <a:gd name="connsiteY6-14" fmla="*/ 8652 h 1018179"/>
                <a:gd name="connsiteX7-15" fmla="*/ 1196051 w 2073835"/>
                <a:gd name="connsiteY7-16" fmla="*/ 6190 h 1018179"/>
                <a:gd name="connsiteX8-17" fmla="*/ 1381889 w 2073835"/>
                <a:gd name="connsiteY8-18" fmla="*/ 121834 h 1018179"/>
                <a:gd name="connsiteX9-19" fmla="*/ 1441247 w 2073835"/>
                <a:gd name="connsiteY9-20" fmla="*/ 253240 h 1018179"/>
                <a:gd name="connsiteX10-21" fmla="*/ 1442778 w 2073835"/>
                <a:gd name="connsiteY10-22" fmla="*/ 260415 h 1018179"/>
                <a:gd name="connsiteX11-23" fmla="*/ 1476284 w 2073835"/>
                <a:gd name="connsiteY11-24" fmla="*/ 277306 h 1018179"/>
                <a:gd name="connsiteX12-25" fmla="*/ 1497407 w 2073835"/>
                <a:gd name="connsiteY12-26" fmla="*/ 262750 h 1018179"/>
                <a:gd name="connsiteX13-27" fmla="*/ 1478496 w 2073835"/>
                <a:gd name="connsiteY13-28" fmla="*/ 105434 h 1018179"/>
                <a:gd name="connsiteX14-29" fmla="*/ 1644628 w 2073835"/>
                <a:gd name="connsiteY14-30" fmla="*/ 262020 h 1018179"/>
                <a:gd name="connsiteX15-31" fmla="*/ 1671460 w 2073835"/>
                <a:gd name="connsiteY15-32" fmla="*/ 403691 h 1018179"/>
                <a:gd name="connsiteX16-33" fmla="*/ 1670350 w 2073835"/>
                <a:gd name="connsiteY16-34" fmla="*/ 445054 h 1018179"/>
                <a:gd name="connsiteX17-35" fmla="*/ 1694126 w 2073835"/>
                <a:gd name="connsiteY17-36" fmla="*/ 470904 h 1018179"/>
                <a:gd name="connsiteX18-37" fmla="*/ 1700545 w 2073835"/>
                <a:gd name="connsiteY18-38" fmla="*/ 456384 h 1018179"/>
                <a:gd name="connsiteX19-39" fmla="*/ 1743850 w 2073835"/>
                <a:gd name="connsiteY19-40" fmla="*/ 303968 h 1018179"/>
                <a:gd name="connsiteX20-41" fmla="*/ 1836628 w 2073835"/>
                <a:gd name="connsiteY20-42" fmla="*/ 512562 h 1018179"/>
                <a:gd name="connsiteX21-43" fmla="*/ 1818797 w 2073835"/>
                <a:gd name="connsiteY21-44" fmla="*/ 616449 h 1018179"/>
                <a:gd name="connsiteX22-45" fmla="*/ 1809330 w 2073835"/>
                <a:gd name="connsiteY22-46" fmla="*/ 643932 h 1018179"/>
                <a:gd name="connsiteX23-47" fmla="*/ 1828639 w 2073835"/>
                <a:gd name="connsiteY23-48" fmla="*/ 692088 h 1018179"/>
                <a:gd name="connsiteX24-49" fmla="*/ 1841046 w 2073835"/>
                <a:gd name="connsiteY24-50" fmla="*/ 678131 h 1018179"/>
                <a:gd name="connsiteX25-51" fmla="*/ 1928839 w 2073835"/>
                <a:gd name="connsiteY25-52" fmla="*/ 546229 h 1018179"/>
                <a:gd name="connsiteX26-53" fmla="*/ 1953464 w 2073835"/>
                <a:gd name="connsiteY26-54" fmla="*/ 773194 h 1018179"/>
                <a:gd name="connsiteX27-55" fmla="*/ 1925321 w 2073835"/>
                <a:gd name="connsiteY27-56" fmla="*/ 833887 h 1018179"/>
                <a:gd name="connsiteX28-57" fmla="*/ 1887788 w 2073835"/>
                <a:gd name="connsiteY28-58" fmla="*/ 889545 h 1018179"/>
                <a:gd name="connsiteX29-59" fmla="*/ 1901384 w 2073835"/>
                <a:gd name="connsiteY29-60" fmla="*/ 958383 h 1018179"/>
                <a:gd name="connsiteX30-61" fmla="*/ 1901664 w 2073835"/>
                <a:gd name="connsiteY30-62" fmla="*/ 963928 h 1018179"/>
                <a:gd name="connsiteX31-63" fmla="*/ 1911505 w 2073835"/>
                <a:gd name="connsiteY31-64" fmla="*/ 960749 h 1018179"/>
                <a:gd name="connsiteX32-65" fmla="*/ 2059875 w 2073835"/>
                <a:gd name="connsiteY32-66" fmla="*/ 818704 h 1018179"/>
                <a:gd name="connsiteX33-67" fmla="*/ 2053441 w 2073835"/>
                <a:gd name="connsiteY33-68" fmla="*/ 1018052 h 1018179"/>
                <a:gd name="connsiteX34-69" fmla="*/ 2053388 w 2073835"/>
                <a:gd name="connsiteY34-70" fmla="*/ 1018179 h 1018179"/>
                <a:gd name="connsiteX35-71" fmla="*/ 1827546 w 2073835"/>
                <a:gd name="connsiteY35-72" fmla="*/ 1018179 h 1018179"/>
                <a:gd name="connsiteX36-73" fmla="*/ 1826757 w 2073835"/>
                <a:gd name="connsiteY36-74" fmla="*/ 1011530 h 1018179"/>
                <a:gd name="connsiteX37-75" fmla="*/ 1286369 w 2073835"/>
                <a:gd name="connsiteY37-76" fmla="*/ 1011530 h 1018179"/>
                <a:gd name="connsiteX38-77" fmla="*/ 1284390 w 2073835"/>
                <a:gd name="connsiteY38-78" fmla="*/ 991895 h 1018179"/>
                <a:gd name="connsiteX39-79" fmla="*/ 993926 w 2073835"/>
                <a:gd name="connsiteY39-80" fmla="*/ 755160 h 1018179"/>
                <a:gd name="connsiteX40-81" fmla="*/ 703463 w 2073835"/>
                <a:gd name="connsiteY40-82" fmla="*/ 991895 h 1018179"/>
                <a:gd name="connsiteX41-83" fmla="*/ 701483 w 2073835"/>
                <a:gd name="connsiteY41-84" fmla="*/ 1011530 h 1018179"/>
                <a:gd name="connsiteX42-85" fmla="*/ 83785 w 2073835"/>
                <a:gd name="connsiteY42-86" fmla="*/ 1011530 h 1018179"/>
                <a:gd name="connsiteX43-87" fmla="*/ 84222 w 2073835"/>
                <a:gd name="connsiteY43-88" fmla="*/ 1002870 h 1018179"/>
                <a:gd name="connsiteX44-89" fmla="*/ 39947 w 2073835"/>
                <a:gd name="connsiteY44-90" fmla="*/ 1005608 h 1018179"/>
                <a:gd name="connsiteX45-91" fmla="*/ 1517 w 2073835"/>
                <a:gd name="connsiteY45-92" fmla="*/ 1014873 h 1018179"/>
                <a:gd name="connsiteX46-93" fmla="*/ 101434 w 2073835"/>
                <a:gd name="connsiteY46-94" fmla="*/ 882551 h 1018179"/>
                <a:gd name="connsiteX47-95" fmla="*/ 101449 w 2073835"/>
                <a:gd name="connsiteY47-96" fmla="*/ 882540 h 1018179"/>
                <a:gd name="connsiteX48-97" fmla="*/ 118438 w 2073835"/>
                <a:gd name="connsiteY48-98" fmla="*/ 796523 h 1018179"/>
                <a:gd name="connsiteX49-99" fmla="*/ 90983 w 2073835"/>
                <a:gd name="connsiteY49-100" fmla="*/ 806526 h 1018179"/>
                <a:gd name="connsiteX50-101" fmla="*/ 3409 w 2073835"/>
                <a:gd name="connsiteY50-102" fmla="*/ 852621 h 1018179"/>
                <a:gd name="connsiteX51-103" fmla="*/ 101028 w 2073835"/>
                <a:gd name="connsiteY51-104" fmla="*/ 646249 h 1018179"/>
                <a:gd name="connsiteX52-105" fmla="*/ 191411 w 2073835"/>
                <a:gd name="connsiteY52-106" fmla="*/ 592012 h 1018179"/>
                <a:gd name="connsiteX53-107" fmla="*/ 215724 w 2073835"/>
                <a:gd name="connsiteY53-108" fmla="*/ 582337 h 1018179"/>
                <a:gd name="connsiteX54-109" fmla="*/ 248732 w 2073835"/>
                <a:gd name="connsiteY54-110" fmla="*/ 530134 h 1018179"/>
                <a:gd name="connsiteX55-111" fmla="*/ 193673 w 2073835"/>
                <a:gd name="connsiteY55-112" fmla="*/ 531208 h 1018179"/>
                <a:gd name="connsiteX56-113" fmla="*/ 95890 w 2073835"/>
                <a:gd name="connsiteY56-114" fmla="*/ 546450 h 1018179"/>
                <a:gd name="connsiteX57-115" fmla="*/ 255095 w 2073835"/>
                <a:gd name="connsiteY57-116" fmla="*/ 382827 h 1018179"/>
                <a:gd name="connsiteX58-117" fmla="*/ 397175 w 2073835"/>
                <a:gd name="connsiteY58-118" fmla="*/ 358249 h 1018179"/>
                <a:gd name="connsiteX59-119" fmla="*/ 404243 w 2073835"/>
                <a:gd name="connsiteY59-120" fmla="*/ 358551 h 1018179"/>
                <a:gd name="connsiteX60-121" fmla="*/ 449181 w 2073835"/>
                <a:gd name="connsiteY60-122" fmla="*/ 324533 h 1018179"/>
                <a:gd name="connsiteX61-123" fmla="*/ 440910 w 2073835"/>
                <a:gd name="connsiteY61-124" fmla="*/ 321817 h 1018179"/>
                <a:gd name="connsiteX62-125" fmla="*/ 284963 w 2073835"/>
                <a:gd name="connsiteY62-126" fmla="*/ 293776 h 1018179"/>
                <a:gd name="connsiteX63-127" fmla="*/ 483374 w 2073835"/>
                <a:gd name="connsiteY63-128" fmla="*/ 180851 h 1018179"/>
                <a:gd name="connsiteX64-129" fmla="*/ 644966 w 2073835"/>
                <a:gd name="connsiteY64-130" fmla="*/ 201719 h 1018179"/>
                <a:gd name="connsiteX65-131" fmla="*/ 654610 w 2073835"/>
                <a:gd name="connsiteY65-132" fmla="*/ 205195 h 1018179"/>
                <a:gd name="connsiteX66-133" fmla="*/ 659458 w 2073835"/>
                <a:gd name="connsiteY66-134" fmla="*/ 202751 h 1018179"/>
                <a:gd name="connsiteX67-135" fmla="*/ 693065 w 2073835"/>
                <a:gd name="connsiteY67-136" fmla="*/ 191267 h 1018179"/>
                <a:gd name="connsiteX68-137" fmla="*/ 667080 w 2073835"/>
                <a:gd name="connsiteY68-138" fmla="*/ 172930 h 1018179"/>
                <a:gd name="connsiteX69-139" fmla="*/ 526180 w 2073835"/>
                <a:gd name="connsiteY69-140" fmla="*/ 100454 h 1018179"/>
                <a:gd name="connsiteX70-141" fmla="*/ 683757 w 2073835"/>
                <a:gd name="connsiteY70-142" fmla="*/ 48863 h 1018179"/>
                <a:gd name="connsiteX71-143" fmla="*/ 748960 w 2073835"/>
                <a:gd name="connsiteY71-144" fmla="*/ 50577 h 1018179"/>
                <a:gd name="connsiteX72-145" fmla="*/ 881341 w 2073835"/>
                <a:gd name="connsiteY72-146" fmla="*/ 107728 h 1018179"/>
                <a:gd name="connsiteX73-147" fmla="*/ 929904 w 2073835"/>
                <a:gd name="connsiteY73-148" fmla="*/ 142511 h 1018179"/>
                <a:gd name="connsiteX74-149" fmla="*/ 971678 w 2073835"/>
                <a:gd name="connsiteY74-150" fmla="*/ 140534 h 1018179"/>
                <a:gd name="connsiteX75-151" fmla="*/ 960141 w 2073835"/>
                <a:gd name="connsiteY75-152" fmla="*/ 125282 h 1018179"/>
                <a:gd name="connsiteX76-153" fmla="*/ 847922 w 2073835"/>
                <a:gd name="connsiteY76-154" fmla="*/ 13423 h 1018179"/>
                <a:gd name="connsiteX77-155" fmla="*/ 941222 w 2073835"/>
                <a:gd name="connsiteY77-156" fmla="*/ 1295 h 1018179"/>
                <a:gd name="connsiteX0-157" fmla="*/ 941222 w 2073835"/>
                <a:gd name="connsiteY0-158" fmla="*/ 1295 h 1018179"/>
                <a:gd name="connsiteX1-159" fmla="*/ 1075324 w 2073835"/>
                <a:gd name="connsiteY1-160" fmla="*/ 33590 h 1018179"/>
                <a:gd name="connsiteX2-161" fmla="*/ 1184084 w 2073835"/>
                <a:gd name="connsiteY2-162" fmla="*/ 128259 h 1018179"/>
                <a:gd name="connsiteX3-163" fmla="*/ 1212920 w 2073835"/>
                <a:gd name="connsiteY3-164" fmla="*/ 166945 h 1018179"/>
                <a:gd name="connsiteX4-165" fmla="*/ 1242709 w 2073835"/>
                <a:gd name="connsiteY4-166" fmla="*/ 174112 h 1018179"/>
                <a:gd name="connsiteX5-167" fmla="*/ 1238958 w 2073835"/>
                <a:gd name="connsiteY5-168" fmla="*/ 157124 h 1018179"/>
                <a:gd name="connsiteX6-169" fmla="*/ 1183625 w 2073835"/>
                <a:gd name="connsiteY6-170" fmla="*/ 8652 h 1018179"/>
                <a:gd name="connsiteX7-171" fmla="*/ 1196051 w 2073835"/>
                <a:gd name="connsiteY7-172" fmla="*/ 6190 h 1018179"/>
                <a:gd name="connsiteX8-173" fmla="*/ 1381889 w 2073835"/>
                <a:gd name="connsiteY8-174" fmla="*/ 121834 h 1018179"/>
                <a:gd name="connsiteX9-175" fmla="*/ 1441247 w 2073835"/>
                <a:gd name="connsiteY9-176" fmla="*/ 253240 h 1018179"/>
                <a:gd name="connsiteX10-177" fmla="*/ 1442778 w 2073835"/>
                <a:gd name="connsiteY10-178" fmla="*/ 260415 h 1018179"/>
                <a:gd name="connsiteX11-179" fmla="*/ 1476284 w 2073835"/>
                <a:gd name="connsiteY11-180" fmla="*/ 277306 h 1018179"/>
                <a:gd name="connsiteX12-181" fmla="*/ 1497407 w 2073835"/>
                <a:gd name="connsiteY12-182" fmla="*/ 262750 h 1018179"/>
                <a:gd name="connsiteX13-183" fmla="*/ 1478496 w 2073835"/>
                <a:gd name="connsiteY13-184" fmla="*/ 105434 h 1018179"/>
                <a:gd name="connsiteX14-185" fmla="*/ 1644628 w 2073835"/>
                <a:gd name="connsiteY14-186" fmla="*/ 262020 h 1018179"/>
                <a:gd name="connsiteX15-187" fmla="*/ 1671460 w 2073835"/>
                <a:gd name="connsiteY15-188" fmla="*/ 403691 h 1018179"/>
                <a:gd name="connsiteX16-189" fmla="*/ 1670350 w 2073835"/>
                <a:gd name="connsiteY16-190" fmla="*/ 445054 h 1018179"/>
                <a:gd name="connsiteX17-191" fmla="*/ 1694126 w 2073835"/>
                <a:gd name="connsiteY17-192" fmla="*/ 470904 h 1018179"/>
                <a:gd name="connsiteX18-193" fmla="*/ 1707195 w 2073835"/>
                <a:gd name="connsiteY18-194" fmla="*/ 443083 h 1018179"/>
                <a:gd name="connsiteX19-195" fmla="*/ 1743850 w 2073835"/>
                <a:gd name="connsiteY19-196" fmla="*/ 303968 h 1018179"/>
                <a:gd name="connsiteX20-197" fmla="*/ 1836628 w 2073835"/>
                <a:gd name="connsiteY20-198" fmla="*/ 512562 h 1018179"/>
                <a:gd name="connsiteX21-199" fmla="*/ 1818797 w 2073835"/>
                <a:gd name="connsiteY21-200" fmla="*/ 616449 h 1018179"/>
                <a:gd name="connsiteX22-201" fmla="*/ 1809330 w 2073835"/>
                <a:gd name="connsiteY22-202" fmla="*/ 643932 h 1018179"/>
                <a:gd name="connsiteX23-203" fmla="*/ 1828639 w 2073835"/>
                <a:gd name="connsiteY23-204" fmla="*/ 692088 h 1018179"/>
                <a:gd name="connsiteX24-205" fmla="*/ 1841046 w 2073835"/>
                <a:gd name="connsiteY24-206" fmla="*/ 678131 h 1018179"/>
                <a:gd name="connsiteX25-207" fmla="*/ 1928839 w 2073835"/>
                <a:gd name="connsiteY25-208" fmla="*/ 546229 h 1018179"/>
                <a:gd name="connsiteX26-209" fmla="*/ 1953464 w 2073835"/>
                <a:gd name="connsiteY26-210" fmla="*/ 773194 h 1018179"/>
                <a:gd name="connsiteX27-211" fmla="*/ 1925321 w 2073835"/>
                <a:gd name="connsiteY27-212" fmla="*/ 833887 h 1018179"/>
                <a:gd name="connsiteX28-213" fmla="*/ 1887788 w 2073835"/>
                <a:gd name="connsiteY28-214" fmla="*/ 889545 h 1018179"/>
                <a:gd name="connsiteX29-215" fmla="*/ 1901384 w 2073835"/>
                <a:gd name="connsiteY29-216" fmla="*/ 958383 h 1018179"/>
                <a:gd name="connsiteX30-217" fmla="*/ 1901664 w 2073835"/>
                <a:gd name="connsiteY30-218" fmla="*/ 963928 h 1018179"/>
                <a:gd name="connsiteX31-219" fmla="*/ 1911505 w 2073835"/>
                <a:gd name="connsiteY31-220" fmla="*/ 960749 h 1018179"/>
                <a:gd name="connsiteX32-221" fmla="*/ 2059875 w 2073835"/>
                <a:gd name="connsiteY32-222" fmla="*/ 818704 h 1018179"/>
                <a:gd name="connsiteX33-223" fmla="*/ 2053441 w 2073835"/>
                <a:gd name="connsiteY33-224" fmla="*/ 1018052 h 1018179"/>
                <a:gd name="connsiteX34-225" fmla="*/ 2053388 w 2073835"/>
                <a:gd name="connsiteY34-226" fmla="*/ 1018179 h 1018179"/>
                <a:gd name="connsiteX35-227" fmla="*/ 1827546 w 2073835"/>
                <a:gd name="connsiteY35-228" fmla="*/ 1018179 h 1018179"/>
                <a:gd name="connsiteX36-229" fmla="*/ 1826757 w 2073835"/>
                <a:gd name="connsiteY36-230" fmla="*/ 1011530 h 1018179"/>
                <a:gd name="connsiteX37-231" fmla="*/ 1286369 w 2073835"/>
                <a:gd name="connsiteY37-232" fmla="*/ 1011530 h 1018179"/>
                <a:gd name="connsiteX38-233" fmla="*/ 1284390 w 2073835"/>
                <a:gd name="connsiteY38-234" fmla="*/ 991895 h 1018179"/>
                <a:gd name="connsiteX39-235" fmla="*/ 993926 w 2073835"/>
                <a:gd name="connsiteY39-236" fmla="*/ 755160 h 1018179"/>
                <a:gd name="connsiteX40-237" fmla="*/ 703463 w 2073835"/>
                <a:gd name="connsiteY40-238" fmla="*/ 991895 h 1018179"/>
                <a:gd name="connsiteX41-239" fmla="*/ 701483 w 2073835"/>
                <a:gd name="connsiteY41-240" fmla="*/ 1011530 h 1018179"/>
                <a:gd name="connsiteX42-241" fmla="*/ 83785 w 2073835"/>
                <a:gd name="connsiteY42-242" fmla="*/ 1011530 h 1018179"/>
                <a:gd name="connsiteX43-243" fmla="*/ 84222 w 2073835"/>
                <a:gd name="connsiteY43-244" fmla="*/ 1002870 h 1018179"/>
                <a:gd name="connsiteX44-245" fmla="*/ 39947 w 2073835"/>
                <a:gd name="connsiteY44-246" fmla="*/ 1005608 h 1018179"/>
                <a:gd name="connsiteX45-247" fmla="*/ 1517 w 2073835"/>
                <a:gd name="connsiteY45-248" fmla="*/ 1014873 h 1018179"/>
                <a:gd name="connsiteX46-249" fmla="*/ 101434 w 2073835"/>
                <a:gd name="connsiteY46-250" fmla="*/ 882551 h 1018179"/>
                <a:gd name="connsiteX47-251" fmla="*/ 101449 w 2073835"/>
                <a:gd name="connsiteY47-252" fmla="*/ 882540 h 1018179"/>
                <a:gd name="connsiteX48-253" fmla="*/ 118438 w 2073835"/>
                <a:gd name="connsiteY48-254" fmla="*/ 796523 h 1018179"/>
                <a:gd name="connsiteX49-255" fmla="*/ 90983 w 2073835"/>
                <a:gd name="connsiteY49-256" fmla="*/ 806526 h 1018179"/>
                <a:gd name="connsiteX50-257" fmla="*/ 3409 w 2073835"/>
                <a:gd name="connsiteY50-258" fmla="*/ 852621 h 1018179"/>
                <a:gd name="connsiteX51-259" fmla="*/ 101028 w 2073835"/>
                <a:gd name="connsiteY51-260" fmla="*/ 646249 h 1018179"/>
                <a:gd name="connsiteX52-261" fmla="*/ 191411 w 2073835"/>
                <a:gd name="connsiteY52-262" fmla="*/ 592012 h 1018179"/>
                <a:gd name="connsiteX53-263" fmla="*/ 215724 w 2073835"/>
                <a:gd name="connsiteY53-264" fmla="*/ 582337 h 1018179"/>
                <a:gd name="connsiteX54-265" fmla="*/ 248732 w 2073835"/>
                <a:gd name="connsiteY54-266" fmla="*/ 530134 h 1018179"/>
                <a:gd name="connsiteX55-267" fmla="*/ 193673 w 2073835"/>
                <a:gd name="connsiteY55-268" fmla="*/ 531208 h 1018179"/>
                <a:gd name="connsiteX56-269" fmla="*/ 95890 w 2073835"/>
                <a:gd name="connsiteY56-270" fmla="*/ 546450 h 1018179"/>
                <a:gd name="connsiteX57-271" fmla="*/ 255095 w 2073835"/>
                <a:gd name="connsiteY57-272" fmla="*/ 382827 h 1018179"/>
                <a:gd name="connsiteX58-273" fmla="*/ 397175 w 2073835"/>
                <a:gd name="connsiteY58-274" fmla="*/ 358249 h 1018179"/>
                <a:gd name="connsiteX59-275" fmla="*/ 404243 w 2073835"/>
                <a:gd name="connsiteY59-276" fmla="*/ 358551 h 1018179"/>
                <a:gd name="connsiteX60-277" fmla="*/ 449181 w 2073835"/>
                <a:gd name="connsiteY60-278" fmla="*/ 324533 h 1018179"/>
                <a:gd name="connsiteX61-279" fmla="*/ 440910 w 2073835"/>
                <a:gd name="connsiteY61-280" fmla="*/ 321817 h 1018179"/>
                <a:gd name="connsiteX62-281" fmla="*/ 284963 w 2073835"/>
                <a:gd name="connsiteY62-282" fmla="*/ 293776 h 1018179"/>
                <a:gd name="connsiteX63-283" fmla="*/ 483374 w 2073835"/>
                <a:gd name="connsiteY63-284" fmla="*/ 180851 h 1018179"/>
                <a:gd name="connsiteX64-285" fmla="*/ 644966 w 2073835"/>
                <a:gd name="connsiteY64-286" fmla="*/ 201719 h 1018179"/>
                <a:gd name="connsiteX65-287" fmla="*/ 654610 w 2073835"/>
                <a:gd name="connsiteY65-288" fmla="*/ 205195 h 1018179"/>
                <a:gd name="connsiteX66-289" fmla="*/ 659458 w 2073835"/>
                <a:gd name="connsiteY66-290" fmla="*/ 202751 h 1018179"/>
                <a:gd name="connsiteX67-291" fmla="*/ 693065 w 2073835"/>
                <a:gd name="connsiteY67-292" fmla="*/ 191267 h 1018179"/>
                <a:gd name="connsiteX68-293" fmla="*/ 667080 w 2073835"/>
                <a:gd name="connsiteY68-294" fmla="*/ 172930 h 1018179"/>
                <a:gd name="connsiteX69-295" fmla="*/ 526180 w 2073835"/>
                <a:gd name="connsiteY69-296" fmla="*/ 100454 h 1018179"/>
                <a:gd name="connsiteX70-297" fmla="*/ 683757 w 2073835"/>
                <a:gd name="connsiteY70-298" fmla="*/ 48863 h 1018179"/>
                <a:gd name="connsiteX71-299" fmla="*/ 748960 w 2073835"/>
                <a:gd name="connsiteY71-300" fmla="*/ 50577 h 1018179"/>
                <a:gd name="connsiteX72-301" fmla="*/ 881341 w 2073835"/>
                <a:gd name="connsiteY72-302" fmla="*/ 107728 h 1018179"/>
                <a:gd name="connsiteX73-303" fmla="*/ 929904 w 2073835"/>
                <a:gd name="connsiteY73-304" fmla="*/ 142511 h 1018179"/>
                <a:gd name="connsiteX74-305" fmla="*/ 971678 w 2073835"/>
                <a:gd name="connsiteY74-306" fmla="*/ 140534 h 1018179"/>
                <a:gd name="connsiteX75-307" fmla="*/ 960141 w 2073835"/>
                <a:gd name="connsiteY75-308" fmla="*/ 125282 h 1018179"/>
                <a:gd name="connsiteX76-309" fmla="*/ 847922 w 2073835"/>
                <a:gd name="connsiteY76-310" fmla="*/ 13423 h 1018179"/>
                <a:gd name="connsiteX77-311" fmla="*/ 941222 w 2073835"/>
                <a:gd name="connsiteY77-312" fmla="*/ 1295 h 1018179"/>
                <a:gd name="connsiteX0-313" fmla="*/ 941222 w 2073835"/>
                <a:gd name="connsiteY0-314" fmla="*/ 1295 h 1018179"/>
                <a:gd name="connsiteX1-315" fmla="*/ 1075324 w 2073835"/>
                <a:gd name="connsiteY1-316" fmla="*/ 33590 h 1018179"/>
                <a:gd name="connsiteX2-317" fmla="*/ 1184084 w 2073835"/>
                <a:gd name="connsiteY2-318" fmla="*/ 128259 h 1018179"/>
                <a:gd name="connsiteX3-319" fmla="*/ 1212920 w 2073835"/>
                <a:gd name="connsiteY3-320" fmla="*/ 166945 h 1018179"/>
                <a:gd name="connsiteX4-321" fmla="*/ 1242709 w 2073835"/>
                <a:gd name="connsiteY4-322" fmla="*/ 174112 h 1018179"/>
                <a:gd name="connsiteX5-323" fmla="*/ 1238958 w 2073835"/>
                <a:gd name="connsiteY5-324" fmla="*/ 157124 h 1018179"/>
                <a:gd name="connsiteX6-325" fmla="*/ 1183625 w 2073835"/>
                <a:gd name="connsiteY6-326" fmla="*/ 8652 h 1018179"/>
                <a:gd name="connsiteX7-327" fmla="*/ 1196051 w 2073835"/>
                <a:gd name="connsiteY7-328" fmla="*/ 6190 h 1018179"/>
                <a:gd name="connsiteX8-329" fmla="*/ 1381889 w 2073835"/>
                <a:gd name="connsiteY8-330" fmla="*/ 121834 h 1018179"/>
                <a:gd name="connsiteX9-331" fmla="*/ 1441247 w 2073835"/>
                <a:gd name="connsiteY9-332" fmla="*/ 253240 h 1018179"/>
                <a:gd name="connsiteX10-333" fmla="*/ 1442778 w 2073835"/>
                <a:gd name="connsiteY10-334" fmla="*/ 260415 h 1018179"/>
                <a:gd name="connsiteX11-335" fmla="*/ 1476284 w 2073835"/>
                <a:gd name="connsiteY11-336" fmla="*/ 277306 h 1018179"/>
                <a:gd name="connsiteX12-337" fmla="*/ 1497407 w 2073835"/>
                <a:gd name="connsiteY12-338" fmla="*/ 262750 h 1018179"/>
                <a:gd name="connsiteX13-339" fmla="*/ 1478496 w 2073835"/>
                <a:gd name="connsiteY13-340" fmla="*/ 105434 h 1018179"/>
                <a:gd name="connsiteX14-341" fmla="*/ 1644628 w 2073835"/>
                <a:gd name="connsiteY14-342" fmla="*/ 262020 h 1018179"/>
                <a:gd name="connsiteX15-343" fmla="*/ 1671460 w 2073835"/>
                <a:gd name="connsiteY15-344" fmla="*/ 403691 h 1018179"/>
                <a:gd name="connsiteX16-345" fmla="*/ 1670350 w 2073835"/>
                <a:gd name="connsiteY16-346" fmla="*/ 445054 h 1018179"/>
                <a:gd name="connsiteX17-347" fmla="*/ 1694126 w 2073835"/>
                <a:gd name="connsiteY17-348" fmla="*/ 470904 h 1018179"/>
                <a:gd name="connsiteX18-349" fmla="*/ 1707195 w 2073835"/>
                <a:gd name="connsiteY18-350" fmla="*/ 443083 h 1018179"/>
                <a:gd name="connsiteX19-351" fmla="*/ 1743850 w 2073835"/>
                <a:gd name="connsiteY19-352" fmla="*/ 303968 h 1018179"/>
                <a:gd name="connsiteX20-353" fmla="*/ 1836628 w 2073835"/>
                <a:gd name="connsiteY20-354" fmla="*/ 512562 h 1018179"/>
                <a:gd name="connsiteX21-355" fmla="*/ 1818797 w 2073835"/>
                <a:gd name="connsiteY21-356" fmla="*/ 616449 h 1018179"/>
                <a:gd name="connsiteX22-357" fmla="*/ 1809330 w 2073835"/>
                <a:gd name="connsiteY22-358" fmla="*/ 643932 h 1018179"/>
                <a:gd name="connsiteX23-359" fmla="*/ 1835289 w 2073835"/>
                <a:gd name="connsiteY23-360" fmla="*/ 688763 h 1018179"/>
                <a:gd name="connsiteX24-361" fmla="*/ 1841046 w 2073835"/>
                <a:gd name="connsiteY24-362" fmla="*/ 678131 h 1018179"/>
                <a:gd name="connsiteX25-363" fmla="*/ 1928839 w 2073835"/>
                <a:gd name="connsiteY25-364" fmla="*/ 546229 h 1018179"/>
                <a:gd name="connsiteX26-365" fmla="*/ 1953464 w 2073835"/>
                <a:gd name="connsiteY26-366" fmla="*/ 773194 h 1018179"/>
                <a:gd name="connsiteX27-367" fmla="*/ 1925321 w 2073835"/>
                <a:gd name="connsiteY27-368" fmla="*/ 833887 h 1018179"/>
                <a:gd name="connsiteX28-369" fmla="*/ 1887788 w 2073835"/>
                <a:gd name="connsiteY28-370" fmla="*/ 889545 h 1018179"/>
                <a:gd name="connsiteX29-371" fmla="*/ 1901384 w 2073835"/>
                <a:gd name="connsiteY29-372" fmla="*/ 958383 h 1018179"/>
                <a:gd name="connsiteX30-373" fmla="*/ 1901664 w 2073835"/>
                <a:gd name="connsiteY30-374" fmla="*/ 963928 h 1018179"/>
                <a:gd name="connsiteX31-375" fmla="*/ 1911505 w 2073835"/>
                <a:gd name="connsiteY31-376" fmla="*/ 960749 h 1018179"/>
                <a:gd name="connsiteX32-377" fmla="*/ 2059875 w 2073835"/>
                <a:gd name="connsiteY32-378" fmla="*/ 818704 h 1018179"/>
                <a:gd name="connsiteX33-379" fmla="*/ 2053441 w 2073835"/>
                <a:gd name="connsiteY33-380" fmla="*/ 1018052 h 1018179"/>
                <a:gd name="connsiteX34-381" fmla="*/ 2053388 w 2073835"/>
                <a:gd name="connsiteY34-382" fmla="*/ 1018179 h 1018179"/>
                <a:gd name="connsiteX35-383" fmla="*/ 1827546 w 2073835"/>
                <a:gd name="connsiteY35-384" fmla="*/ 1018179 h 1018179"/>
                <a:gd name="connsiteX36-385" fmla="*/ 1826757 w 2073835"/>
                <a:gd name="connsiteY36-386" fmla="*/ 1011530 h 1018179"/>
                <a:gd name="connsiteX37-387" fmla="*/ 1286369 w 2073835"/>
                <a:gd name="connsiteY37-388" fmla="*/ 1011530 h 1018179"/>
                <a:gd name="connsiteX38-389" fmla="*/ 1284390 w 2073835"/>
                <a:gd name="connsiteY38-390" fmla="*/ 991895 h 1018179"/>
                <a:gd name="connsiteX39-391" fmla="*/ 993926 w 2073835"/>
                <a:gd name="connsiteY39-392" fmla="*/ 755160 h 1018179"/>
                <a:gd name="connsiteX40-393" fmla="*/ 703463 w 2073835"/>
                <a:gd name="connsiteY40-394" fmla="*/ 991895 h 1018179"/>
                <a:gd name="connsiteX41-395" fmla="*/ 701483 w 2073835"/>
                <a:gd name="connsiteY41-396" fmla="*/ 1011530 h 1018179"/>
                <a:gd name="connsiteX42-397" fmla="*/ 83785 w 2073835"/>
                <a:gd name="connsiteY42-398" fmla="*/ 1011530 h 1018179"/>
                <a:gd name="connsiteX43-399" fmla="*/ 84222 w 2073835"/>
                <a:gd name="connsiteY43-400" fmla="*/ 1002870 h 1018179"/>
                <a:gd name="connsiteX44-401" fmla="*/ 39947 w 2073835"/>
                <a:gd name="connsiteY44-402" fmla="*/ 1005608 h 1018179"/>
                <a:gd name="connsiteX45-403" fmla="*/ 1517 w 2073835"/>
                <a:gd name="connsiteY45-404" fmla="*/ 1014873 h 1018179"/>
                <a:gd name="connsiteX46-405" fmla="*/ 101434 w 2073835"/>
                <a:gd name="connsiteY46-406" fmla="*/ 882551 h 1018179"/>
                <a:gd name="connsiteX47-407" fmla="*/ 101449 w 2073835"/>
                <a:gd name="connsiteY47-408" fmla="*/ 882540 h 1018179"/>
                <a:gd name="connsiteX48-409" fmla="*/ 118438 w 2073835"/>
                <a:gd name="connsiteY48-410" fmla="*/ 796523 h 1018179"/>
                <a:gd name="connsiteX49-411" fmla="*/ 90983 w 2073835"/>
                <a:gd name="connsiteY49-412" fmla="*/ 806526 h 1018179"/>
                <a:gd name="connsiteX50-413" fmla="*/ 3409 w 2073835"/>
                <a:gd name="connsiteY50-414" fmla="*/ 852621 h 1018179"/>
                <a:gd name="connsiteX51-415" fmla="*/ 101028 w 2073835"/>
                <a:gd name="connsiteY51-416" fmla="*/ 646249 h 1018179"/>
                <a:gd name="connsiteX52-417" fmla="*/ 191411 w 2073835"/>
                <a:gd name="connsiteY52-418" fmla="*/ 592012 h 1018179"/>
                <a:gd name="connsiteX53-419" fmla="*/ 215724 w 2073835"/>
                <a:gd name="connsiteY53-420" fmla="*/ 582337 h 1018179"/>
                <a:gd name="connsiteX54-421" fmla="*/ 248732 w 2073835"/>
                <a:gd name="connsiteY54-422" fmla="*/ 530134 h 1018179"/>
                <a:gd name="connsiteX55-423" fmla="*/ 193673 w 2073835"/>
                <a:gd name="connsiteY55-424" fmla="*/ 531208 h 1018179"/>
                <a:gd name="connsiteX56-425" fmla="*/ 95890 w 2073835"/>
                <a:gd name="connsiteY56-426" fmla="*/ 546450 h 1018179"/>
                <a:gd name="connsiteX57-427" fmla="*/ 255095 w 2073835"/>
                <a:gd name="connsiteY57-428" fmla="*/ 382827 h 1018179"/>
                <a:gd name="connsiteX58-429" fmla="*/ 397175 w 2073835"/>
                <a:gd name="connsiteY58-430" fmla="*/ 358249 h 1018179"/>
                <a:gd name="connsiteX59-431" fmla="*/ 404243 w 2073835"/>
                <a:gd name="connsiteY59-432" fmla="*/ 358551 h 1018179"/>
                <a:gd name="connsiteX60-433" fmla="*/ 449181 w 2073835"/>
                <a:gd name="connsiteY60-434" fmla="*/ 324533 h 1018179"/>
                <a:gd name="connsiteX61-435" fmla="*/ 440910 w 2073835"/>
                <a:gd name="connsiteY61-436" fmla="*/ 321817 h 1018179"/>
                <a:gd name="connsiteX62-437" fmla="*/ 284963 w 2073835"/>
                <a:gd name="connsiteY62-438" fmla="*/ 293776 h 1018179"/>
                <a:gd name="connsiteX63-439" fmla="*/ 483374 w 2073835"/>
                <a:gd name="connsiteY63-440" fmla="*/ 180851 h 1018179"/>
                <a:gd name="connsiteX64-441" fmla="*/ 644966 w 2073835"/>
                <a:gd name="connsiteY64-442" fmla="*/ 201719 h 1018179"/>
                <a:gd name="connsiteX65-443" fmla="*/ 654610 w 2073835"/>
                <a:gd name="connsiteY65-444" fmla="*/ 205195 h 1018179"/>
                <a:gd name="connsiteX66-445" fmla="*/ 659458 w 2073835"/>
                <a:gd name="connsiteY66-446" fmla="*/ 202751 h 1018179"/>
                <a:gd name="connsiteX67-447" fmla="*/ 693065 w 2073835"/>
                <a:gd name="connsiteY67-448" fmla="*/ 191267 h 1018179"/>
                <a:gd name="connsiteX68-449" fmla="*/ 667080 w 2073835"/>
                <a:gd name="connsiteY68-450" fmla="*/ 172930 h 1018179"/>
                <a:gd name="connsiteX69-451" fmla="*/ 526180 w 2073835"/>
                <a:gd name="connsiteY69-452" fmla="*/ 100454 h 1018179"/>
                <a:gd name="connsiteX70-453" fmla="*/ 683757 w 2073835"/>
                <a:gd name="connsiteY70-454" fmla="*/ 48863 h 1018179"/>
                <a:gd name="connsiteX71-455" fmla="*/ 748960 w 2073835"/>
                <a:gd name="connsiteY71-456" fmla="*/ 50577 h 1018179"/>
                <a:gd name="connsiteX72-457" fmla="*/ 881341 w 2073835"/>
                <a:gd name="connsiteY72-458" fmla="*/ 107728 h 1018179"/>
                <a:gd name="connsiteX73-459" fmla="*/ 929904 w 2073835"/>
                <a:gd name="connsiteY73-460" fmla="*/ 142511 h 1018179"/>
                <a:gd name="connsiteX74-461" fmla="*/ 971678 w 2073835"/>
                <a:gd name="connsiteY74-462" fmla="*/ 140534 h 1018179"/>
                <a:gd name="connsiteX75-463" fmla="*/ 960141 w 2073835"/>
                <a:gd name="connsiteY75-464" fmla="*/ 125282 h 1018179"/>
                <a:gd name="connsiteX76-465" fmla="*/ 847922 w 2073835"/>
                <a:gd name="connsiteY76-466" fmla="*/ 13423 h 1018179"/>
                <a:gd name="connsiteX77-467" fmla="*/ 941222 w 2073835"/>
                <a:gd name="connsiteY77-468" fmla="*/ 1295 h 1018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Lst>
              <a:rect l="l" t="t" r="r" b="b"/>
              <a:pathLst>
                <a:path w="2073835" h="1018179">
                  <a:moveTo>
                    <a:pt x="941222" y="1295"/>
                  </a:moveTo>
                  <a:cubicBezTo>
                    <a:pt x="988502" y="4884"/>
                    <a:pt x="1042582" y="15877"/>
                    <a:pt x="1075324" y="33590"/>
                  </a:cubicBezTo>
                  <a:cubicBezTo>
                    <a:pt x="1108067" y="51303"/>
                    <a:pt x="1150410" y="89527"/>
                    <a:pt x="1184084" y="128259"/>
                  </a:cubicBezTo>
                  <a:lnTo>
                    <a:pt x="1212920" y="166945"/>
                  </a:lnTo>
                  <a:lnTo>
                    <a:pt x="1242709" y="174112"/>
                  </a:lnTo>
                  <a:lnTo>
                    <a:pt x="1238958" y="157124"/>
                  </a:lnTo>
                  <a:cubicBezTo>
                    <a:pt x="1225363" y="102775"/>
                    <a:pt x="1202918" y="31293"/>
                    <a:pt x="1183625" y="8652"/>
                  </a:cubicBezTo>
                  <a:cubicBezTo>
                    <a:pt x="1186124" y="6526"/>
                    <a:pt x="1190398" y="5769"/>
                    <a:pt x="1196051" y="6190"/>
                  </a:cubicBezTo>
                  <a:cubicBezTo>
                    <a:pt x="1235619" y="9136"/>
                    <a:pt x="1342742" y="69763"/>
                    <a:pt x="1381889" y="121834"/>
                  </a:cubicBezTo>
                  <a:cubicBezTo>
                    <a:pt x="1404259" y="151591"/>
                    <a:pt x="1426798" y="203993"/>
                    <a:pt x="1441247" y="253240"/>
                  </a:cubicBezTo>
                  <a:lnTo>
                    <a:pt x="1442778" y="260415"/>
                  </a:lnTo>
                  <a:lnTo>
                    <a:pt x="1476284" y="277306"/>
                  </a:lnTo>
                  <a:lnTo>
                    <a:pt x="1497407" y="262750"/>
                  </a:lnTo>
                  <a:cubicBezTo>
                    <a:pt x="1496959" y="206727"/>
                    <a:pt x="1491931" y="131974"/>
                    <a:pt x="1478496" y="105434"/>
                  </a:cubicBezTo>
                  <a:cubicBezTo>
                    <a:pt x="1501933" y="93596"/>
                    <a:pt x="1615120" y="193665"/>
                    <a:pt x="1644628" y="262020"/>
                  </a:cubicBezTo>
                  <a:cubicBezTo>
                    <a:pt x="1659383" y="296197"/>
                    <a:pt x="1668983" y="352427"/>
                    <a:pt x="1671460" y="403691"/>
                  </a:cubicBezTo>
                  <a:lnTo>
                    <a:pt x="1670350" y="445054"/>
                  </a:lnTo>
                  <a:lnTo>
                    <a:pt x="1694126" y="470904"/>
                  </a:lnTo>
                  <a:lnTo>
                    <a:pt x="1707195" y="443083"/>
                  </a:lnTo>
                  <a:cubicBezTo>
                    <a:pt x="1728416" y="391232"/>
                    <a:pt x="1745995" y="333637"/>
                    <a:pt x="1743850" y="303968"/>
                  </a:cubicBezTo>
                  <a:cubicBezTo>
                    <a:pt x="1770041" y="302098"/>
                    <a:pt x="1835805" y="438115"/>
                    <a:pt x="1836628" y="512562"/>
                  </a:cubicBezTo>
                  <a:cubicBezTo>
                    <a:pt x="1836937" y="540480"/>
                    <a:pt x="1829781" y="578721"/>
                    <a:pt x="1818797" y="616449"/>
                  </a:cubicBezTo>
                  <a:lnTo>
                    <a:pt x="1809330" y="643932"/>
                  </a:lnTo>
                  <a:lnTo>
                    <a:pt x="1835289" y="688763"/>
                  </a:lnTo>
                  <a:lnTo>
                    <a:pt x="1841046" y="678131"/>
                  </a:lnTo>
                  <a:cubicBezTo>
                    <a:pt x="1877090" y="635241"/>
                    <a:pt x="1921818" y="575135"/>
                    <a:pt x="1928839" y="546229"/>
                  </a:cubicBezTo>
                  <a:cubicBezTo>
                    <a:pt x="1954349" y="552449"/>
                    <a:pt x="1975421" y="702052"/>
                    <a:pt x="1953464" y="773194"/>
                  </a:cubicBezTo>
                  <a:cubicBezTo>
                    <a:pt x="1947975" y="790979"/>
                    <a:pt x="1937925" y="812119"/>
                    <a:pt x="1925321" y="833887"/>
                  </a:cubicBezTo>
                  <a:lnTo>
                    <a:pt x="1887788" y="889545"/>
                  </a:lnTo>
                  <a:lnTo>
                    <a:pt x="1901384" y="958383"/>
                  </a:lnTo>
                  <a:cubicBezTo>
                    <a:pt x="1901477" y="960231"/>
                    <a:pt x="1901571" y="962080"/>
                    <a:pt x="1901664" y="963928"/>
                  </a:cubicBezTo>
                  <a:lnTo>
                    <a:pt x="1911505" y="960749"/>
                  </a:lnTo>
                  <a:cubicBezTo>
                    <a:pt x="1950867" y="932901"/>
                    <a:pt x="2043479" y="854818"/>
                    <a:pt x="2059875" y="818704"/>
                  </a:cubicBezTo>
                  <a:cubicBezTo>
                    <a:pt x="2080786" y="828219"/>
                    <a:pt x="2077854" y="944947"/>
                    <a:pt x="2053441" y="1018052"/>
                  </a:cubicBezTo>
                  <a:cubicBezTo>
                    <a:pt x="2053423" y="1018094"/>
                    <a:pt x="2053406" y="1018137"/>
                    <a:pt x="2053388" y="1018179"/>
                  </a:cubicBezTo>
                  <a:lnTo>
                    <a:pt x="1827546" y="1018179"/>
                  </a:lnTo>
                  <a:lnTo>
                    <a:pt x="1826757" y="1011530"/>
                  </a:lnTo>
                  <a:lnTo>
                    <a:pt x="1286369" y="1011530"/>
                  </a:lnTo>
                  <a:lnTo>
                    <a:pt x="1284390" y="991895"/>
                  </a:lnTo>
                  <a:cubicBezTo>
                    <a:pt x="1256743" y="856791"/>
                    <a:pt x="1137203" y="755160"/>
                    <a:pt x="993926" y="755160"/>
                  </a:cubicBezTo>
                  <a:cubicBezTo>
                    <a:pt x="850649" y="755160"/>
                    <a:pt x="731109" y="856791"/>
                    <a:pt x="703463" y="991895"/>
                  </a:cubicBezTo>
                  <a:lnTo>
                    <a:pt x="701483" y="1011530"/>
                  </a:lnTo>
                  <a:lnTo>
                    <a:pt x="83785" y="1011530"/>
                  </a:lnTo>
                  <a:cubicBezTo>
                    <a:pt x="83931" y="1008643"/>
                    <a:pt x="84076" y="1005757"/>
                    <a:pt x="84222" y="1002870"/>
                  </a:cubicBezTo>
                  <a:lnTo>
                    <a:pt x="39947" y="1005608"/>
                  </a:lnTo>
                  <a:cubicBezTo>
                    <a:pt x="23769" y="1007454"/>
                    <a:pt x="10305" y="1010281"/>
                    <a:pt x="1517" y="1014873"/>
                  </a:cubicBezTo>
                  <a:cubicBezTo>
                    <a:pt x="-7588" y="997412"/>
                    <a:pt x="45598" y="928657"/>
                    <a:pt x="101434" y="882551"/>
                  </a:cubicBezTo>
                  <a:cubicBezTo>
                    <a:pt x="101439" y="882547"/>
                    <a:pt x="101444" y="882544"/>
                    <a:pt x="101449" y="882540"/>
                  </a:cubicBezTo>
                  <a:lnTo>
                    <a:pt x="118438" y="796523"/>
                  </a:lnTo>
                  <a:lnTo>
                    <a:pt x="90983" y="806526"/>
                  </a:lnTo>
                  <a:cubicBezTo>
                    <a:pt x="53068" y="821590"/>
                    <a:pt x="17471" y="838638"/>
                    <a:pt x="3409" y="852621"/>
                  </a:cubicBezTo>
                  <a:cubicBezTo>
                    <a:pt x="-15089" y="833988"/>
                    <a:pt x="45130" y="695427"/>
                    <a:pt x="101028" y="646249"/>
                  </a:cubicBezTo>
                  <a:cubicBezTo>
                    <a:pt x="121991" y="627807"/>
                    <a:pt x="155646" y="608291"/>
                    <a:pt x="191411" y="592012"/>
                  </a:cubicBezTo>
                  <a:lnTo>
                    <a:pt x="215724" y="582337"/>
                  </a:lnTo>
                  <a:lnTo>
                    <a:pt x="248732" y="530134"/>
                  </a:lnTo>
                  <a:lnTo>
                    <a:pt x="193673" y="531208"/>
                  </a:lnTo>
                  <a:cubicBezTo>
                    <a:pt x="152922" y="533178"/>
                    <a:pt x="113723" y="537776"/>
                    <a:pt x="95890" y="546450"/>
                  </a:cubicBezTo>
                  <a:cubicBezTo>
                    <a:pt x="84425" y="522829"/>
                    <a:pt x="186280" y="411246"/>
                    <a:pt x="255095" y="382827"/>
                  </a:cubicBezTo>
                  <a:cubicBezTo>
                    <a:pt x="289503" y="368617"/>
                    <a:pt x="345879" y="359912"/>
                    <a:pt x="397175" y="358249"/>
                  </a:cubicBezTo>
                  <a:lnTo>
                    <a:pt x="404243" y="358551"/>
                  </a:lnTo>
                  <a:lnTo>
                    <a:pt x="449181" y="324533"/>
                  </a:lnTo>
                  <a:lnTo>
                    <a:pt x="440910" y="321817"/>
                  </a:lnTo>
                  <a:cubicBezTo>
                    <a:pt x="387218" y="305821"/>
                    <a:pt x="314275" y="288712"/>
                    <a:pt x="284963" y="293776"/>
                  </a:cubicBezTo>
                  <a:cubicBezTo>
                    <a:pt x="280515" y="267898"/>
                    <a:pt x="409371" y="189023"/>
                    <a:pt x="483374" y="180851"/>
                  </a:cubicBezTo>
                  <a:cubicBezTo>
                    <a:pt x="525001" y="176254"/>
                    <a:pt x="591399" y="186076"/>
                    <a:pt x="644966" y="201719"/>
                  </a:cubicBezTo>
                  <a:lnTo>
                    <a:pt x="654610" y="205195"/>
                  </a:lnTo>
                  <a:lnTo>
                    <a:pt x="659458" y="202751"/>
                  </a:lnTo>
                  <a:lnTo>
                    <a:pt x="693065" y="191267"/>
                  </a:lnTo>
                  <a:lnTo>
                    <a:pt x="667080" y="172930"/>
                  </a:lnTo>
                  <a:cubicBezTo>
                    <a:pt x="620425" y="141914"/>
                    <a:pt x="555690" y="104196"/>
                    <a:pt x="526180" y="100454"/>
                  </a:cubicBezTo>
                  <a:cubicBezTo>
                    <a:pt x="528673" y="80919"/>
                    <a:pt x="611592" y="54837"/>
                    <a:pt x="683757" y="48863"/>
                  </a:cubicBezTo>
                  <a:cubicBezTo>
                    <a:pt x="707812" y="46871"/>
                    <a:pt x="730673" y="47114"/>
                    <a:pt x="748960" y="50577"/>
                  </a:cubicBezTo>
                  <a:cubicBezTo>
                    <a:pt x="785536" y="57505"/>
                    <a:pt x="837491" y="81058"/>
                    <a:pt x="881341" y="107728"/>
                  </a:cubicBezTo>
                  <a:lnTo>
                    <a:pt x="929904" y="142511"/>
                  </a:lnTo>
                  <a:lnTo>
                    <a:pt x="971678" y="140534"/>
                  </a:lnTo>
                  <a:lnTo>
                    <a:pt x="960141" y="125282"/>
                  </a:lnTo>
                  <a:cubicBezTo>
                    <a:pt x="925115" y="81557"/>
                    <a:pt x="874900" y="25954"/>
                    <a:pt x="847922" y="13423"/>
                  </a:cubicBezTo>
                  <a:cubicBezTo>
                    <a:pt x="853462" y="1521"/>
                    <a:pt x="893941" y="-2294"/>
                    <a:pt x="941222" y="129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dirty="0">
                  <a:solidFill>
                    <a:schemeClr val="tx1"/>
                  </a:solidFill>
                  <a:latin typeface="微软雅黑" panose="020B0503020204020204" pitchFamily="34" charset="-122"/>
                  <a:ea typeface="微软雅黑" panose="020B0503020204020204" pitchFamily="34" charset="-122"/>
                </a:rPr>
                <a:t>                        </a:t>
              </a:r>
              <a:r>
                <a:rPr lang="en-US" altLang="zh-CN" sz="1600" dirty="0">
                  <a:solidFill>
                    <a:schemeClr val="tx1"/>
                  </a:solidFill>
                  <a:latin typeface="微软雅黑" panose="020B0503020204020204" pitchFamily="34" charset="-122"/>
                  <a:ea typeface="微软雅黑" panose="020B0503020204020204" pitchFamily="34" charset="-122"/>
                </a:rPr>
                <a:t>30%</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8574645" y="2007077"/>
              <a:ext cx="2817609" cy="1598163"/>
            </a:xfrm>
            <a:prstGeom prst="rect">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dirty="0">
                <a:solidFill>
                  <a:schemeClr val="tx1"/>
                </a:solidFill>
                <a:latin typeface="微软雅黑" panose="020B0503020204020204" pitchFamily="34" charset="-122"/>
                <a:ea typeface="微软雅黑" panose="020B0503020204020204" pitchFamily="34" charset="-122"/>
              </a:endParaRPr>
            </a:p>
          </p:txBody>
        </p:sp>
        <p:grpSp>
          <p:nvGrpSpPr>
            <p:cNvPr id="12" name="组合 37"/>
            <p:cNvGrpSpPr/>
            <p:nvPr/>
          </p:nvGrpSpPr>
          <p:grpSpPr>
            <a:xfrm>
              <a:off x="9878627" y="3455784"/>
              <a:ext cx="182961" cy="1278056"/>
              <a:chOff x="6038577" y="2302601"/>
              <a:chExt cx="130628" cy="975087"/>
            </a:xfrm>
          </p:grpSpPr>
          <p:cxnSp>
            <p:nvCxnSpPr>
              <p:cNvPr id="39" name="直接连接符 38"/>
              <p:cNvCxnSpPr>
                <a:endCxn id="40" idx="0"/>
              </p:cNvCxnSpPr>
              <p:nvPr/>
            </p:nvCxnSpPr>
            <p:spPr>
              <a:xfrm flipH="1">
                <a:off x="6103891" y="2302601"/>
                <a:ext cx="5988" cy="844459"/>
              </a:xfrm>
              <a:prstGeom prst="line">
                <a:avLst/>
              </a:prstGeom>
              <a:gradFill flip="none" rotWithShape="1">
                <a:gsLst>
                  <a:gs pos="0">
                    <a:srgbClr val="BE1247"/>
                  </a:gs>
                  <a:gs pos="33000">
                    <a:srgbClr val="D2144F"/>
                  </a:gs>
                  <a:gs pos="96000">
                    <a:srgbClr val="F87477"/>
                  </a:gs>
                  <a:gs pos="100000">
                    <a:srgbClr val="FA9496"/>
                  </a:gs>
                </a:gsLst>
                <a:lin ang="0" scaled="1"/>
                <a:tileRect/>
              </a:gradFill>
              <a:ln w="317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40" name="椭圆 39"/>
              <p:cNvSpPr/>
              <p:nvPr/>
            </p:nvSpPr>
            <p:spPr>
              <a:xfrm>
                <a:off x="6038577" y="3147060"/>
                <a:ext cx="130628" cy="130628"/>
              </a:xfrm>
              <a:prstGeom prst="ellipse">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tx1"/>
                  </a:solidFill>
                  <a:latin typeface="微软雅黑" panose="020B0503020204020204" pitchFamily="34" charset="-122"/>
                  <a:ea typeface="微软雅黑" panose="020B0503020204020204" pitchFamily="34" charset="-122"/>
                </a:endParaRPr>
              </a:p>
            </p:txBody>
          </p:sp>
        </p:grpSp>
        <p:grpSp>
          <p:nvGrpSpPr>
            <p:cNvPr id="13" name="组合 46"/>
            <p:cNvGrpSpPr/>
            <p:nvPr/>
          </p:nvGrpSpPr>
          <p:grpSpPr>
            <a:xfrm>
              <a:off x="8665342" y="2182286"/>
              <a:ext cx="2985737" cy="952348"/>
              <a:chOff x="1637339" y="2110745"/>
              <a:chExt cx="3014277" cy="914662"/>
            </a:xfrm>
          </p:grpSpPr>
          <p:sp>
            <p:nvSpPr>
              <p:cNvPr id="48" name="文本框 47"/>
              <p:cNvSpPr txBox="1"/>
              <p:nvPr/>
            </p:nvSpPr>
            <p:spPr>
              <a:xfrm>
                <a:off x="1637339" y="2110745"/>
                <a:ext cx="3014277" cy="283686"/>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49" name="文本框 14"/>
              <p:cNvSpPr txBox="1"/>
              <p:nvPr/>
            </p:nvSpPr>
            <p:spPr>
              <a:xfrm>
                <a:off x="1637339" y="2463945"/>
                <a:ext cx="2753019" cy="5614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2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19417401">
            <a:off x="1092699" y="1497675"/>
            <a:ext cx="1592405" cy="1023326"/>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 name="圆角矩形 2"/>
          <p:cNvSpPr/>
          <p:nvPr/>
        </p:nvSpPr>
        <p:spPr>
          <a:xfrm>
            <a:off x="2116126" y="1657362"/>
            <a:ext cx="1312538" cy="351661"/>
          </a:xfrm>
          <a:prstGeom prst="roundRect">
            <a:avLst>
              <a:gd name="adj" fmla="val 50000"/>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 name="任意多边形 3"/>
          <p:cNvSpPr/>
          <p:nvPr/>
        </p:nvSpPr>
        <p:spPr>
          <a:xfrm rot="2280995">
            <a:off x="2881628" y="1497675"/>
            <a:ext cx="1592405" cy="1023326"/>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任意多边形 4"/>
          <p:cNvSpPr/>
          <p:nvPr/>
        </p:nvSpPr>
        <p:spPr>
          <a:xfrm rot="19217819">
            <a:off x="4761894" y="1506263"/>
            <a:ext cx="1592405" cy="1023326"/>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任意多边形 5"/>
          <p:cNvSpPr/>
          <p:nvPr/>
        </p:nvSpPr>
        <p:spPr>
          <a:xfrm rot="2280995">
            <a:off x="6530963" y="1489087"/>
            <a:ext cx="1592405" cy="1023326"/>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3957356" y="2009463"/>
            <a:ext cx="1312538" cy="351661"/>
          </a:xfrm>
          <a:prstGeom prst="roundRect">
            <a:avLst>
              <a:gd name="adj" fmla="val 50000"/>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5794903" y="1683126"/>
            <a:ext cx="1312538" cy="351661"/>
          </a:xfrm>
          <a:prstGeom prst="roundRect">
            <a:avLst>
              <a:gd name="adj" fmla="val 50000"/>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a:off x="1595411" y="2610791"/>
            <a:ext cx="12880" cy="88540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836531" y="2610791"/>
            <a:ext cx="12880" cy="88540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317732" y="2610791"/>
            <a:ext cx="12880" cy="88540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545973" y="2610791"/>
            <a:ext cx="12880" cy="88540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742290" y="3623999"/>
            <a:ext cx="2151065" cy="703564"/>
            <a:chOff x="1637339" y="2110744"/>
            <a:chExt cx="3014277" cy="937796"/>
          </a:xfrm>
        </p:grpSpPr>
        <p:sp>
          <p:nvSpPr>
            <p:cNvPr id="14" name="文本框 37"/>
            <p:cNvSpPr txBox="1"/>
            <p:nvPr/>
          </p:nvSpPr>
          <p:spPr>
            <a:xfrm>
              <a:off x="1637339" y="2110744"/>
              <a:ext cx="3014277" cy="295374"/>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15" name="文本框 14"/>
            <p:cNvSpPr txBox="1"/>
            <p:nvPr/>
          </p:nvSpPr>
          <p:spPr>
            <a:xfrm>
              <a:off x="1637339" y="2463944"/>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grpSp>
        <p:nvGrpSpPr>
          <p:cNvPr id="16" name="组合 15"/>
          <p:cNvGrpSpPr/>
          <p:nvPr/>
        </p:nvGrpSpPr>
        <p:grpSpPr>
          <a:xfrm>
            <a:off x="2728154" y="3623999"/>
            <a:ext cx="2151065" cy="703564"/>
            <a:chOff x="1637339" y="2110744"/>
            <a:chExt cx="3014277" cy="937796"/>
          </a:xfrm>
        </p:grpSpPr>
        <p:sp>
          <p:nvSpPr>
            <p:cNvPr id="17" name="文本框 40"/>
            <p:cNvSpPr txBox="1"/>
            <p:nvPr/>
          </p:nvSpPr>
          <p:spPr>
            <a:xfrm>
              <a:off x="1637339" y="2110744"/>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18" name="文本框 14"/>
            <p:cNvSpPr txBox="1"/>
            <p:nvPr/>
          </p:nvSpPr>
          <p:spPr>
            <a:xfrm>
              <a:off x="1637339" y="2463944"/>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grpSp>
        <p:nvGrpSpPr>
          <p:cNvPr id="19" name="组合 18"/>
          <p:cNvGrpSpPr/>
          <p:nvPr/>
        </p:nvGrpSpPr>
        <p:grpSpPr>
          <a:xfrm>
            <a:off x="4714019" y="3623999"/>
            <a:ext cx="2151065" cy="703564"/>
            <a:chOff x="1637339" y="2110744"/>
            <a:chExt cx="3014277" cy="937796"/>
          </a:xfrm>
        </p:grpSpPr>
        <p:sp>
          <p:nvSpPr>
            <p:cNvPr id="20" name="文本框 43"/>
            <p:cNvSpPr txBox="1"/>
            <p:nvPr/>
          </p:nvSpPr>
          <p:spPr>
            <a:xfrm>
              <a:off x="1637339" y="2110744"/>
              <a:ext cx="3014277" cy="295374"/>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21" name="文本框 14"/>
            <p:cNvSpPr txBox="1"/>
            <p:nvPr/>
          </p:nvSpPr>
          <p:spPr>
            <a:xfrm>
              <a:off x="1637339" y="2463944"/>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grpSp>
        <p:nvGrpSpPr>
          <p:cNvPr id="22" name="组合 21"/>
          <p:cNvGrpSpPr/>
          <p:nvPr/>
        </p:nvGrpSpPr>
        <p:grpSpPr>
          <a:xfrm>
            <a:off x="6699884" y="3623999"/>
            <a:ext cx="2151065" cy="703564"/>
            <a:chOff x="1637339" y="2110744"/>
            <a:chExt cx="3014277" cy="937796"/>
          </a:xfrm>
        </p:grpSpPr>
        <p:sp>
          <p:nvSpPr>
            <p:cNvPr id="23" name="文本框 46"/>
            <p:cNvSpPr txBox="1"/>
            <p:nvPr/>
          </p:nvSpPr>
          <p:spPr>
            <a:xfrm>
              <a:off x="1637339" y="2110744"/>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24" name="文本框 14"/>
            <p:cNvSpPr txBox="1"/>
            <p:nvPr/>
          </p:nvSpPr>
          <p:spPr>
            <a:xfrm>
              <a:off x="1637339" y="2463944"/>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ppt_x</p:attrName>
                                        </p:attrNameLst>
                                      </p:cBhvr>
                                      <p:tavLst>
                                        <p:tav tm="0">
                                          <p:val>
                                            <p:strVal val="#ppt_x"/>
                                          </p:val>
                                        </p:tav>
                                        <p:tav tm="100000">
                                          <p:val>
                                            <p:strVal val="#ppt_x"/>
                                          </p:val>
                                        </p:tav>
                                      </p:tavLst>
                                    </p:anim>
                                    <p:anim calcmode="lin" valueType="num">
                                      <p:cBhvr>
                                        <p:cTn id="29" dur="750" fill="hold"/>
                                        <p:tgtEl>
                                          <p:spTgt spid="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anim calcmode="lin" valueType="num">
                                      <p:cBhvr>
                                        <p:cTn id="33" dur="750" fill="hold"/>
                                        <p:tgtEl>
                                          <p:spTgt spid="7"/>
                                        </p:tgtEl>
                                        <p:attrNameLst>
                                          <p:attrName>ppt_x</p:attrName>
                                        </p:attrNameLst>
                                      </p:cBhvr>
                                      <p:tavLst>
                                        <p:tav tm="0">
                                          <p:val>
                                            <p:strVal val="#ppt_x"/>
                                          </p:val>
                                        </p:tav>
                                        <p:tav tm="100000">
                                          <p:val>
                                            <p:strVal val="#ppt_x"/>
                                          </p:val>
                                        </p:tav>
                                      </p:tavLst>
                                    </p:anim>
                                    <p:anim calcmode="lin" valueType="num">
                                      <p:cBhvr>
                                        <p:cTn id="34" dur="750" fill="hold"/>
                                        <p:tgtEl>
                                          <p:spTgt spid="7"/>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750"/>
                                        <p:tgtEl>
                                          <p:spTgt spid="8"/>
                                        </p:tgtEl>
                                      </p:cBhvr>
                                    </p:animEffect>
                                    <p:anim calcmode="lin" valueType="num">
                                      <p:cBhvr>
                                        <p:cTn id="38" dur="750" fill="hold"/>
                                        <p:tgtEl>
                                          <p:spTgt spid="8"/>
                                        </p:tgtEl>
                                        <p:attrNameLst>
                                          <p:attrName>ppt_x</p:attrName>
                                        </p:attrNameLst>
                                      </p:cBhvr>
                                      <p:tavLst>
                                        <p:tav tm="0">
                                          <p:val>
                                            <p:strVal val="#ppt_x"/>
                                          </p:val>
                                        </p:tav>
                                        <p:tav tm="100000">
                                          <p:val>
                                            <p:strVal val="#ppt_x"/>
                                          </p:val>
                                        </p:tav>
                                      </p:tavLst>
                                    </p:anim>
                                    <p:anim calcmode="lin" valueType="num">
                                      <p:cBhvr>
                                        <p:cTn id="39" dur="750" fill="hold"/>
                                        <p:tgtEl>
                                          <p:spTgt spid="8"/>
                                        </p:tgtEl>
                                        <p:attrNameLst>
                                          <p:attrName>ppt_y</p:attrName>
                                        </p:attrNameLst>
                                      </p:cBhvr>
                                      <p:tavLst>
                                        <p:tav tm="0">
                                          <p:val>
                                            <p:strVal val="#ppt_y-.1"/>
                                          </p:val>
                                        </p:tav>
                                        <p:tav tm="100000">
                                          <p:val>
                                            <p:strVal val="#ppt_y"/>
                                          </p:val>
                                        </p:tav>
                                      </p:tavLst>
                                    </p:anim>
                                  </p:childTnLst>
                                </p:cTn>
                              </p:par>
                              <p:par>
                                <p:cTn id="40" presetID="22" presetClass="entr" presetSubtype="1"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anim calcmode="lin" valueType="num">
                                      <p:cBhvr>
                                        <p:cTn id="46" dur="750" fill="hold"/>
                                        <p:tgtEl>
                                          <p:spTgt spid="13"/>
                                        </p:tgtEl>
                                        <p:attrNameLst>
                                          <p:attrName>ppt_x</p:attrName>
                                        </p:attrNameLst>
                                      </p:cBhvr>
                                      <p:tavLst>
                                        <p:tav tm="0">
                                          <p:val>
                                            <p:strVal val="#ppt_x"/>
                                          </p:val>
                                        </p:tav>
                                        <p:tav tm="100000">
                                          <p:val>
                                            <p:strVal val="#ppt_x"/>
                                          </p:val>
                                        </p:tav>
                                      </p:tavLst>
                                    </p:anim>
                                    <p:anim calcmode="lin" valueType="num">
                                      <p:cBhvr>
                                        <p:cTn id="47" dur="750" fill="hold"/>
                                        <p:tgtEl>
                                          <p:spTgt spid="13"/>
                                        </p:tgtEl>
                                        <p:attrNameLst>
                                          <p:attrName>ppt_y</p:attrName>
                                        </p:attrNameLst>
                                      </p:cBhvr>
                                      <p:tavLst>
                                        <p:tav tm="0">
                                          <p:val>
                                            <p:strVal val="#ppt_y+.1"/>
                                          </p:val>
                                        </p:tav>
                                        <p:tav tm="100000">
                                          <p:val>
                                            <p:strVal val="#ppt_y"/>
                                          </p:val>
                                        </p:tav>
                                      </p:tavLst>
                                    </p:anim>
                                  </p:childTnLst>
                                </p:cTn>
                              </p:par>
                              <p:par>
                                <p:cTn id="48" presetID="22" presetClass="entr" presetSubtype="1" fill="hold" nodeType="withEffect">
                                  <p:stCondLst>
                                    <p:cond delay="10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par>
                                <p:cTn id="51" presetID="42" presetClass="entr" presetSubtype="0" fill="hold" nodeType="withEffect">
                                  <p:stCondLst>
                                    <p:cond delay="1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750"/>
                                        <p:tgtEl>
                                          <p:spTgt spid="16"/>
                                        </p:tgtEl>
                                      </p:cBhvr>
                                    </p:animEffect>
                                    <p:anim calcmode="lin" valueType="num">
                                      <p:cBhvr>
                                        <p:cTn id="54" dur="750" fill="hold"/>
                                        <p:tgtEl>
                                          <p:spTgt spid="16"/>
                                        </p:tgtEl>
                                        <p:attrNameLst>
                                          <p:attrName>ppt_x</p:attrName>
                                        </p:attrNameLst>
                                      </p:cBhvr>
                                      <p:tavLst>
                                        <p:tav tm="0">
                                          <p:val>
                                            <p:strVal val="#ppt_x"/>
                                          </p:val>
                                        </p:tav>
                                        <p:tav tm="100000">
                                          <p:val>
                                            <p:strVal val="#ppt_x"/>
                                          </p:val>
                                        </p:tav>
                                      </p:tavLst>
                                    </p:anim>
                                    <p:anim calcmode="lin" valueType="num">
                                      <p:cBhvr>
                                        <p:cTn id="55" dur="750" fill="hold"/>
                                        <p:tgtEl>
                                          <p:spTgt spid="16"/>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200"/>
                                  </p:stCondLst>
                                  <p:childTnLst>
                                    <p:set>
                                      <p:cBhvr>
                                        <p:cTn id="57" dur="1" fill="hold">
                                          <p:stCondLst>
                                            <p:cond delay="0"/>
                                          </p:stCondLst>
                                        </p:cTn>
                                        <p:tgtEl>
                                          <p:spTgt spid="11"/>
                                        </p:tgtEl>
                                        <p:attrNameLst>
                                          <p:attrName>style.visibility</p:attrName>
                                        </p:attrNameLst>
                                      </p:cBhvr>
                                      <p:to>
                                        <p:strVal val="visible"/>
                                      </p:to>
                                    </p:set>
                                    <p:animEffect transition="in" filter="wipe(up)">
                                      <p:cBhvr>
                                        <p:cTn id="58" dur="500"/>
                                        <p:tgtEl>
                                          <p:spTgt spid="11"/>
                                        </p:tgtEl>
                                      </p:cBhvr>
                                    </p:animEffect>
                                  </p:childTnLst>
                                </p:cTn>
                              </p:par>
                              <p:par>
                                <p:cTn id="59" presetID="42" presetClass="entr" presetSubtype="0" fill="hold" nodeType="withEffect">
                                  <p:stCondLst>
                                    <p:cond delay="20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750"/>
                                        <p:tgtEl>
                                          <p:spTgt spid="19"/>
                                        </p:tgtEl>
                                      </p:cBhvr>
                                    </p:animEffect>
                                    <p:anim calcmode="lin" valueType="num">
                                      <p:cBhvr>
                                        <p:cTn id="62" dur="750" fill="hold"/>
                                        <p:tgtEl>
                                          <p:spTgt spid="19"/>
                                        </p:tgtEl>
                                        <p:attrNameLst>
                                          <p:attrName>ppt_x</p:attrName>
                                        </p:attrNameLst>
                                      </p:cBhvr>
                                      <p:tavLst>
                                        <p:tav tm="0">
                                          <p:val>
                                            <p:strVal val="#ppt_x"/>
                                          </p:val>
                                        </p:tav>
                                        <p:tav tm="100000">
                                          <p:val>
                                            <p:strVal val="#ppt_x"/>
                                          </p:val>
                                        </p:tav>
                                      </p:tavLst>
                                    </p:anim>
                                    <p:anim calcmode="lin" valueType="num">
                                      <p:cBhvr>
                                        <p:cTn id="63" dur="750" fill="hold"/>
                                        <p:tgtEl>
                                          <p:spTgt spid="19"/>
                                        </p:tgtEl>
                                        <p:attrNameLst>
                                          <p:attrName>ppt_y</p:attrName>
                                        </p:attrNameLst>
                                      </p:cBhvr>
                                      <p:tavLst>
                                        <p:tav tm="0">
                                          <p:val>
                                            <p:strVal val="#ppt_y+.1"/>
                                          </p:val>
                                        </p:tav>
                                        <p:tav tm="100000">
                                          <p:val>
                                            <p:strVal val="#ppt_y"/>
                                          </p:val>
                                        </p:tav>
                                      </p:tavLst>
                                    </p:anim>
                                  </p:childTnLst>
                                </p:cTn>
                              </p:par>
                              <p:par>
                                <p:cTn id="64" presetID="22" presetClass="entr" presetSubtype="1" fill="hold" nodeType="withEffect">
                                  <p:stCondLst>
                                    <p:cond delay="30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42" presetClass="entr" presetSubtype="0" fill="hold" nodeType="withEffect">
                                  <p:stCondLst>
                                    <p:cond delay="30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750"/>
                                        <p:tgtEl>
                                          <p:spTgt spid="22"/>
                                        </p:tgtEl>
                                      </p:cBhvr>
                                    </p:animEffect>
                                    <p:anim calcmode="lin" valueType="num">
                                      <p:cBhvr>
                                        <p:cTn id="70" dur="750" fill="hold"/>
                                        <p:tgtEl>
                                          <p:spTgt spid="22"/>
                                        </p:tgtEl>
                                        <p:attrNameLst>
                                          <p:attrName>ppt_x</p:attrName>
                                        </p:attrNameLst>
                                      </p:cBhvr>
                                      <p:tavLst>
                                        <p:tav tm="0">
                                          <p:val>
                                            <p:strVal val="#ppt_x"/>
                                          </p:val>
                                        </p:tav>
                                        <p:tav tm="100000">
                                          <p:val>
                                            <p:strVal val="#ppt_x"/>
                                          </p:val>
                                        </p:tav>
                                      </p:tavLst>
                                    </p:anim>
                                    <p:anim calcmode="lin" valueType="num">
                                      <p:cBhvr>
                                        <p:cTn id="71" dur="7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4100106" y="1771047"/>
            <a:ext cx="2595562" cy="768993"/>
          </a:xfrm>
          <a:prstGeom prst="rect">
            <a:avLst/>
          </a:prstGeom>
          <a:noFill/>
        </p:spPr>
        <p:txBody>
          <a:bodyPr>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a:p>
            <a:pPr fontAlgn="base">
              <a:lnSpc>
                <a:spcPct val="125000"/>
              </a:lnSpc>
              <a:spcBef>
                <a:spcPct val="0"/>
              </a:spcBef>
              <a:spcAft>
                <a:spcPct val="0"/>
              </a:spcAft>
            </a:pPr>
            <a:endParaRPr lang="en-US" altLang="zh-CN" sz="900" dirty="0">
              <a:solidFill>
                <a:schemeClr val="tx1">
                  <a:lumMod val="50000"/>
                  <a:lumOff val="50000"/>
                </a:schemeClr>
              </a:solidFill>
              <a:latin typeface="微软雅黑"/>
              <a:ea typeface="微软雅黑"/>
              <a:cs typeface="Lato Light" charset="0"/>
              <a:sym typeface="Lato Light" charset="0"/>
            </a:endParaRPr>
          </a:p>
        </p:txBody>
      </p:sp>
      <p:cxnSp>
        <p:nvCxnSpPr>
          <p:cNvPr id="4" name="直接连接符 3"/>
          <p:cNvCxnSpPr/>
          <p:nvPr/>
        </p:nvCxnSpPr>
        <p:spPr>
          <a:xfrm>
            <a:off x="4100106" y="1731346"/>
            <a:ext cx="2595562" cy="0"/>
          </a:xfrm>
          <a:prstGeom prst="line">
            <a:avLst/>
          </a:prstGeom>
          <a:ln w="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11"/>
          <p:cNvSpPr txBox="1">
            <a:spLocks noChangeArrowheads="1"/>
          </p:cNvSpPr>
          <p:nvPr/>
        </p:nvSpPr>
        <p:spPr bwMode="auto">
          <a:xfrm>
            <a:off x="4103948" y="1357583"/>
            <a:ext cx="2595562" cy="32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40000"/>
              </a:lnSpc>
              <a:spcBef>
                <a:spcPct val="0"/>
              </a:spcBef>
              <a:buFontTx/>
              <a:buNone/>
            </a:pPr>
            <a:r>
              <a:rPr lang="zh-CN" altLang="en-US" sz="1200" dirty="0">
                <a:solidFill>
                  <a:schemeClr val="tx1">
                    <a:lumMod val="75000"/>
                    <a:lumOff val="25000"/>
                  </a:schemeClr>
                </a:solidFill>
                <a:latin typeface="微软雅黑" panose="020B0503020204020204" pitchFamily="34" charset="-122"/>
              </a:rPr>
              <a:t>此处输入标题</a:t>
            </a:r>
            <a:endParaRPr lang="en-US" altLang="zh-CN" sz="1200" dirty="0">
              <a:solidFill>
                <a:schemeClr val="tx1">
                  <a:lumMod val="75000"/>
                  <a:lumOff val="25000"/>
                </a:schemeClr>
              </a:solidFill>
              <a:latin typeface="微软雅黑" panose="020B0503020204020204" pitchFamily="34" charset="-122"/>
            </a:endParaRPr>
          </a:p>
        </p:txBody>
      </p:sp>
      <p:cxnSp>
        <p:nvCxnSpPr>
          <p:cNvPr id="6" name="直接连接符 5"/>
          <p:cNvCxnSpPr/>
          <p:nvPr/>
        </p:nvCxnSpPr>
        <p:spPr>
          <a:xfrm>
            <a:off x="4100106" y="4170499"/>
            <a:ext cx="2697162" cy="0"/>
          </a:xfrm>
          <a:prstGeom prst="line">
            <a:avLst/>
          </a:prstGeom>
          <a:ln w="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文本框 14"/>
          <p:cNvSpPr txBox="1">
            <a:spLocks noChangeArrowheads="1"/>
          </p:cNvSpPr>
          <p:nvPr/>
        </p:nvSpPr>
        <p:spPr bwMode="auto">
          <a:xfrm>
            <a:off x="4100106" y="4227667"/>
            <a:ext cx="2697162" cy="32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40000"/>
              </a:lnSpc>
              <a:spcBef>
                <a:spcPct val="0"/>
              </a:spcBef>
              <a:buFontTx/>
              <a:buNone/>
            </a:pPr>
            <a:r>
              <a:rPr lang="zh-CN" altLang="en-US" sz="1200" dirty="0">
                <a:solidFill>
                  <a:schemeClr val="tx1">
                    <a:lumMod val="75000"/>
                    <a:lumOff val="25000"/>
                  </a:schemeClr>
                </a:solidFill>
                <a:latin typeface="微软雅黑" panose="020B0503020204020204" pitchFamily="34" charset="-122"/>
              </a:rPr>
              <a:t>此处输入标题</a:t>
            </a:r>
            <a:endParaRPr lang="en-US" altLang="zh-CN" sz="1200" dirty="0">
              <a:solidFill>
                <a:schemeClr val="tx1">
                  <a:lumMod val="75000"/>
                  <a:lumOff val="25000"/>
                </a:schemeClr>
              </a:solidFill>
              <a:latin typeface="微软雅黑" panose="020B0503020204020204" pitchFamily="34" charset="-122"/>
            </a:endParaRPr>
          </a:p>
        </p:txBody>
      </p:sp>
      <p:sp>
        <p:nvSpPr>
          <p:cNvPr id="8" name="文本框 15"/>
          <p:cNvSpPr txBox="1"/>
          <p:nvPr/>
        </p:nvSpPr>
        <p:spPr>
          <a:xfrm>
            <a:off x="4100106" y="3138306"/>
            <a:ext cx="2697162" cy="768993"/>
          </a:xfrm>
          <a:prstGeom prst="rect">
            <a:avLst/>
          </a:prstGeom>
          <a:noFill/>
        </p:spPr>
        <p:txBody>
          <a:bodyPr>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a:p>
            <a:pPr fontAlgn="base">
              <a:lnSpc>
                <a:spcPct val="125000"/>
              </a:lnSpc>
              <a:spcBef>
                <a:spcPct val="0"/>
              </a:spcBef>
              <a:spcAft>
                <a:spcPct val="0"/>
              </a:spcAft>
            </a:pP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nvGrpSpPr>
          <p:cNvPr id="10" name="组合 13"/>
          <p:cNvGrpSpPr/>
          <p:nvPr/>
        </p:nvGrpSpPr>
        <p:grpSpPr>
          <a:xfrm>
            <a:off x="2323103" y="953236"/>
            <a:ext cx="1560285" cy="1988165"/>
            <a:chOff x="2323103" y="952941"/>
            <a:chExt cx="1560285" cy="1987551"/>
          </a:xfrm>
          <a:solidFill>
            <a:schemeClr val="accent1"/>
          </a:solidFill>
        </p:grpSpPr>
        <p:sp>
          <p:nvSpPr>
            <p:cNvPr id="2" name="右箭头 3"/>
            <p:cNvSpPr/>
            <p:nvPr/>
          </p:nvSpPr>
          <p:spPr>
            <a:xfrm rot="5400000" flipH="1">
              <a:off x="2109470" y="1166574"/>
              <a:ext cx="1987551" cy="1560285"/>
            </a:xfrm>
            <a:custGeom>
              <a:avLst/>
              <a:gdLst>
                <a:gd name="connsiteX0" fmla="*/ 0 w 1987551"/>
                <a:gd name="connsiteY0" fmla="*/ 453569 h 1611085"/>
                <a:gd name="connsiteX1" fmla="*/ 1067702 w 1987551"/>
                <a:gd name="connsiteY1" fmla="*/ 453569 h 1611085"/>
                <a:gd name="connsiteX2" fmla="*/ 1067702 w 1987551"/>
                <a:gd name="connsiteY2" fmla="*/ 0 h 1611085"/>
                <a:gd name="connsiteX3" fmla="*/ 1987551 w 1987551"/>
                <a:gd name="connsiteY3" fmla="*/ 805543 h 1611085"/>
                <a:gd name="connsiteX4" fmla="*/ 1067702 w 1987551"/>
                <a:gd name="connsiteY4" fmla="*/ 1611085 h 1611085"/>
                <a:gd name="connsiteX5" fmla="*/ 1067702 w 1987551"/>
                <a:gd name="connsiteY5" fmla="*/ 1157516 h 1611085"/>
                <a:gd name="connsiteX6" fmla="*/ 0 w 1987551"/>
                <a:gd name="connsiteY6" fmla="*/ 1157516 h 1611085"/>
                <a:gd name="connsiteX7" fmla="*/ 0 w 1987551"/>
                <a:gd name="connsiteY7" fmla="*/ 453569 h 1611085"/>
                <a:gd name="connsiteX0-1" fmla="*/ 0 w 1987551"/>
                <a:gd name="connsiteY0-2" fmla="*/ 453569 h 1611085"/>
                <a:gd name="connsiteX1-3" fmla="*/ 1067702 w 1987551"/>
                <a:gd name="connsiteY1-4" fmla="*/ 453569 h 1611085"/>
                <a:gd name="connsiteX2-5" fmla="*/ 813702 w 1987551"/>
                <a:gd name="connsiteY2-6" fmla="*/ 0 h 1611085"/>
                <a:gd name="connsiteX3-7" fmla="*/ 1987551 w 1987551"/>
                <a:gd name="connsiteY3-8" fmla="*/ 805543 h 1611085"/>
                <a:gd name="connsiteX4-9" fmla="*/ 1067702 w 1987551"/>
                <a:gd name="connsiteY4-10" fmla="*/ 1611085 h 1611085"/>
                <a:gd name="connsiteX5-11" fmla="*/ 1067702 w 1987551"/>
                <a:gd name="connsiteY5-12" fmla="*/ 1157516 h 1611085"/>
                <a:gd name="connsiteX6-13" fmla="*/ 0 w 1987551"/>
                <a:gd name="connsiteY6-14" fmla="*/ 1157516 h 1611085"/>
                <a:gd name="connsiteX7-15" fmla="*/ 0 w 1987551"/>
                <a:gd name="connsiteY7-16" fmla="*/ 453569 h 1611085"/>
                <a:gd name="connsiteX0-17" fmla="*/ 0 w 1987551"/>
                <a:gd name="connsiteY0-18" fmla="*/ 453569 h 1560285"/>
                <a:gd name="connsiteX1-19" fmla="*/ 1067702 w 1987551"/>
                <a:gd name="connsiteY1-20" fmla="*/ 453569 h 1560285"/>
                <a:gd name="connsiteX2-21" fmla="*/ 813702 w 1987551"/>
                <a:gd name="connsiteY2-22" fmla="*/ 0 h 1560285"/>
                <a:gd name="connsiteX3-23" fmla="*/ 1987551 w 1987551"/>
                <a:gd name="connsiteY3-24" fmla="*/ 805543 h 1560285"/>
                <a:gd name="connsiteX4-25" fmla="*/ 902602 w 1987551"/>
                <a:gd name="connsiteY4-26" fmla="*/ 1560285 h 1560285"/>
                <a:gd name="connsiteX5-27" fmla="*/ 1067702 w 1987551"/>
                <a:gd name="connsiteY5-28" fmla="*/ 1157516 h 1560285"/>
                <a:gd name="connsiteX6-29" fmla="*/ 0 w 1987551"/>
                <a:gd name="connsiteY6-30" fmla="*/ 1157516 h 1560285"/>
                <a:gd name="connsiteX7-31" fmla="*/ 0 w 1987551"/>
                <a:gd name="connsiteY7-32" fmla="*/ 453569 h 156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987551" h="1560285">
                  <a:moveTo>
                    <a:pt x="0" y="453569"/>
                  </a:moveTo>
                  <a:lnTo>
                    <a:pt x="1067702" y="453569"/>
                  </a:lnTo>
                  <a:lnTo>
                    <a:pt x="813702" y="0"/>
                  </a:lnTo>
                  <a:lnTo>
                    <a:pt x="1987551" y="805543"/>
                  </a:lnTo>
                  <a:lnTo>
                    <a:pt x="902602" y="1560285"/>
                  </a:lnTo>
                  <a:lnTo>
                    <a:pt x="1067702" y="1157516"/>
                  </a:lnTo>
                  <a:lnTo>
                    <a:pt x="0" y="1157516"/>
                  </a:lnTo>
                  <a:lnTo>
                    <a:pt x="0" y="4535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auto" hangingPunct="1">
                <a:lnSpc>
                  <a:spcPct val="120000"/>
                </a:lnSpc>
                <a:spcBef>
                  <a:spcPts val="0"/>
                </a:spcBef>
                <a:spcAft>
                  <a:spcPts val="0"/>
                </a:spcAft>
                <a:defRPr/>
              </a:pPr>
              <a:endParaRPr lang="en-US" altLang="zh-CN" sz="2000" dirty="0">
                <a:latin typeface="微软雅黑" panose="020B0503020204020204" pitchFamily="34" charset="-122"/>
              </a:endParaRPr>
            </a:p>
            <a:p>
              <a:pPr algn="ctr" eaLnBrk="1" fontAlgn="auto" hangingPunct="1">
                <a:lnSpc>
                  <a:spcPct val="120000"/>
                </a:lnSpc>
                <a:spcBef>
                  <a:spcPts val="0"/>
                </a:spcBef>
                <a:spcAft>
                  <a:spcPts val="0"/>
                </a:spcAft>
                <a:defRPr/>
              </a:pPr>
              <a:endParaRPr lang="zh-CN" altLang="en-US" sz="2000" dirty="0">
                <a:latin typeface="微软雅黑" panose="020B0503020204020204" pitchFamily="34" charset="-122"/>
              </a:endParaRPr>
            </a:p>
          </p:txBody>
        </p:sp>
        <p:sp>
          <p:nvSpPr>
            <p:cNvPr id="12" name="椭圆 24"/>
            <p:cNvSpPr>
              <a:spLocks noChangeArrowheads="1"/>
            </p:cNvSpPr>
            <p:nvPr/>
          </p:nvSpPr>
          <p:spPr bwMode="auto">
            <a:xfrm>
              <a:off x="2796768" y="1522850"/>
              <a:ext cx="571500" cy="571500"/>
            </a:xfrm>
            <a:prstGeom prst="ellipse">
              <a:avLst/>
            </a:prstGeom>
            <a:grpFill/>
            <a:ln w="25400" algn="ctr">
              <a:noFill/>
              <a:round/>
            </a:ln>
          </p:spPr>
          <p:txBody>
            <a:bodyPr lIns="0" tIns="0" rIns="0" bIns="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pPr>
              <a:r>
                <a:rPr lang="zh-CN" altLang="en-US" sz="1400" dirty="0">
                  <a:solidFill>
                    <a:srgbClr val="FFFFFF"/>
                  </a:solidFill>
                  <a:latin typeface="微软雅黑" panose="020B0503020204020204" pitchFamily="34" charset="-122"/>
                </a:rPr>
                <a:t>文本</a:t>
              </a:r>
            </a:p>
          </p:txBody>
        </p:sp>
      </p:grpSp>
      <p:grpSp>
        <p:nvGrpSpPr>
          <p:cNvPr id="11" name="组合 14"/>
          <p:cNvGrpSpPr/>
          <p:nvPr/>
        </p:nvGrpSpPr>
        <p:grpSpPr>
          <a:xfrm>
            <a:off x="2323103" y="2941609"/>
            <a:ext cx="1560285" cy="1988165"/>
            <a:chOff x="2323103" y="2940701"/>
            <a:chExt cx="1560285" cy="1987551"/>
          </a:xfrm>
          <a:solidFill>
            <a:schemeClr val="accent2"/>
          </a:solidFill>
        </p:grpSpPr>
        <p:sp>
          <p:nvSpPr>
            <p:cNvPr id="9" name="右箭头 3"/>
            <p:cNvSpPr/>
            <p:nvPr/>
          </p:nvSpPr>
          <p:spPr>
            <a:xfrm rot="16200000" flipH="1" flipV="1">
              <a:off x="2109470" y="3154334"/>
              <a:ext cx="1987551" cy="1560285"/>
            </a:xfrm>
            <a:custGeom>
              <a:avLst/>
              <a:gdLst>
                <a:gd name="connsiteX0" fmla="*/ 0 w 1987551"/>
                <a:gd name="connsiteY0" fmla="*/ 453569 h 1611085"/>
                <a:gd name="connsiteX1" fmla="*/ 1067702 w 1987551"/>
                <a:gd name="connsiteY1" fmla="*/ 453569 h 1611085"/>
                <a:gd name="connsiteX2" fmla="*/ 1067702 w 1987551"/>
                <a:gd name="connsiteY2" fmla="*/ 0 h 1611085"/>
                <a:gd name="connsiteX3" fmla="*/ 1987551 w 1987551"/>
                <a:gd name="connsiteY3" fmla="*/ 805543 h 1611085"/>
                <a:gd name="connsiteX4" fmla="*/ 1067702 w 1987551"/>
                <a:gd name="connsiteY4" fmla="*/ 1611085 h 1611085"/>
                <a:gd name="connsiteX5" fmla="*/ 1067702 w 1987551"/>
                <a:gd name="connsiteY5" fmla="*/ 1157516 h 1611085"/>
                <a:gd name="connsiteX6" fmla="*/ 0 w 1987551"/>
                <a:gd name="connsiteY6" fmla="*/ 1157516 h 1611085"/>
                <a:gd name="connsiteX7" fmla="*/ 0 w 1987551"/>
                <a:gd name="connsiteY7" fmla="*/ 453569 h 1611085"/>
                <a:gd name="connsiteX0-1" fmla="*/ 0 w 1987551"/>
                <a:gd name="connsiteY0-2" fmla="*/ 453569 h 1611085"/>
                <a:gd name="connsiteX1-3" fmla="*/ 1067702 w 1987551"/>
                <a:gd name="connsiteY1-4" fmla="*/ 453569 h 1611085"/>
                <a:gd name="connsiteX2-5" fmla="*/ 813702 w 1987551"/>
                <a:gd name="connsiteY2-6" fmla="*/ 0 h 1611085"/>
                <a:gd name="connsiteX3-7" fmla="*/ 1987551 w 1987551"/>
                <a:gd name="connsiteY3-8" fmla="*/ 805543 h 1611085"/>
                <a:gd name="connsiteX4-9" fmla="*/ 1067702 w 1987551"/>
                <a:gd name="connsiteY4-10" fmla="*/ 1611085 h 1611085"/>
                <a:gd name="connsiteX5-11" fmla="*/ 1067702 w 1987551"/>
                <a:gd name="connsiteY5-12" fmla="*/ 1157516 h 1611085"/>
                <a:gd name="connsiteX6-13" fmla="*/ 0 w 1987551"/>
                <a:gd name="connsiteY6-14" fmla="*/ 1157516 h 1611085"/>
                <a:gd name="connsiteX7-15" fmla="*/ 0 w 1987551"/>
                <a:gd name="connsiteY7-16" fmla="*/ 453569 h 1611085"/>
                <a:gd name="connsiteX0-17" fmla="*/ 0 w 1987551"/>
                <a:gd name="connsiteY0-18" fmla="*/ 453569 h 1560285"/>
                <a:gd name="connsiteX1-19" fmla="*/ 1067702 w 1987551"/>
                <a:gd name="connsiteY1-20" fmla="*/ 453569 h 1560285"/>
                <a:gd name="connsiteX2-21" fmla="*/ 813702 w 1987551"/>
                <a:gd name="connsiteY2-22" fmla="*/ 0 h 1560285"/>
                <a:gd name="connsiteX3-23" fmla="*/ 1987551 w 1987551"/>
                <a:gd name="connsiteY3-24" fmla="*/ 805543 h 1560285"/>
                <a:gd name="connsiteX4-25" fmla="*/ 902602 w 1987551"/>
                <a:gd name="connsiteY4-26" fmla="*/ 1560285 h 1560285"/>
                <a:gd name="connsiteX5-27" fmla="*/ 1067702 w 1987551"/>
                <a:gd name="connsiteY5-28" fmla="*/ 1157516 h 1560285"/>
                <a:gd name="connsiteX6-29" fmla="*/ 0 w 1987551"/>
                <a:gd name="connsiteY6-30" fmla="*/ 1157516 h 1560285"/>
                <a:gd name="connsiteX7-31" fmla="*/ 0 w 1987551"/>
                <a:gd name="connsiteY7-32" fmla="*/ 453569 h 156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987551" h="1560285">
                  <a:moveTo>
                    <a:pt x="0" y="453569"/>
                  </a:moveTo>
                  <a:lnTo>
                    <a:pt x="1067702" y="453569"/>
                  </a:lnTo>
                  <a:lnTo>
                    <a:pt x="813702" y="0"/>
                  </a:lnTo>
                  <a:lnTo>
                    <a:pt x="1987551" y="805543"/>
                  </a:lnTo>
                  <a:lnTo>
                    <a:pt x="902602" y="1560285"/>
                  </a:lnTo>
                  <a:lnTo>
                    <a:pt x="1067702" y="1157516"/>
                  </a:lnTo>
                  <a:lnTo>
                    <a:pt x="0" y="1157516"/>
                  </a:lnTo>
                  <a:lnTo>
                    <a:pt x="0" y="4535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auto" hangingPunct="1">
                <a:lnSpc>
                  <a:spcPct val="120000"/>
                </a:lnSpc>
                <a:spcBef>
                  <a:spcPts val="0"/>
                </a:spcBef>
                <a:spcAft>
                  <a:spcPts val="0"/>
                </a:spcAft>
                <a:defRPr/>
              </a:pPr>
              <a:endParaRPr lang="en-US" altLang="zh-CN" sz="2000" dirty="0">
                <a:latin typeface="微软雅黑" panose="020B0503020204020204" pitchFamily="34" charset="-122"/>
              </a:endParaRPr>
            </a:p>
            <a:p>
              <a:pPr algn="ctr" eaLnBrk="1" fontAlgn="auto" hangingPunct="1">
                <a:lnSpc>
                  <a:spcPct val="120000"/>
                </a:lnSpc>
                <a:spcBef>
                  <a:spcPts val="0"/>
                </a:spcBef>
                <a:spcAft>
                  <a:spcPts val="0"/>
                </a:spcAft>
                <a:defRPr/>
              </a:pPr>
              <a:endParaRPr lang="zh-CN" altLang="en-US" sz="2000" dirty="0">
                <a:latin typeface="微软雅黑" panose="020B0503020204020204" pitchFamily="34" charset="-122"/>
              </a:endParaRPr>
            </a:p>
          </p:txBody>
        </p:sp>
        <p:sp>
          <p:nvSpPr>
            <p:cNvPr id="13" name="椭圆 25"/>
            <p:cNvSpPr>
              <a:spLocks noChangeArrowheads="1"/>
            </p:cNvSpPr>
            <p:nvPr/>
          </p:nvSpPr>
          <p:spPr bwMode="auto">
            <a:xfrm>
              <a:off x="2791088" y="3829487"/>
              <a:ext cx="571500" cy="571500"/>
            </a:xfrm>
            <a:prstGeom prst="ellipse">
              <a:avLst/>
            </a:prstGeom>
            <a:grpFill/>
            <a:ln w="25400" algn="ctr">
              <a:noFill/>
              <a:round/>
            </a:ln>
          </p:spPr>
          <p:txBody>
            <a:bodyPr lIns="0" tIns="0" rIns="0" bIns="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pPr>
              <a:r>
                <a:rPr lang="zh-CN" altLang="en-US" sz="1600" dirty="0">
                  <a:solidFill>
                    <a:srgbClr val="FFFFFF"/>
                  </a:solidFill>
                  <a:latin typeface="微软雅黑" panose="020B0503020204020204" pitchFamily="34" charset="-122"/>
                </a:rPr>
                <a:t>文本</a:t>
              </a: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2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3743908" y="1672444"/>
            <a:ext cx="797374" cy="684808"/>
            <a:chOff x="2283725" y="2969536"/>
            <a:chExt cx="1063165" cy="912795"/>
          </a:xfrm>
        </p:grpSpPr>
        <p:sp>
          <p:nvSpPr>
            <p:cNvPr id="14" name="任意多边形 13"/>
            <p:cNvSpPr/>
            <p:nvPr/>
          </p:nvSpPr>
          <p:spPr>
            <a:xfrm rot="5400000">
              <a:off x="2358910" y="2894351"/>
              <a:ext cx="912795" cy="1063165"/>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gradFill flip="none" rotWithShape="1">
              <a:gsLst>
                <a:gs pos="0">
                  <a:schemeClr val="bg1"/>
                </a:gs>
                <a:gs pos="36000">
                  <a:schemeClr val="bg1"/>
                </a:gs>
                <a:gs pos="100000">
                  <a:srgbClr val="C7C7C7"/>
                </a:gs>
              </a:gsLst>
              <a:lin ang="9000000" scaled="0"/>
              <a:tileRect/>
            </a:gradFill>
            <a:ln w="19050">
              <a:solidFill>
                <a:schemeClr val="bg1"/>
              </a:solidFill>
            </a:ln>
            <a:effectLst>
              <a:outerShdw blurRad="419100" dist="571500" dir="2700000" sx="80000" sy="80000" algn="tl"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 name="Freeform 12"/>
            <p:cNvSpPr>
              <a:spLocks/>
            </p:cNvSpPr>
            <p:nvPr/>
          </p:nvSpPr>
          <p:spPr bwMode="auto">
            <a:xfrm rot="10800000">
              <a:off x="2319933" y="3004252"/>
              <a:ext cx="997590" cy="852874"/>
            </a:xfrm>
            <a:custGeom>
              <a:avLst/>
              <a:gdLst>
                <a:gd name="T0" fmla="*/ 3 w 355"/>
                <a:gd name="T1" fmla="*/ 166 h 312"/>
                <a:gd name="T2" fmla="*/ 3 w 355"/>
                <a:gd name="T3" fmla="*/ 146 h 312"/>
                <a:gd name="T4" fmla="*/ 71 w 355"/>
                <a:gd name="T5" fmla="*/ 10 h 312"/>
                <a:gd name="T6" fmla="*/ 87 w 355"/>
                <a:gd name="T7" fmla="*/ 0 h 312"/>
                <a:gd name="T8" fmla="*/ 268 w 355"/>
                <a:gd name="T9" fmla="*/ 0 h 312"/>
                <a:gd name="T10" fmla="*/ 285 w 355"/>
                <a:gd name="T11" fmla="*/ 10 h 312"/>
                <a:gd name="T12" fmla="*/ 352 w 355"/>
                <a:gd name="T13" fmla="*/ 146 h 312"/>
                <a:gd name="T14" fmla="*/ 352 w 355"/>
                <a:gd name="T15" fmla="*/ 166 h 312"/>
                <a:gd name="T16" fmla="*/ 285 w 355"/>
                <a:gd name="T17" fmla="*/ 302 h 312"/>
                <a:gd name="T18" fmla="*/ 268 w 355"/>
                <a:gd name="T19" fmla="*/ 312 h 312"/>
                <a:gd name="T20" fmla="*/ 87 w 355"/>
                <a:gd name="T21" fmla="*/ 312 h 312"/>
                <a:gd name="T22" fmla="*/ 71 w 355"/>
                <a:gd name="T23" fmla="*/ 302 h 312"/>
                <a:gd name="T24" fmla="*/ 3 w 355"/>
                <a:gd name="T25" fmla="*/ 16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312">
                  <a:moveTo>
                    <a:pt x="3" y="166"/>
                  </a:moveTo>
                  <a:cubicBezTo>
                    <a:pt x="0" y="160"/>
                    <a:pt x="0" y="151"/>
                    <a:pt x="3" y="146"/>
                  </a:cubicBezTo>
                  <a:cubicBezTo>
                    <a:pt x="71" y="10"/>
                    <a:pt x="71" y="10"/>
                    <a:pt x="71" y="10"/>
                  </a:cubicBezTo>
                  <a:cubicBezTo>
                    <a:pt x="73" y="4"/>
                    <a:pt x="81" y="0"/>
                    <a:pt x="87" y="0"/>
                  </a:cubicBezTo>
                  <a:cubicBezTo>
                    <a:pt x="268" y="0"/>
                    <a:pt x="268" y="0"/>
                    <a:pt x="268" y="0"/>
                  </a:cubicBezTo>
                  <a:cubicBezTo>
                    <a:pt x="274" y="0"/>
                    <a:pt x="282" y="4"/>
                    <a:pt x="285" y="10"/>
                  </a:cubicBezTo>
                  <a:cubicBezTo>
                    <a:pt x="352" y="146"/>
                    <a:pt x="352" y="146"/>
                    <a:pt x="352" y="146"/>
                  </a:cubicBezTo>
                  <a:cubicBezTo>
                    <a:pt x="355" y="151"/>
                    <a:pt x="355" y="160"/>
                    <a:pt x="352" y="166"/>
                  </a:cubicBezTo>
                  <a:cubicBezTo>
                    <a:pt x="285" y="302"/>
                    <a:pt x="285" y="302"/>
                    <a:pt x="285" y="302"/>
                  </a:cubicBezTo>
                  <a:cubicBezTo>
                    <a:pt x="282" y="307"/>
                    <a:pt x="274" y="312"/>
                    <a:pt x="268" y="312"/>
                  </a:cubicBezTo>
                  <a:cubicBezTo>
                    <a:pt x="87" y="312"/>
                    <a:pt x="87" y="312"/>
                    <a:pt x="87" y="312"/>
                  </a:cubicBezTo>
                  <a:cubicBezTo>
                    <a:pt x="81" y="312"/>
                    <a:pt x="73" y="307"/>
                    <a:pt x="71" y="302"/>
                  </a:cubicBezTo>
                  <a:lnTo>
                    <a:pt x="3" y="166"/>
                  </a:lnTo>
                  <a:close/>
                </a:path>
              </a:pathLst>
            </a:custGeom>
            <a:noFill/>
            <a:ln w="6350">
              <a:solidFill>
                <a:schemeClr val="accent2"/>
              </a:solidFill>
              <a:prstDash val="dash"/>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sp>
        <p:nvSpPr>
          <p:cNvPr id="16" name="任意多边形 15"/>
          <p:cNvSpPr/>
          <p:nvPr/>
        </p:nvSpPr>
        <p:spPr>
          <a:xfrm rot="5400000">
            <a:off x="5024274" y="1472199"/>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17" name="任意多边形 16"/>
          <p:cNvSpPr/>
          <p:nvPr/>
        </p:nvSpPr>
        <p:spPr>
          <a:xfrm rot="5400000">
            <a:off x="4700238" y="1688223"/>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18" name="文本框 52"/>
          <p:cNvSpPr txBox="1"/>
          <p:nvPr/>
        </p:nvSpPr>
        <p:spPr>
          <a:xfrm>
            <a:off x="3275856" y="2608549"/>
            <a:ext cx="1853664" cy="346249"/>
          </a:xfrm>
          <a:prstGeom prst="rect">
            <a:avLst/>
          </a:prstGeom>
          <a:noFill/>
        </p:spPr>
        <p:txBody>
          <a:bodyPr wrap="square" lIns="68580" tIns="34290" rIns="68580" bIns="34290" rtlCol="0">
            <a:spAutoFit/>
          </a:bodyPr>
          <a:lstStyle/>
          <a:p>
            <a:pPr algn="ctr"/>
            <a:r>
              <a:rPr lang="zh-CN" altLang="en-US" dirty="0">
                <a:solidFill>
                  <a:schemeClr val="accent1"/>
                </a:solidFill>
                <a:latin typeface="微软雅黑" pitchFamily="34" charset="-122"/>
                <a:ea typeface="微软雅黑" pitchFamily="34" charset="-122"/>
              </a:rPr>
              <a:t>投资回报</a:t>
            </a:r>
          </a:p>
        </p:txBody>
      </p:sp>
      <p:sp>
        <p:nvSpPr>
          <p:cNvPr id="19" name="矩形 18"/>
          <p:cNvSpPr/>
          <p:nvPr/>
        </p:nvSpPr>
        <p:spPr>
          <a:xfrm>
            <a:off x="2339752" y="3064042"/>
            <a:ext cx="4032448" cy="588623"/>
          </a:xfrm>
          <a:prstGeom prst="rect">
            <a:avLst/>
          </a:prstGeom>
        </p:spPr>
        <p:txBody>
          <a:bodyPr wrap="square" lIns="68580" tIns="34290" rIns="68580" bIns="34290">
            <a:spAutoFit/>
          </a:bodyPr>
          <a:lstStyle/>
          <a:p>
            <a:pPr algn="ctr">
              <a:lnSpc>
                <a:spcPct val="125000"/>
              </a:lnSpc>
            </a:pPr>
            <a:r>
              <a:rPr lang="en-US" altLang="zh-CN" sz="900" dirty="0">
                <a:solidFill>
                  <a:schemeClr val="tx1">
                    <a:lumMod val="50000"/>
                    <a:lumOff val="50000"/>
                  </a:schemeClr>
                </a:solidFill>
                <a:latin typeface="+mn-ea"/>
              </a:rPr>
              <a:t>The best preparation for tomorrow is doing your best today. The best preparation for tomorrow is doing your best today.</a:t>
            </a:r>
            <a:endParaRPr lang="zh-CN" altLang="en-US" sz="900" dirty="0">
              <a:solidFill>
                <a:schemeClr val="tx1">
                  <a:lumMod val="50000"/>
                  <a:lumOff val="50000"/>
                </a:schemeClr>
              </a:solidFill>
              <a:latin typeface="+mn-ea"/>
            </a:endParaRPr>
          </a:p>
          <a:p>
            <a:pPr algn="ctr">
              <a:lnSpc>
                <a:spcPct val="125000"/>
              </a:lnSpc>
            </a:pPr>
            <a:endParaRPr lang="zh-CN" altLang="en-US" sz="900" dirty="0">
              <a:solidFill>
                <a:schemeClr val="tx1">
                  <a:lumMod val="50000"/>
                  <a:lumOff val="50000"/>
                </a:schemeClr>
              </a:solidFill>
              <a:latin typeface="+mn-ea"/>
            </a:endParaRPr>
          </a:p>
        </p:txBody>
      </p:sp>
      <p:sp>
        <p:nvSpPr>
          <p:cNvPr id="20" name="文本框 54"/>
          <p:cNvSpPr txBox="1"/>
          <p:nvPr/>
        </p:nvSpPr>
        <p:spPr>
          <a:xfrm>
            <a:off x="3841982" y="1817197"/>
            <a:ext cx="601224" cy="438582"/>
          </a:xfrm>
          <a:prstGeom prst="rect">
            <a:avLst/>
          </a:prstGeom>
          <a:noFill/>
        </p:spPr>
        <p:txBody>
          <a:bodyPr wrap="square" lIns="68580" tIns="34290" rIns="68580" bIns="34290" rtlCol="0">
            <a:spAutoFit/>
          </a:bodyPr>
          <a:lstStyle/>
          <a:p>
            <a:pPr algn="ctr"/>
            <a:r>
              <a:rPr lang="en-US" altLang="zh-CN" sz="2400" b="1" dirty="0">
                <a:solidFill>
                  <a:schemeClr val="accent2"/>
                </a:solidFill>
              </a:rPr>
              <a:t>04</a:t>
            </a:r>
            <a:endParaRPr lang="zh-CN" altLang="en-US" sz="2400" b="1" dirty="0">
              <a:solidFill>
                <a:schemeClr val="accent2"/>
              </a:solidFill>
            </a:endParaRPr>
          </a:p>
        </p:txBody>
      </p:sp>
      <p:sp>
        <p:nvSpPr>
          <p:cNvPr id="21" name="任意多边形 20"/>
          <p:cNvSpPr/>
          <p:nvPr/>
        </p:nvSpPr>
        <p:spPr>
          <a:xfrm rot="5400000">
            <a:off x="5420318" y="1616215"/>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2" name="任意多边形 21"/>
          <p:cNvSpPr/>
          <p:nvPr/>
        </p:nvSpPr>
        <p:spPr>
          <a:xfrm rot="5400000">
            <a:off x="3008050" y="2228283"/>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3" name="任意多边形 22"/>
          <p:cNvSpPr/>
          <p:nvPr/>
        </p:nvSpPr>
        <p:spPr>
          <a:xfrm rot="5400000">
            <a:off x="2684014" y="2048263"/>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4" name="任意多边形 23"/>
          <p:cNvSpPr/>
          <p:nvPr/>
        </p:nvSpPr>
        <p:spPr>
          <a:xfrm rot="5400000">
            <a:off x="3482734" y="2035410"/>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par>
                                <p:cTn id="7" presetID="63" presetClass="path" presetSubtype="0" fill="hold" nodeType="withEffect">
                                  <p:stCondLst>
                                    <p:cond delay="750"/>
                                  </p:stCondLst>
                                  <p:childTnLst>
                                    <p:animMotion origin="layout" path="M 6.25E-7 2.96296E-6 L 0.17943 2.96296E-6 " pathEditMode="relative" rAng="0" ptsTypes="AA">
                                      <p:cBhvr>
                                        <p:cTn id="8" dur="750" spd="-100000" fill="hold"/>
                                        <p:tgtEl>
                                          <p:spTgt spid="2"/>
                                        </p:tgtEl>
                                        <p:attrNameLst>
                                          <p:attrName>ppt_x</p:attrName>
                                          <p:attrName>ppt_y</p:attrName>
                                        </p:attrNameLst>
                                      </p:cBhvr>
                                      <p:rCtr x="8971" y="0"/>
                                    </p:animMotion>
                                  </p:childTnLst>
                                </p:cTn>
                              </p:par>
                              <p:par>
                                <p:cTn id="9" presetID="53" presetClass="entr" presetSubtype="16" fill="hold" grpId="0" nodeType="withEffect">
                                  <p:stCondLst>
                                    <p:cond delay="1250"/>
                                  </p:stCondLst>
                                  <p:childTnLst>
                                    <p:set>
                                      <p:cBhvr>
                                        <p:cTn id="10" dur="1" fill="hold">
                                          <p:stCondLst>
                                            <p:cond delay="0"/>
                                          </p:stCondLst>
                                        </p:cTn>
                                        <p:tgtEl>
                                          <p:spTgt spid="20"/>
                                        </p:tgtEl>
                                        <p:attrNameLst>
                                          <p:attrName>style.visibility</p:attrName>
                                        </p:attrNameLst>
                                      </p:cBhvr>
                                      <p:to>
                                        <p:strVal val="visible"/>
                                      </p:to>
                                    </p:set>
                                    <p:anim calcmode="lin" valueType="num">
                                      <p:cBhvr>
                                        <p:cTn id="11" dur="750" fill="hold"/>
                                        <p:tgtEl>
                                          <p:spTgt spid="20"/>
                                        </p:tgtEl>
                                        <p:attrNameLst>
                                          <p:attrName>ppt_w</p:attrName>
                                        </p:attrNameLst>
                                      </p:cBhvr>
                                      <p:tavLst>
                                        <p:tav tm="0">
                                          <p:val>
                                            <p:fltVal val="0"/>
                                          </p:val>
                                        </p:tav>
                                        <p:tav tm="100000">
                                          <p:val>
                                            <p:strVal val="#ppt_w"/>
                                          </p:val>
                                        </p:tav>
                                      </p:tavLst>
                                    </p:anim>
                                    <p:anim calcmode="lin" valueType="num">
                                      <p:cBhvr>
                                        <p:cTn id="12" dur="750" fill="hold"/>
                                        <p:tgtEl>
                                          <p:spTgt spid="20"/>
                                        </p:tgtEl>
                                        <p:attrNameLst>
                                          <p:attrName>ppt_h</p:attrName>
                                        </p:attrNameLst>
                                      </p:cBhvr>
                                      <p:tavLst>
                                        <p:tav tm="0">
                                          <p:val>
                                            <p:fltVal val="0"/>
                                          </p:val>
                                        </p:tav>
                                        <p:tav tm="100000">
                                          <p:val>
                                            <p:strVal val="#ppt_h"/>
                                          </p:val>
                                        </p:tav>
                                      </p:tavLst>
                                    </p:anim>
                                    <p:animEffect transition="in" filter="fade">
                                      <p:cBhvr>
                                        <p:cTn id="13" dur="750"/>
                                        <p:tgtEl>
                                          <p:spTgt spid="20"/>
                                        </p:tgtEl>
                                      </p:cBhvr>
                                    </p:animEffect>
                                  </p:childTnLst>
                                </p:cTn>
                              </p:par>
                              <p:par>
                                <p:cTn id="14" presetID="22" presetClass="entr" presetSubtype="8" fill="hold" grpId="0" nodeType="withEffect">
                                  <p:stCondLst>
                                    <p:cond delay="175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750"/>
                                        <p:tgtEl>
                                          <p:spTgt spid="18"/>
                                        </p:tgtEl>
                                      </p:cBhvr>
                                    </p:animEffect>
                                  </p:childTnLst>
                                </p:cTn>
                              </p:par>
                              <p:par>
                                <p:cTn id="17" presetID="22" presetClass="entr" presetSubtype="8" fill="hold" grpId="0" nodeType="withEffect">
                                  <p:stCondLst>
                                    <p:cond delay="175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750"/>
                                        <p:tgtEl>
                                          <p:spTgt spid="19"/>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750"/>
                                        <p:tgtEl>
                                          <p:spTgt spid="23"/>
                                        </p:tgtEl>
                                      </p:cBhvr>
                                    </p:animEffect>
                                  </p:childTnLst>
                                </p:cTn>
                              </p:par>
                              <p:par>
                                <p:cTn id="23" presetID="10" presetClass="entr" presetSubtype="0" fill="hold" grpId="0" nodeType="withEffect">
                                  <p:stCondLst>
                                    <p:cond delay="225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750"/>
                                        <p:tgtEl>
                                          <p:spTgt spid="22"/>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750"/>
                                        <p:tgtEl>
                                          <p:spTgt spid="24"/>
                                        </p:tgtEl>
                                      </p:cBhvr>
                                    </p:animEffect>
                                  </p:childTnLst>
                                </p:cTn>
                              </p:par>
                              <p:par>
                                <p:cTn id="29" presetID="10" presetClass="entr" presetSubtype="0" fill="hold" grpId="0" nodeType="withEffect">
                                  <p:stCondLst>
                                    <p:cond delay="225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50"/>
                                        <p:tgtEl>
                                          <p:spTgt spid="17"/>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750"/>
                                        <p:tgtEl>
                                          <p:spTgt spid="16"/>
                                        </p:tgtEl>
                                      </p:cBhvr>
                                    </p:animEffect>
                                  </p:childTnLst>
                                </p:cTn>
                              </p:par>
                              <p:par>
                                <p:cTn id="35" presetID="10" presetClass="entr" presetSubtype="0" fill="hold" grpId="0" nodeType="withEffect">
                                  <p:stCondLst>
                                    <p:cond delay="225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12794" y="2227840"/>
            <a:ext cx="797374" cy="684808"/>
            <a:chOff x="2283725" y="2969536"/>
            <a:chExt cx="1063165" cy="912795"/>
          </a:xfrm>
        </p:grpSpPr>
        <p:sp>
          <p:nvSpPr>
            <p:cNvPr id="3" name="任意多边形 2"/>
            <p:cNvSpPr/>
            <p:nvPr/>
          </p:nvSpPr>
          <p:spPr>
            <a:xfrm rot="5400000">
              <a:off x="2358910" y="2894351"/>
              <a:ext cx="912795" cy="1063165"/>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gradFill flip="none" rotWithShape="1">
              <a:gsLst>
                <a:gs pos="0">
                  <a:schemeClr val="bg1"/>
                </a:gs>
                <a:gs pos="36000">
                  <a:schemeClr val="bg1"/>
                </a:gs>
                <a:gs pos="100000">
                  <a:srgbClr val="C7C7C7"/>
                </a:gs>
              </a:gsLst>
              <a:lin ang="9000000" scaled="0"/>
              <a:tileRect/>
            </a:gradFill>
            <a:ln w="19050">
              <a:solidFill>
                <a:schemeClr val="bg1"/>
              </a:solidFill>
            </a:ln>
            <a:effectLst>
              <a:outerShdw blurRad="419100" dist="571500" dir="2700000" sx="80000" sy="80000" algn="tl"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Freeform 12"/>
            <p:cNvSpPr>
              <a:spLocks/>
            </p:cNvSpPr>
            <p:nvPr/>
          </p:nvSpPr>
          <p:spPr bwMode="auto">
            <a:xfrm rot="10800000">
              <a:off x="2319933" y="3004252"/>
              <a:ext cx="997590" cy="852874"/>
            </a:xfrm>
            <a:custGeom>
              <a:avLst/>
              <a:gdLst>
                <a:gd name="T0" fmla="*/ 3 w 355"/>
                <a:gd name="T1" fmla="*/ 166 h 312"/>
                <a:gd name="T2" fmla="*/ 3 w 355"/>
                <a:gd name="T3" fmla="*/ 146 h 312"/>
                <a:gd name="T4" fmla="*/ 71 w 355"/>
                <a:gd name="T5" fmla="*/ 10 h 312"/>
                <a:gd name="T6" fmla="*/ 87 w 355"/>
                <a:gd name="T7" fmla="*/ 0 h 312"/>
                <a:gd name="T8" fmla="*/ 268 w 355"/>
                <a:gd name="T9" fmla="*/ 0 h 312"/>
                <a:gd name="T10" fmla="*/ 285 w 355"/>
                <a:gd name="T11" fmla="*/ 10 h 312"/>
                <a:gd name="T12" fmla="*/ 352 w 355"/>
                <a:gd name="T13" fmla="*/ 146 h 312"/>
                <a:gd name="T14" fmla="*/ 352 w 355"/>
                <a:gd name="T15" fmla="*/ 166 h 312"/>
                <a:gd name="T16" fmla="*/ 285 w 355"/>
                <a:gd name="T17" fmla="*/ 302 h 312"/>
                <a:gd name="T18" fmla="*/ 268 w 355"/>
                <a:gd name="T19" fmla="*/ 312 h 312"/>
                <a:gd name="T20" fmla="*/ 87 w 355"/>
                <a:gd name="T21" fmla="*/ 312 h 312"/>
                <a:gd name="T22" fmla="*/ 71 w 355"/>
                <a:gd name="T23" fmla="*/ 302 h 312"/>
                <a:gd name="T24" fmla="*/ 3 w 355"/>
                <a:gd name="T25" fmla="*/ 16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312">
                  <a:moveTo>
                    <a:pt x="3" y="166"/>
                  </a:moveTo>
                  <a:cubicBezTo>
                    <a:pt x="0" y="160"/>
                    <a:pt x="0" y="151"/>
                    <a:pt x="3" y="146"/>
                  </a:cubicBezTo>
                  <a:cubicBezTo>
                    <a:pt x="71" y="10"/>
                    <a:pt x="71" y="10"/>
                    <a:pt x="71" y="10"/>
                  </a:cubicBezTo>
                  <a:cubicBezTo>
                    <a:pt x="73" y="4"/>
                    <a:pt x="81" y="0"/>
                    <a:pt x="87" y="0"/>
                  </a:cubicBezTo>
                  <a:cubicBezTo>
                    <a:pt x="268" y="0"/>
                    <a:pt x="268" y="0"/>
                    <a:pt x="268" y="0"/>
                  </a:cubicBezTo>
                  <a:cubicBezTo>
                    <a:pt x="274" y="0"/>
                    <a:pt x="282" y="4"/>
                    <a:pt x="285" y="10"/>
                  </a:cubicBezTo>
                  <a:cubicBezTo>
                    <a:pt x="352" y="146"/>
                    <a:pt x="352" y="146"/>
                    <a:pt x="352" y="146"/>
                  </a:cubicBezTo>
                  <a:cubicBezTo>
                    <a:pt x="355" y="151"/>
                    <a:pt x="355" y="160"/>
                    <a:pt x="352" y="166"/>
                  </a:cubicBezTo>
                  <a:cubicBezTo>
                    <a:pt x="285" y="302"/>
                    <a:pt x="285" y="302"/>
                    <a:pt x="285" y="302"/>
                  </a:cubicBezTo>
                  <a:cubicBezTo>
                    <a:pt x="282" y="307"/>
                    <a:pt x="274" y="312"/>
                    <a:pt x="268" y="312"/>
                  </a:cubicBezTo>
                  <a:cubicBezTo>
                    <a:pt x="87" y="312"/>
                    <a:pt x="87" y="312"/>
                    <a:pt x="87" y="312"/>
                  </a:cubicBezTo>
                  <a:cubicBezTo>
                    <a:pt x="81" y="312"/>
                    <a:pt x="73" y="307"/>
                    <a:pt x="71" y="302"/>
                  </a:cubicBezTo>
                  <a:lnTo>
                    <a:pt x="3" y="166"/>
                  </a:lnTo>
                  <a:close/>
                </a:path>
              </a:pathLst>
            </a:custGeom>
            <a:noFill/>
            <a:ln w="6350">
              <a:solidFill>
                <a:schemeClr val="accent2"/>
              </a:solidFill>
              <a:prstDash val="dash"/>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sp>
        <p:nvSpPr>
          <p:cNvPr id="17" name="任意多边形 16"/>
          <p:cNvSpPr/>
          <p:nvPr/>
        </p:nvSpPr>
        <p:spPr>
          <a:xfrm rot="5400000">
            <a:off x="2803911" y="209256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32" name="任意多边形 31"/>
          <p:cNvSpPr/>
          <p:nvPr/>
        </p:nvSpPr>
        <p:spPr>
          <a:xfrm rot="5400000">
            <a:off x="2532694" y="2256700"/>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40" name="文本框 39"/>
          <p:cNvSpPr txBox="1"/>
          <p:nvPr/>
        </p:nvSpPr>
        <p:spPr>
          <a:xfrm>
            <a:off x="863590" y="1428982"/>
            <a:ext cx="1184175" cy="284693"/>
          </a:xfrm>
          <a:prstGeom prst="rect">
            <a:avLst/>
          </a:prstGeom>
          <a:noFill/>
        </p:spPr>
        <p:txBody>
          <a:bodyPr wrap="square" lIns="68580" tIns="34290" rIns="68580" bIns="34290" rtlCol="0" anchor="ctr" anchorCtr="0">
            <a:spAutoFit/>
          </a:bodyPr>
          <a:lstStyle/>
          <a:p>
            <a:pPr algn="dist"/>
            <a:r>
              <a:rPr lang="en-US" altLang="zh-CN" sz="1400" dirty="0">
                <a:solidFill>
                  <a:schemeClr val="tx1">
                    <a:lumMod val="75000"/>
                    <a:lumOff val="25000"/>
                  </a:schemeClr>
                </a:solidFill>
                <a:latin typeface="+mj-lt"/>
              </a:rPr>
              <a:t>CONTENT</a:t>
            </a:r>
            <a:endParaRPr lang="zh-CN" altLang="en-US" sz="1400" dirty="0">
              <a:solidFill>
                <a:schemeClr val="tx1">
                  <a:lumMod val="75000"/>
                  <a:lumOff val="25000"/>
                </a:schemeClr>
              </a:solidFill>
              <a:latin typeface="+mj-lt"/>
            </a:endParaRPr>
          </a:p>
        </p:txBody>
      </p:sp>
      <p:sp>
        <p:nvSpPr>
          <p:cNvPr id="53" name="文本框 52"/>
          <p:cNvSpPr txBox="1"/>
          <p:nvPr/>
        </p:nvSpPr>
        <p:spPr>
          <a:xfrm>
            <a:off x="1515314" y="3197667"/>
            <a:ext cx="1508514" cy="315471"/>
          </a:xfrm>
          <a:prstGeom prst="rect">
            <a:avLst/>
          </a:prstGeom>
          <a:noFill/>
        </p:spPr>
        <p:txBody>
          <a:bodyPr wrap="square" lIns="68580" tIns="34290" rIns="68580" bIns="34290" rtlCol="0">
            <a:spAutoFit/>
          </a:bodyPr>
          <a:lstStyle/>
          <a:p>
            <a:r>
              <a:rPr lang="zh-CN" altLang="en-US" sz="1600" dirty="0">
                <a:solidFill>
                  <a:schemeClr val="accent1"/>
                </a:solidFill>
                <a:latin typeface="微软雅黑" pitchFamily="34" charset="-122"/>
                <a:ea typeface="微软雅黑" pitchFamily="34" charset="-122"/>
              </a:rPr>
              <a:t>项目介绍</a:t>
            </a:r>
          </a:p>
        </p:txBody>
      </p:sp>
      <p:sp>
        <p:nvSpPr>
          <p:cNvPr id="54" name="矩形 53"/>
          <p:cNvSpPr/>
          <p:nvPr/>
        </p:nvSpPr>
        <p:spPr>
          <a:xfrm>
            <a:off x="1342237" y="3468199"/>
            <a:ext cx="1536315" cy="588623"/>
          </a:xfrm>
          <a:prstGeom prst="rect">
            <a:avLst/>
          </a:prstGeom>
        </p:spPr>
        <p:txBody>
          <a:bodyPr wrap="square" lIns="68580" tIns="34290" rIns="68580" bIns="34290">
            <a:spAutoFit/>
          </a:bodyPr>
          <a:lstStyle/>
          <a:p>
            <a:pPr algn="ctr">
              <a:lnSpc>
                <a:spcPct val="125000"/>
              </a:lnSpc>
            </a:pPr>
            <a:r>
              <a:rPr lang="en-US" altLang="zh-CN" sz="900" dirty="0">
                <a:solidFill>
                  <a:schemeClr val="tx1">
                    <a:lumMod val="75000"/>
                    <a:lumOff val="25000"/>
                  </a:schemeClr>
                </a:solidFill>
                <a:latin typeface="+mn-ea"/>
              </a:rPr>
              <a:t>The best preparation for tomorrow is doing your best today.</a:t>
            </a:r>
            <a:endParaRPr lang="zh-CN" altLang="en-US" sz="900" dirty="0">
              <a:solidFill>
                <a:schemeClr val="tx1">
                  <a:lumMod val="75000"/>
                  <a:lumOff val="25000"/>
                </a:schemeClr>
              </a:solidFill>
              <a:latin typeface="+mn-ea"/>
            </a:endParaRPr>
          </a:p>
        </p:txBody>
      </p:sp>
      <p:sp>
        <p:nvSpPr>
          <p:cNvPr id="55" name="文本框 54"/>
          <p:cNvSpPr txBox="1"/>
          <p:nvPr/>
        </p:nvSpPr>
        <p:spPr>
          <a:xfrm>
            <a:off x="1810868" y="2372593"/>
            <a:ext cx="601224" cy="438582"/>
          </a:xfrm>
          <a:prstGeom prst="rect">
            <a:avLst/>
          </a:prstGeom>
          <a:noFill/>
        </p:spPr>
        <p:txBody>
          <a:bodyPr wrap="square" lIns="68580" tIns="34290" rIns="68580" bIns="34290" rtlCol="0">
            <a:spAutoFit/>
          </a:bodyPr>
          <a:lstStyle/>
          <a:p>
            <a:pPr algn="ctr"/>
            <a:r>
              <a:rPr lang="en-US" altLang="zh-CN" sz="2400" b="1" dirty="0">
                <a:solidFill>
                  <a:schemeClr val="accent2"/>
                </a:solidFill>
              </a:rPr>
              <a:t>01</a:t>
            </a:r>
            <a:endParaRPr lang="zh-CN" altLang="en-US" sz="2400" b="1" dirty="0">
              <a:solidFill>
                <a:schemeClr val="accent2"/>
              </a:solidFill>
            </a:endParaRPr>
          </a:p>
        </p:txBody>
      </p:sp>
      <p:sp>
        <p:nvSpPr>
          <p:cNvPr id="58" name="文本框 57"/>
          <p:cNvSpPr txBox="1"/>
          <p:nvPr/>
        </p:nvSpPr>
        <p:spPr>
          <a:xfrm>
            <a:off x="3023828" y="3197667"/>
            <a:ext cx="1408956" cy="315471"/>
          </a:xfrm>
          <a:prstGeom prst="rect">
            <a:avLst/>
          </a:prstGeom>
          <a:noFill/>
        </p:spPr>
        <p:txBody>
          <a:bodyPr wrap="square" lIns="68580" tIns="34290" rIns="68580" bIns="34290" rtlCol="0">
            <a:spAutoFit/>
          </a:bodyPr>
          <a:lstStyle/>
          <a:p>
            <a:pPr algn="ctr"/>
            <a:r>
              <a:rPr lang="zh-CN" altLang="en-US" sz="1600" dirty="0">
                <a:solidFill>
                  <a:schemeClr val="accent1"/>
                </a:solidFill>
                <a:latin typeface="微软雅黑" pitchFamily="34" charset="-122"/>
                <a:ea typeface="微软雅黑" pitchFamily="34" charset="-122"/>
              </a:rPr>
              <a:t>产品运行</a:t>
            </a:r>
            <a:endParaRPr lang="zh-CN" altLang="en-US" sz="1500" dirty="0">
              <a:solidFill>
                <a:schemeClr val="accent1"/>
              </a:solidFill>
              <a:latin typeface="+mn-ea"/>
            </a:endParaRPr>
          </a:p>
        </p:txBody>
      </p:sp>
      <p:sp>
        <p:nvSpPr>
          <p:cNvPr id="59" name="矩形 58"/>
          <p:cNvSpPr/>
          <p:nvPr/>
        </p:nvSpPr>
        <p:spPr>
          <a:xfrm>
            <a:off x="2989967" y="3468199"/>
            <a:ext cx="1536315" cy="588623"/>
          </a:xfrm>
          <a:prstGeom prst="rect">
            <a:avLst/>
          </a:prstGeom>
        </p:spPr>
        <p:txBody>
          <a:bodyPr wrap="square" lIns="68580" tIns="34290" rIns="68580" bIns="34290">
            <a:spAutoFit/>
          </a:bodyPr>
          <a:lstStyle/>
          <a:p>
            <a:pPr algn="ctr">
              <a:lnSpc>
                <a:spcPct val="125000"/>
              </a:lnSpc>
            </a:pPr>
            <a:r>
              <a:rPr lang="en-US" altLang="zh-CN" sz="900" dirty="0">
                <a:solidFill>
                  <a:schemeClr val="tx1">
                    <a:lumMod val="75000"/>
                    <a:lumOff val="25000"/>
                  </a:schemeClr>
                </a:solidFill>
                <a:latin typeface="+mn-ea"/>
              </a:rPr>
              <a:t>The best preparation for tomorrow is doing your best today.</a:t>
            </a:r>
            <a:endParaRPr lang="zh-CN" altLang="en-US" sz="900" dirty="0">
              <a:solidFill>
                <a:schemeClr val="tx1">
                  <a:lumMod val="75000"/>
                  <a:lumOff val="25000"/>
                </a:schemeClr>
              </a:solidFill>
              <a:latin typeface="+mn-ea"/>
            </a:endParaRPr>
          </a:p>
        </p:txBody>
      </p:sp>
      <p:sp>
        <p:nvSpPr>
          <p:cNvPr id="61" name="文本框 60"/>
          <p:cNvSpPr txBox="1"/>
          <p:nvPr/>
        </p:nvSpPr>
        <p:spPr>
          <a:xfrm>
            <a:off x="4524733" y="3197668"/>
            <a:ext cx="1714007" cy="315471"/>
          </a:xfrm>
          <a:prstGeom prst="rect">
            <a:avLst/>
          </a:prstGeom>
          <a:noFill/>
        </p:spPr>
        <p:txBody>
          <a:bodyPr wrap="square" lIns="68580" tIns="34290" rIns="68580" bIns="34290" rtlCol="0">
            <a:spAutoFit/>
          </a:bodyPr>
          <a:lstStyle/>
          <a:p>
            <a:pPr algn="ctr"/>
            <a:r>
              <a:rPr lang="zh-CN" altLang="en-US" sz="1600" dirty="0">
                <a:solidFill>
                  <a:schemeClr val="accent1"/>
                </a:solidFill>
                <a:latin typeface="微软雅黑" pitchFamily="34" charset="-122"/>
                <a:ea typeface="微软雅黑" pitchFamily="34" charset="-122"/>
              </a:rPr>
              <a:t>市场分析</a:t>
            </a:r>
            <a:endParaRPr lang="zh-CN" altLang="en-US" sz="1500" dirty="0">
              <a:solidFill>
                <a:schemeClr val="accent1"/>
              </a:solidFill>
              <a:latin typeface="+mn-ea"/>
            </a:endParaRPr>
          </a:p>
        </p:txBody>
      </p:sp>
      <p:sp>
        <p:nvSpPr>
          <p:cNvPr id="62" name="矩形 61"/>
          <p:cNvSpPr/>
          <p:nvPr/>
        </p:nvSpPr>
        <p:spPr>
          <a:xfrm>
            <a:off x="4619710" y="3468199"/>
            <a:ext cx="1536315" cy="588623"/>
          </a:xfrm>
          <a:prstGeom prst="rect">
            <a:avLst/>
          </a:prstGeom>
        </p:spPr>
        <p:txBody>
          <a:bodyPr wrap="square" lIns="68580" tIns="34290" rIns="68580" bIns="34290">
            <a:spAutoFit/>
          </a:bodyPr>
          <a:lstStyle/>
          <a:p>
            <a:pPr algn="ctr">
              <a:lnSpc>
                <a:spcPct val="125000"/>
              </a:lnSpc>
            </a:pPr>
            <a:r>
              <a:rPr lang="en-US" altLang="zh-CN" sz="900" dirty="0">
                <a:solidFill>
                  <a:schemeClr val="tx1">
                    <a:lumMod val="75000"/>
                    <a:lumOff val="25000"/>
                  </a:schemeClr>
                </a:solidFill>
                <a:latin typeface="+mn-ea"/>
              </a:rPr>
              <a:t>The best preparation for tomorrow is doing your best today.</a:t>
            </a:r>
            <a:endParaRPr lang="zh-CN" altLang="en-US" sz="900" dirty="0">
              <a:solidFill>
                <a:schemeClr val="tx1">
                  <a:lumMod val="75000"/>
                  <a:lumOff val="25000"/>
                </a:schemeClr>
              </a:solidFill>
              <a:latin typeface="+mn-ea"/>
            </a:endParaRPr>
          </a:p>
        </p:txBody>
      </p:sp>
      <p:sp>
        <p:nvSpPr>
          <p:cNvPr id="64" name="文本框 63"/>
          <p:cNvSpPr txBox="1"/>
          <p:nvPr/>
        </p:nvSpPr>
        <p:spPr>
          <a:xfrm>
            <a:off x="6298498" y="3197667"/>
            <a:ext cx="1408956" cy="315471"/>
          </a:xfrm>
          <a:prstGeom prst="rect">
            <a:avLst/>
          </a:prstGeom>
          <a:noFill/>
        </p:spPr>
        <p:txBody>
          <a:bodyPr wrap="square" lIns="68580" tIns="34290" rIns="68580" bIns="34290" rtlCol="0">
            <a:spAutoFit/>
          </a:bodyPr>
          <a:lstStyle/>
          <a:p>
            <a:pPr algn="ctr"/>
            <a:r>
              <a:rPr lang="zh-CN" altLang="en-US" sz="1600" dirty="0">
                <a:solidFill>
                  <a:schemeClr val="accent1"/>
                </a:solidFill>
                <a:latin typeface="微软雅黑" pitchFamily="34" charset="-122"/>
                <a:ea typeface="微软雅黑" pitchFamily="34" charset="-122"/>
              </a:rPr>
              <a:t>投资回报</a:t>
            </a:r>
          </a:p>
        </p:txBody>
      </p:sp>
      <p:sp>
        <p:nvSpPr>
          <p:cNvPr id="65" name="矩形 64"/>
          <p:cNvSpPr/>
          <p:nvPr/>
        </p:nvSpPr>
        <p:spPr>
          <a:xfrm>
            <a:off x="6264636" y="3468199"/>
            <a:ext cx="1536315" cy="588623"/>
          </a:xfrm>
          <a:prstGeom prst="rect">
            <a:avLst/>
          </a:prstGeom>
        </p:spPr>
        <p:txBody>
          <a:bodyPr wrap="square" lIns="68580" tIns="34290" rIns="68580" bIns="34290">
            <a:spAutoFit/>
          </a:bodyPr>
          <a:lstStyle/>
          <a:p>
            <a:pPr algn="ctr">
              <a:lnSpc>
                <a:spcPct val="125000"/>
              </a:lnSpc>
            </a:pPr>
            <a:r>
              <a:rPr lang="en-US" altLang="zh-CN" sz="900" dirty="0">
                <a:solidFill>
                  <a:schemeClr val="tx1">
                    <a:lumMod val="75000"/>
                    <a:lumOff val="25000"/>
                  </a:schemeClr>
                </a:solidFill>
                <a:latin typeface="+mn-ea"/>
              </a:rPr>
              <a:t>The best preparation for tomorrow is doing your best today.</a:t>
            </a:r>
            <a:endParaRPr lang="zh-CN" altLang="en-US" sz="900" dirty="0">
              <a:solidFill>
                <a:schemeClr val="tx1">
                  <a:lumMod val="75000"/>
                  <a:lumOff val="25000"/>
                </a:schemeClr>
              </a:solidFill>
              <a:latin typeface="+mn-ea"/>
            </a:endParaRPr>
          </a:p>
        </p:txBody>
      </p:sp>
      <p:sp>
        <p:nvSpPr>
          <p:cNvPr id="67" name="任意多边形 66"/>
          <p:cNvSpPr/>
          <p:nvPr/>
        </p:nvSpPr>
        <p:spPr>
          <a:xfrm>
            <a:off x="2420395" y="1072807"/>
            <a:ext cx="139163" cy="162137"/>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solidFill>
              <a:schemeClr val="bg1"/>
            </a:solidFill>
          </a:ln>
          <a:effectLst>
            <a:outerShdw blurRad="279400" dist="2159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69" name="矩形 68"/>
          <p:cNvSpPr/>
          <p:nvPr/>
        </p:nvSpPr>
        <p:spPr>
          <a:xfrm>
            <a:off x="899592" y="938778"/>
            <a:ext cx="1321334" cy="586314"/>
          </a:xfrm>
          <a:prstGeom prst="rect">
            <a:avLst/>
          </a:prstGeom>
        </p:spPr>
        <p:txBody>
          <a:bodyPr wrap="square" lIns="68580" tIns="34290" rIns="68580" bIns="34290">
            <a:spAutoFit/>
          </a:bodyPr>
          <a:lstStyle/>
          <a:p>
            <a:pPr>
              <a:lnSpc>
                <a:spcPct val="120000"/>
              </a:lnSpc>
            </a:pPr>
            <a:r>
              <a:rPr lang="zh-CN" altLang="en-US" sz="2800" b="1" dirty="0">
                <a:solidFill>
                  <a:schemeClr val="accent2"/>
                </a:solidFill>
                <a:latin typeface="+mn-ea"/>
              </a:rPr>
              <a:t>目 录</a:t>
            </a:r>
          </a:p>
        </p:txBody>
      </p:sp>
      <p:sp>
        <p:nvSpPr>
          <p:cNvPr id="38" name="任意多边形 37"/>
          <p:cNvSpPr/>
          <p:nvPr/>
        </p:nvSpPr>
        <p:spPr>
          <a:xfrm rot="5400000">
            <a:off x="3075128" y="2256700"/>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43" name="任意多边形 42"/>
          <p:cNvSpPr/>
          <p:nvPr/>
        </p:nvSpPr>
        <p:spPr>
          <a:xfrm rot="5400000">
            <a:off x="6075380" y="209256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44" name="任意多边形 43"/>
          <p:cNvSpPr/>
          <p:nvPr/>
        </p:nvSpPr>
        <p:spPr>
          <a:xfrm rot="5400000">
            <a:off x="5804163" y="2256700"/>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45" name="任意多边形 44"/>
          <p:cNvSpPr/>
          <p:nvPr/>
        </p:nvSpPr>
        <p:spPr>
          <a:xfrm rot="5400000">
            <a:off x="6346598" y="2256700"/>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56" name="任意多边形 55"/>
          <p:cNvSpPr/>
          <p:nvPr/>
        </p:nvSpPr>
        <p:spPr>
          <a:xfrm rot="5400000">
            <a:off x="7722166" y="2761084"/>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57" name="任意多边形 56"/>
          <p:cNvSpPr/>
          <p:nvPr/>
        </p:nvSpPr>
        <p:spPr>
          <a:xfrm rot="5400000">
            <a:off x="7450949" y="259080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70" name="任意多边形 69"/>
          <p:cNvSpPr/>
          <p:nvPr/>
        </p:nvSpPr>
        <p:spPr>
          <a:xfrm rot="5400000">
            <a:off x="7993383" y="259080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bg1">
              <a:alpha val="30000"/>
            </a:schemeClr>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73" name="任意多边形 72"/>
          <p:cNvSpPr/>
          <p:nvPr/>
        </p:nvSpPr>
        <p:spPr>
          <a:xfrm rot="5400000">
            <a:off x="1180403" y="2761084"/>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77" name="任意多边形 76"/>
          <p:cNvSpPr/>
          <p:nvPr/>
        </p:nvSpPr>
        <p:spPr>
          <a:xfrm rot="5400000">
            <a:off x="909185" y="259080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78" name="任意多边形 77"/>
          <p:cNvSpPr/>
          <p:nvPr/>
        </p:nvSpPr>
        <p:spPr>
          <a:xfrm rot="5400000">
            <a:off x="1451620" y="259080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grpSp>
        <p:nvGrpSpPr>
          <p:cNvPr id="5" name="组合 6"/>
          <p:cNvGrpSpPr/>
          <p:nvPr/>
        </p:nvGrpSpPr>
        <p:grpSpPr>
          <a:xfrm>
            <a:off x="6628219" y="2227840"/>
            <a:ext cx="797374" cy="684808"/>
            <a:chOff x="8837625" y="2969536"/>
            <a:chExt cx="1063165" cy="912795"/>
          </a:xfrm>
        </p:grpSpPr>
        <p:sp>
          <p:nvSpPr>
            <p:cNvPr id="28" name="任意多边形 27"/>
            <p:cNvSpPr/>
            <p:nvPr/>
          </p:nvSpPr>
          <p:spPr>
            <a:xfrm rot="5400000">
              <a:off x="8912810" y="2894351"/>
              <a:ext cx="912795" cy="1063165"/>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gradFill flip="none" rotWithShape="1">
              <a:gsLst>
                <a:gs pos="0">
                  <a:schemeClr val="accent1"/>
                </a:gs>
                <a:gs pos="36000">
                  <a:schemeClr val="accent1"/>
                </a:gs>
                <a:gs pos="100000">
                  <a:schemeClr val="accent1">
                    <a:lumMod val="50000"/>
                  </a:schemeClr>
                </a:gs>
              </a:gsLst>
              <a:lin ang="9000000" scaled="0"/>
              <a:tileRect/>
            </a:gradFill>
            <a:ln w="12700">
              <a:solidFill>
                <a:schemeClr val="accent1"/>
              </a:solidFill>
            </a:ln>
            <a:effectLst>
              <a:outerShdw blurRad="419100" dist="571500" dir="2700000" sx="80000" sy="80000" algn="tl"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0" name="Freeform 12"/>
            <p:cNvSpPr>
              <a:spLocks/>
            </p:cNvSpPr>
            <p:nvPr/>
          </p:nvSpPr>
          <p:spPr bwMode="auto">
            <a:xfrm rot="10800000">
              <a:off x="8870412" y="3004252"/>
              <a:ext cx="997590" cy="852874"/>
            </a:xfrm>
            <a:custGeom>
              <a:avLst/>
              <a:gdLst>
                <a:gd name="T0" fmla="*/ 3 w 355"/>
                <a:gd name="T1" fmla="*/ 166 h 312"/>
                <a:gd name="T2" fmla="*/ 3 w 355"/>
                <a:gd name="T3" fmla="*/ 146 h 312"/>
                <a:gd name="T4" fmla="*/ 71 w 355"/>
                <a:gd name="T5" fmla="*/ 10 h 312"/>
                <a:gd name="T6" fmla="*/ 87 w 355"/>
                <a:gd name="T7" fmla="*/ 0 h 312"/>
                <a:gd name="T8" fmla="*/ 268 w 355"/>
                <a:gd name="T9" fmla="*/ 0 h 312"/>
                <a:gd name="T10" fmla="*/ 285 w 355"/>
                <a:gd name="T11" fmla="*/ 10 h 312"/>
                <a:gd name="T12" fmla="*/ 352 w 355"/>
                <a:gd name="T13" fmla="*/ 146 h 312"/>
                <a:gd name="T14" fmla="*/ 352 w 355"/>
                <a:gd name="T15" fmla="*/ 166 h 312"/>
                <a:gd name="T16" fmla="*/ 285 w 355"/>
                <a:gd name="T17" fmla="*/ 302 h 312"/>
                <a:gd name="T18" fmla="*/ 268 w 355"/>
                <a:gd name="T19" fmla="*/ 312 h 312"/>
                <a:gd name="T20" fmla="*/ 87 w 355"/>
                <a:gd name="T21" fmla="*/ 312 h 312"/>
                <a:gd name="T22" fmla="*/ 71 w 355"/>
                <a:gd name="T23" fmla="*/ 302 h 312"/>
                <a:gd name="T24" fmla="*/ 3 w 355"/>
                <a:gd name="T25" fmla="*/ 16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312">
                  <a:moveTo>
                    <a:pt x="3" y="166"/>
                  </a:moveTo>
                  <a:cubicBezTo>
                    <a:pt x="0" y="160"/>
                    <a:pt x="0" y="151"/>
                    <a:pt x="3" y="146"/>
                  </a:cubicBezTo>
                  <a:cubicBezTo>
                    <a:pt x="71" y="10"/>
                    <a:pt x="71" y="10"/>
                    <a:pt x="71" y="10"/>
                  </a:cubicBezTo>
                  <a:cubicBezTo>
                    <a:pt x="73" y="4"/>
                    <a:pt x="81" y="0"/>
                    <a:pt x="87" y="0"/>
                  </a:cubicBezTo>
                  <a:cubicBezTo>
                    <a:pt x="268" y="0"/>
                    <a:pt x="268" y="0"/>
                    <a:pt x="268" y="0"/>
                  </a:cubicBezTo>
                  <a:cubicBezTo>
                    <a:pt x="274" y="0"/>
                    <a:pt x="282" y="4"/>
                    <a:pt x="285" y="10"/>
                  </a:cubicBezTo>
                  <a:cubicBezTo>
                    <a:pt x="352" y="146"/>
                    <a:pt x="352" y="146"/>
                    <a:pt x="352" y="146"/>
                  </a:cubicBezTo>
                  <a:cubicBezTo>
                    <a:pt x="355" y="151"/>
                    <a:pt x="355" y="160"/>
                    <a:pt x="352" y="166"/>
                  </a:cubicBezTo>
                  <a:cubicBezTo>
                    <a:pt x="285" y="302"/>
                    <a:pt x="285" y="302"/>
                    <a:pt x="285" y="302"/>
                  </a:cubicBezTo>
                  <a:cubicBezTo>
                    <a:pt x="282" y="307"/>
                    <a:pt x="274" y="312"/>
                    <a:pt x="268" y="312"/>
                  </a:cubicBezTo>
                  <a:cubicBezTo>
                    <a:pt x="87" y="312"/>
                    <a:pt x="87" y="312"/>
                    <a:pt x="87" y="312"/>
                  </a:cubicBezTo>
                  <a:cubicBezTo>
                    <a:pt x="81" y="312"/>
                    <a:pt x="73" y="307"/>
                    <a:pt x="71" y="302"/>
                  </a:cubicBezTo>
                  <a:lnTo>
                    <a:pt x="3" y="166"/>
                  </a:lnTo>
                  <a:close/>
                </a:path>
              </a:pathLst>
            </a:custGeom>
            <a:noFill/>
            <a:ln w="6350">
              <a:solidFill>
                <a:schemeClr val="accent1">
                  <a:lumMod val="60000"/>
                  <a:lumOff val="40000"/>
                </a:schemeClr>
              </a:solidFill>
              <a:prstDash val="dash"/>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sp>
        <p:nvSpPr>
          <p:cNvPr id="10" name="任意多边形 9"/>
          <p:cNvSpPr/>
          <p:nvPr/>
        </p:nvSpPr>
        <p:spPr>
          <a:xfrm>
            <a:off x="898398" y="1790491"/>
            <a:ext cx="2612898" cy="370446"/>
          </a:xfrm>
          <a:custGeom>
            <a:avLst/>
            <a:gdLst>
              <a:gd name="connsiteX0" fmla="*/ 0 w 3675888"/>
              <a:gd name="connsiteY0" fmla="*/ 0 h 493776"/>
              <a:gd name="connsiteX1" fmla="*/ 3520440 w 3675888"/>
              <a:gd name="connsiteY1" fmla="*/ 0 h 493776"/>
              <a:gd name="connsiteX2" fmla="*/ 3675888 w 3675888"/>
              <a:gd name="connsiteY2" fmla="*/ 493776 h 493776"/>
            </a:gdLst>
            <a:ahLst/>
            <a:cxnLst>
              <a:cxn ang="0">
                <a:pos x="connsiteX0" y="connsiteY0"/>
              </a:cxn>
              <a:cxn ang="0">
                <a:pos x="connsiteX1" y="connsiteY1"/>
              </a:cxn>
              <a:cxn ang="0">
                <a:pos x="connsiteX2" y="connsiteY2"/>
              </a:cxn>
            </a:cxnLst>
            <a:rect l="l" t="t" r="r" b="b"/>
            <a:pathLst>
              <a:path w="3675888" h="493776">
                <a:moveTo>
                  <a:pt x="0" y="0"/>
                </a:moveTo>
                <a:lnTo>
                  <a:pt x="3520440" y="0"/>
                </a:lnTo>
                <a:lnTo>
                  <a:pt x="3675888" y="493776"/>
                </a:lnTo>
              </a:path>
            </a:pathLst>
          </a:cu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66" name="文本框 65"/>
          <p:cNvSpPr txBox="1"/>
          <p:nvPr/>
        </p:nvSpPr>
        <p:spPr>
          <a:xfrm>
            <a:off x="6733268" y="2372593"/>
            <a:ext cx="601224" cy="438582"/>
          </a:xfrm>
          <a:prstGeom prst="rect">
            <a:avLst/>
          </a:prstGeom>
          <a:noFill/>
        </p:spPr>
        <p:txBody>
          <a:bodyPr wrap="square" lIns="68580" tIns="34290" rIns="68580" bIns="34290" rtlCol="0">
            <a:spAutoFit/>
          </a:bodyPr>
          <a:lstStyle/>
          <a:p>
            <a:pPr algn="ctr"/>
            <a:r>
              <a:rPr lang="en-US" altLang="zh-CN" sz="2400" b="1" dirty="0">
                <a:solidFill>
                  <a:schemeClr val="bg1"/>
                </a:solidFill>
              </a:rPr>
              <a:t>04</a:t>
            </a:r>
            <a:endParaRPr lang="zh-CN" altLang="en-US" sz="2400" b="1" dirty="0">
              <a:solidFill>
                <a:schemeClr val="bg1"/>
              </a:solidFill>
            </a:endParaRPr>
          </a:p>
        </p:txBody>
      </p:sp>
      <p:grpSp>
        <p:nvGrpSpPr>
          <p:cNvPr id="7" name="组合 4"/>
          <p:cNvGrpSpPr/>
          <p:nvPr/>
        </p:nvGrpSpPr>
        <p:grpSpPr>
          <a:xfrm>
            <a:off x="3352835" y="2227840"/>
            <a:ext cx="797374" cy="684808"/>
            <a:chOff x="4470446" y="2969536"/>
            <a:chExt cx="1063165" cy="912795"/>
          </a:xfrm>
        </p:grpSpPr>
        <p:sp>
          <p:nvSpPr>
            <p:cNvPr id="6" name="任意多边形 5"/>
            <p:cNvSpPr/>
            <p:nvPr/>
          </p:nvSpPr>
          <p:spPr>
            <a:xfrm rot="5400000">
              <a:off x="4545631" y="2894351"/>
              <a:ext cx="912795" cy="1063165"/>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gradFill flip="none" rotWithShape="1">
              <a:gsLst>
                <a:gs pos="0">
                  <a:schemeClr val="accent1"/>
                </a:gs>
                <a:gs pos="36000">
                  <a:schemeClr val="accent1"/>
                </a:gs>
                <a:gs pos="100000">
                  <a:schemeClr val="accent1">
                    <a:lumMod val="50000"/>
                  </a:schemeClr>
                </a:gs>
              </a:gsLst>
              <a:lin ang="9000000" scaled="0"/>
              <a:tileRect/>
            </a:gradFill>
            <a:ln w="12700">
              <a:solidFill>
                <a:schemeClr val="accent1"/>
              </a:solidFill>
            </a:ln>
            <a:effectLst>
              <a:outerShdw blurRad="419100" dist="571500" dir="2700000" sx="80000" sy="80000" algn="tl"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9" name="Freeform 12"/>
            <p:cNvSpPr>
              <a:spLocks/>
            </p:cNvSpPr>
            <p:nvPr/>
          </p:nvSpPr>
          <p:spPr bwMode="auto">
            <a:xfrm rot="10800000">
              <a:off x="4509626" y="3004252"/>
              <a:ext cx="997590" cy="852874"/>
            </a:xfrm>
            <a:custGeom>
              <a:avLst/>
              <a:gdLst>
                <a:gd name="T0" fmla="*/ 3 w 355"/>
                <a:gd name="T1" fmla="*/ 166 h 312"/>
                <a:gd name="T2" fmla="*/ 3 w 355"/>
                <a:gd name="T3" fmla="*/ 146 h 312"/>
                <a:gd name="T4" fmla="*/ 71 w 355"/>
                <a:gd name="T5" fmla="*/ 10 h 312"/>
                <a:gd name="T6" fmla="*/ 87 w 355"/>
                <a:gd name="T7" fmla="*/ 0 h 312"/>
                <a:gd name="T8" fmla="*/ 268 w 355"/>
                <a:gd name="T9" fmla="*/ 0 h 312"/>
                <a:gd name="T10" fmla="*/ 285 w 355"/>
                <a:gd name="T11" fmla="*/ 10 h 312"/>
                <a:gd name="T12" fmla="*/ 352 w 355"/>
                <a:gd name="T13" fmla="*/ 146 h 312"/>
                <a:gd name="T14" fmla="*/ 352 w 355"/>
                <a:gd name="T15" fmla="*/ 166 h 312"/>
                <a:gd name="T16" fmla="*/ 285 w 355"/>
                <a:gd name="T17" fmla="*/ 302 h 312"/>
                <a:gd name="T18" fmla="*/ 268 w 355"/>
                <a:gd name="T19" fmla="*/ 312 h 312"/>
                <a:gd name="T20" fmla="*/ 87 w 355"/>
                <a:gd name="T21" fmla="*/ 312 h 312"/>
                <a:gd name="T22" fmla="*/ 71 w 355"/>
                <a:gd name="T23" fmla="*/ 302 h 312"/>
                <a:gd name="T24" fmla="*/ 3 w 355"/>
                <a:gd name="T25" fmla="*/ 16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312">
                  <a:moveTo>
                    <a:pt x="3" y="166"/>
                  </a:moveTo>
                  <a:cubicBezTo>
                    <a:pt x="0" y="160"/>
                    <a:pt x="0" y="151"/>
                    <a:pt x="3" y="146"/>
                  </a:cubicBezTo>
                  <a:cubicBezTo>
                    <a:pt x="71" y="10"/>
                    <a:pt x="71" y="10"/>
                    <a:pt x="71" y="10"/>
                  </a:cubicBezTo>
                  <a:cubicBezTo>
                    <a:pt x="73" y="4"/>
                    <a:pt x="81" y="0"/>
                    <a:pt x="87" y="0"/>
                  </a:cubicBezTo>
                  <a:cubicBezTo>
                    <a:pt x="268" y="0"/>
                    <a:pt x="268" y="0"/>
                    <a:pt x="268" y="0"/>
                  </a:cubicBezTo>
                  <a:cubicBezTo>
                    <a:pt x="274" y="0"/>
                    <a:pt x="282" y="4"/>
                    <a:pt x="285" y="10"/>
                  </a:cubicBezTo>
                  <a:cubicBezTo>
                    <a:pt x="352" y="146"/>
                    <a:pt x="352" y="146"/>
                    <a:pt x="352" y="146"/>
                  </a:cubicBezTo>
                  <a:cubicBezTo>
                    <a:pt x="355" y="151"/>
                    <a:pt x="355" y="160"/>
                    <a:pt x="352" y="166"/>
                  </a:cubicBezTo>
                  <a:cubicBezTo>
                    <a:pt x="285" y="302"/>
                    <a:pt x="285" y="302"/>
                    <a:pt x="285" y="302"/>
                  </a:cubicBezTo>
                  <a:cubicBezTo>
                    <a:pt x="282" y="307"/>
                    <a:pt x="274" y="312"/>
                    <a:pt x="268" y="312"/>
                  </a:cubicBezTo>
                  <a:cubicBezTo>
                    <a:pt x="87" y="312"/>
                    <a:pt x="87" y="312"/>
                    <a:pt x="87" y="312"/>
                  </a:cubicBezTo>
                  <a:cubicBezTo>
                    <a:pt x="81" y="312"/>
                    <a:pt x="73" y="307"/>
                    <a:pt x="71" y="302"/>
                  </a:cubicBezTo>
                  <a:lnTo>
                    <a:pt x="3" y="166"/>
                  </a:lnTo>
                  <a:close/>
                </a:path>
              </a:pathLst>
            </a:custGeom>
            <a:noFill/>
            <a:ln w="6350">
              <a:solidFill>
                <a:schemeClr val="accent1">
                  <a:lumMod val="60000"/>
                  <a:lumOff val="40000"/>
                </a:schemeClr>
              </a:solidFill>
              <a:prstDash val="dash"/>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grpSp>
        <p:nvGrpSpPr>
          <p:cNvPr id="8" name="组合 21"/>
          <p:cNvGrpSpPr/>
          <p:nvPr/>
        </p:nvGrpSpPr>
        <p:grpSpPr>
          <a:xfrm>
            <a:off x="4991148" y="2227840"/>
            <a:ext cx="797374" cy="684808"/>
            <a:chOff x="2085126" y="2601063"/>
            <a:chExt cx="1063165" cy="912795"/>
          </a:xfrm>
        </p:grpSpPr>
        <p:sp>
          <p:nvSpPr>
            <p:cNvPr id="23" name="任意多边形 22"/>
            <p:cNvSpPr/>
            <p:nvPr/>
          </p:nvSpPr>
          <p:spPr>
            <a:xfrm rot="5400000">
              <a:off x="2160311" y="2525878"/>
              <a:ext cx="912795" cy="1063165"/>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gradFill flip="none" rotWithShape="1">
              <a:gsLst>
                <a:gs pos="0">
                  <a:schemeClr val="bg1"/>
                </a:gs>
                <a:gs pos="36000">
                  <a:schemeClr val="bg1"/>
                </a:gs>
                <a:gs pos="100000">
                  <a:srgbClr val="C7C7C7"/>
                </a:gs>
              </a:gsLst>
              <a:lin ang="9000000" scaled="0"/>
              <a:tileRect/>
            </a:gradFill>
            <a:ln w="19050">
              <a:solidFill>
                <a:schemeClr val="bg1"/>
              </a:solidFill>
            </a:ln>
            <a:effectLst>
              <a:outerShdw blurRad="419100" dist="571500" dir="2700000" sx="80000" sy="80000" algn="tl"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4" name="Freeform 12"/>
            <p:cNvSpPr>
              <a:spLocks/>
            </p:cNvSpPr>
            <p:nvPr/>
          </p:nvSpPr>
          <p:spPr bwMode="auto">
            <a:xfrm rot="10800000">
              <a:off x="2121334" y="2635779"/>
              <a:ext cx="997590" cy="852874"/>
            </a:xfrm>
            <a:custGeom>
              <a:avLst/>
              <a:gdLst>
                <a:gd name="T0" fmla="*/ 3 w 355"/>
                <a:gd name="T1" fmla="*/ 166 h 312"/>
                <a:gd name="T2" fmla="*/ 3 w 355"/>
                <a:gd name="T3" fmla="*/ 146 h 312"/>
                <a:gd name="T4" fmla="*/ 71 w 355"/>
                <a:gd name="T5" fmla="*/ 10 h 312"/>
                <a:gd name="T6" fmla="*/ 87 w 355"/>
                <a:gd name="T7" fmla="*/ 0 h 312"/>
                <a:gd name="T8" fmla="*/ 268 w 355"/>
                <a:gd name="T9" fmla="*/ 0 h 312"/>
                <a:gd name="T10" fmla="*/ 285 w 355"/>
                <a:gd name="T11" fmla="*/ 10 h 312"/>
                <a:gd name="T12" fmla="*/ 352 w 355"/>
                <a:gd name="T13" fmla="*/ 146 h 312"/>
                <a:gd name="T14" fmla="*/ 352 w 355"/>
                <a:gd name="T15" fmla="*/ 166 h 312"/>
                <a:gd name="T16" fmla="*/ 285 w 355"/>
                <a:gd name="T17" fmla="*/ 302 h 312"/>
                <a:gd name="T18" fmla="*/ 268 w 355"/>
                <a:gd name="T19" fmla="*/ 312 h 312"/>
                <a:gd name="T20" fmla="*/ 87 w 355"/>
                <a:gd name="T21" fmla="*/ 312 h 312"/>
                <a:gd name="T22" fmla="*/ 71 w 355"/>
                <a:gd name="T23" fmla="*/ 302 h 312"/>
                <a:gd name="T24" fmla="*/ 3 w 355"/>
                <a:gd name="T25" fmla="*/ 16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312">
                  <a:moveTo>
                    <a:pt x="3" y="166"/>
                  </a:moveTo>
                  <a:cubicBezTo>
                    <a:pt x="0" y="160"/>
                    <a:pt x="0" y="151"/>
                    <a:pt x="3" y="146"/>
                  </a:cubicBezTo>
                  <a:cubicBezTo>
                    <a:pt x="71" y="10"/>
                    <a:pt x="71" y="10"/>
                    <a:pt x="71" y="10"/>
                  </a:cubicBezTo>
                  <a:cubicBezTo>
                    <a:pt x="73" y="4"/>
                    <a:pt x="81" y="0"/>
                    <a:pt x="87" y="0"/>
                  </a:cubicBezTo>
                  <a:cubicBezTo>
                    <a:pt x="268" y="0"/>
                    <a:pt x="268" y="0"/>
                    <a:pt x="268" y="0"/>
                  </a:cubicBezTo>
                  <a:cubicBezTo>
                    <a:pt x="274" y="0"/>
                    <a:pt x="282" y="4"/>
                    <a:pt x="285" y="10"/>
                  </a:cubicBezTo>
                  <a:cubicBezTo>
                    <a:pt x="352" y="146"/>
                    <a:pt x="352" y="146"/>
                    <a:pt x="352" y="146"/>
                  </a:cubicBezTo>
                  <a:cubicBezTo>
                    <a:pt x="355" y="151"/>
                    <a:pt x="355" y="160"/>
                    <a:pt x="352" y="166"/>
                  </a:cubicBezTo>
                  <a:cubicBezTo>
                    <a:pt x="285" y="302"/>
                    <a:pt x="285" y="302"/>
                    <a:pt x="285" y="302"/>
                  </a:cubicBezTo>
                  <a:cubicBezTo>
                    <a:pt x="282" y="307"/>
                    <a:pt x="274" y="312"/>
                    <a:pt x="268" y="312"/>
                  </a:cubicBezTo>
                  <a:cubicBezTo>
                    <a:pt x="87" y="312"/>
                    <a:pt x="87" y="312"/>
                    <a:pt x="87" y="312"/>
                  </a:cubicBezTo>
                  <a:cubicBezTo>
                    <a:pt x="81" y="312"/>
                    <a:pt x="73" y="307"/>
                    <a:pt x="71" y="302"/>
                  </a:cubicBezTo>
                  <a:lnTo>
                    <a:pt x="3" y="166"/>
                  </a:lnTo>
                  <a:close/>
                </a:path>
              </a:pathLst>
            </a:custGeom>
            <a:noFill/>
            <a:ln w="6350">
              <a:solidFill>
                <a:schemeClr val="accent2"/>
              </a:solidFill>
              <a:prstDash val="dash"/>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sp>
        <p:nvSpPr>
          <p:cNvPr id="60" name="文本框 59"/>
          <p:cNvSpPr txBox="1"/>
          <p:nvPr/>
        </p:nvSpPr>
        <p:spPr>
          <a:xfrm>
            <a:off x="3458598" y="2372593"/>
            <a:ext cx="601224" cy="438582"/>
          </a:xfrm>
          <a:prstGeom prst="rect">
            <a:avLst/>
          </a:prstGeom>
          <a:noFill/>
        </p:spPr>
        <p:txBody>
          <a:bodyPr wrap="square" lIns="68580" tIns="34290" rIns="68580" bIns="34290" rtlCol="0">
            <a:spAutoFit/>
          </a:bodyPr>
          <a:lstStyle/>
          <a:p>
            <a:pPr algn="ctr"/>
            <a:r>
              <a:rPr lang="en-US" altLang="zh-CN" sz="2400" b="1" dirty="0">
                <a:solidFill>
                  <a:schemeClr val="bg1"/>
                </a:solidFill>
              </a:rPr>
              <a:t>02</a:t>
            </a:r>
            <a:endParaRPr lang="zh-CN" altLang="en-US" sz="2400" b="1" dirty="0">
              <a:solidFill>
                <a:schemeClr val="bg1"/>
              </a:solidFill>
            </a:endParaRPr>
          </a:p>
        </p:txBody>
      </p:sp>
      <p:sp>
        <p:nvSpPr>
          <p:cNvPr id="39" name="任意多边形 38"/>
          <p:cNvSpPr/>
          <p:nvPr/>
        </p:nvSpPr>
        <p:spPr>
          <a:xfrm rot="5400000">
            <a:off x="4437741" y="2761084"/>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41" name="任意多边形 40"/>
          <p:cNvSpPr/>
          <p:nvPr/>
        </p:nvSpPr>
        <p:spPr>
          <a:xfrm rot="5400000">
            <a:off x="4166524" y="259080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42" name="任意多边形 41"/>
          <p:cNvSpPr/>
          <p:nvPr/>
        </p:nvSpPr>
        <p:spPr>
          <a:xfrm rot="5400000">
            <a:off x="4708958" y="259080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63" name="文本框 62"/>
          <p:cNvSpPr txBox="1"/>
          <p:nvPr/>
        </p:nvSpPr>
        <p:spPr>
          <a:xfrm>
            <a:off x="5088341" y="2372593"/>
            <a:ext cx="601224" cy="438582"/>
          </a:xfrm>
          <a:prstGeom prst="rect">
            <a:avLst/>
          </a:prstGeom>
          <a:noFill/>
        </p:spPr>
        <p:txBody>
          <a:bodyPr wrap="square" lIns="68580" tIns="34290" rIns="68580" bIns="34290" rtlCol="0">
            <a:spAutoFit/>
          </a:bodyPr>
          <a:lstStyle/>
          <a:p>
            <a:pPr algn="ctr"/>
            <a:r>
              <a:rPr lang="en-US" altLang="zh-CN" sz="2400" b="1" dirty="0">
                <a:solidFill>
                  <a:schemeClr val="accent2"/>
                </a:solidFill>
              </a:rPr>
              <a:t>03</a:t>
            </a:r>
            <a:endParaRPr lang="zh-CN" altLang="en-US" sz="2400" b="1" dirty="0">
              <a:solidFill>
                <a:schemeClr val="accent2"/>
              </a:solidFill>
            </a:endParaRPr>
          </a:p>
        </p:txBody>
      </p:sp>
    </p:spTree>
    <p:extLst>
      <p:ext uri="{BB962C8B-B14F-4D97-AF65-F5344CB8AC3E}">
        <p14:creationId xmlns:p14="http://schemas.microsoft.com/office/powerpoint/2010/main" val="4043276316"/>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Effect transition="in" filter="fade">
                                      <p:cBhvr>
                                        <p:cTn id="14" dur="750"/>
                                        <p:tgtEl>
                                          <p:spTgt spid="7"/>
                                        </p:tgtEl>
                                      </p:cBhvr>
                                    </p:animEffect>
                                  </p:childTnLst>
                                </p:cTn>
                              </p:par>
                              <p:par>
                                <p:cTn id="15" presetID="1" presetClass="entr" presetSubtype="0" fill="hold" nodeType="withEffect">
                                  <p:stCondLst>
                                    <p:cond delay="75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750"/>
                                  </p:stCondLst>
                                  <p:childTnLst>
                                    <p:set>
                                      <p:cBhvr>
                                        <p:cTn id="18" dur="1" fill="hold">
                                          <p:stCondLst>
                                            <p:cond delay="0"/>
                                          </p:stCondLst>
                                        </p:cTn>
                                        <p:tgtEl>
                                          <p:spTgt spid="2"/>
                                        </p:tgtEl>
                                        <p:attrNameLst>
                                          <p:attrName>style.visibility</p:attrName>
                                        </p:attrNameLst>
                                      </p:cBhvr>
                                      <p:to>
                                        <p:strVal val="visible"/>
                                      </p:to>
                                    </p:set>
                                  </p:childTnLst>
                                </p:cTn>
                              </p:par>
                              <p:par>
                                <p:cTn id="19" presetID="63" presetClass="path" presetSubtype="0" fill="hold" nodeType="withEffect">
                                  <p:stCondLst>
                                    <p:cond delay="750"/>
                                  </p:stCondLst>
                                  <p:childTnLst>
                                    <p:animMotion origin="layout" path="M 4.16667E-7 2.96296E-6 L -0.17826 2.96296E-6 " pathEditMode="relative" rAng="0" ptsTypes="AA">
                                      <p:cBhvr>
                                        <p:cTn id="20" dur="750" spd="-100000" fill="hold"/>
                                        <p:tgtEl>
                                          <p:spTgt spid="5"/>
                                        </p:tgtEl>
                                        <p:attrNameLst>
                                          <p:attrName>ppt_x</p:attrName>
                                          <p:attrName>ppt_y</p:attrName>
                                        </p:attrNameLst>
                                      </p:cBhvr>
                                      <p:rCtr x="-8919" y="0"/>
                                    </p:animMotion>
                                  </p:childTnLst>
                                </p:cTn>
                              </p:par>
                              <p:par>
                                <p:cTn id="21" presetID="63" presetClass="path" presetSubtype="0" fill="hold" nodeType="withEffect">
                                  <p:stCondLst>
                                    <p:cond delay="750"/>
                                  </p:stCondLst>
                                  <p:childTnLst>
                                    <p:animMotion origin="layout" path="M 6.25E-7 2.96296E-6 L 0.17943 2.96296E-6 " pathEditMode="relative" rAng="0" ptsTypes="AA">
                                      <p:cBhvr>
                                        <p:cTn id="22" dur="750" spd="-100000" fill="hold"/>
                                        <p:tgtEl>
                                          <p:spTgt spid="2"/>
                                        </p:tgtEl>
                                        <p:attrNameLst>
                                          <p:attrName>ppt_x</p:attrName>
                                          <p:attrName>ppt_y</p:attrName>
                                        </p:attrNameLst>
                                      </p:cBhvr>
                                      <p:rCtr x="8971" y="0"/>
                                    </p:animMotion>
                                  </p:childTnLst>
                                </p:cTn>
                              </p:par>
                              <p:par>
                                <p:cTn id="23" presetID="53" presetClass="entr" presetSubtype="16" fill="hold" grpId="0" nodeType="withEffect">
                                  <p:stCondLst>
                                    <p:cond delay="1250"/>
                                  </p:stCondLst>
                                  <p:childTnLst>
                                    <p:set>
                                      <p:cBhvr>
                                        <p:cTn id="24" dur="1" fill="hold">
                                          <p:stCondLst>
                                            <p:cond delay="0"/>
                                          </p:stCondLst>
                                        </p:cTn>
                                        <p:tgtEl>
                                          <p:spTgt spid="55"/>
                                        </p:tgtEl>
                                        <p:attrNameLst>
                                          <p:attrName>style.visibility</p:attrName>
                                        </p:attrNameLst>
                                      </p:cBhvr>
                                      <p:to>
                                        <p:strVal val="visible"/>
                                      </p:to>
                                    </p:set>
                                    <p:anim calcmode="lin" valueType="num">
                                      <p:cBhvr>
                                        <p:cTn id="25" dur="750" fill="hold"/>
                                        <p:tgtEl>
                                          <p:spTgt spid="55"/>
                                        </p:tgtEl>
                                        <p:attrNameLst>
                                          <p:attrName>ppt_w</p:attrName>
                                        </p:attrNameLst>
                                      </p:cBhvr>
                                      <p:tavLst>
                                        <p:tav tm="0">
                                          <p:val>
                                            <p:fltVal val="0"/>
                                          </p:val>
                                        </p:tav>
                                        <p:tav tm="100000">
                                          <p:val>
                                            <p:strVal val="#ppt_w"/>
                                          </p:val>
                                        </p:tav>
                                      </p:tavLst>
                                    </p:anim>
                                    <p:anim calcmode="lin" valueType="num">
                                      <p:cBhvr>
                                        <p:cTn id="26" dur="750" fill="hold"/>
                                        <p:tgtEl>
                                          <p:spTgt spid="55"/>
                                        </p:tgtEl>
                                        <p:attrNameLst>
                                          <p:attrName>ppt_h</p:attrName>
                                        </p:attrNameLst>
                                      </p:cBhvr>
                                      <p:tavLst>
                                        <p:tav tm="0">
                                          <p:val>
                                            <p:fltVal val="0"/>
                                          </p:val>
                                        </p:tav>
                                        <p:tav tm="100000">
                                          <p:val>
                                            <p:strVal val="#ppt_h"/>
                                          </p:val>
                                        </p:tav>
                                      </p:tavLst>
                                    </p:anim>
                                    <p:animEffect transition="in" filter="fade">
                                      <p:cBhvr>
                                        <p:cTn id="27" dur="750"/>
                                        <p:tgtEl>
                                          <p:spTgt spid="55"/>
                                        </p:tgtEl>
                                      </p:cBhvr>
                                    </p:animEffect>
                                  </p:childTnLst>
                                </p:cTn>
                              </p:par>
                              <p:par>
                                <p:cTn id="28" presetID="53" presetClass="entr" presetSubtype="16" fill="hold" grpId="0" nodeType="withEffect">
                                  <p:stCondLst>
                                    <p:cond delay="1250"/>
                                  </p:stCondLst>
                                  <p:childTnLst>
                                    <p:set>
                                      <p:cBhvr>
                                        <p:cTn id="29" dur="1" fill="hold">
                                          <p:stCondLst>
                                            <p:cond delay="0"/>
                                          </p:stCondLst>
                                        </p:cTn>
                                        <p:tgtEl>
                                          <p:spTgt spid="60"/>
                                        </p:tgtEl>
                                        <p:attrNameLst>
                                          <p:attrName>style.visibility</p:attrName>
                                        </p:attrNameLst>
                                      </p:cBhvr>
                                      <p:to>
                                        <p:strVal val="visible"/>
                                      </p:to>
                                    </p:set>
                                    <p:anim calcmode="lin" valueType="num">
                                      <p:cBhvr>
                                        <p:cTn id="30" dur="750" fill="hold"/>
                                        <p:tgtEl>
                                          <p:spTgt spid="60"/>
                                        </p:tgtEl>
                                        <p:attrNameLst>
                                          <p:attrName>ppt_w</p:attrName>
                                        </p:attrNameLst>
                                      </p:cBhvr>
                                      <p:tavLst>
                                        <p:tav tm="0">
                                          <p:val>
                                            <p:fltVal val="0"/>
                                          </p:val>
                                        </p:tav>
                                        <p:tav tm="100000">
                                          <p:val>
                                            <p:strVal val="#ppt_w"/>
                                          </p:val>
                                        </p:tav>
                                      </p:tavLst>
                                    </p:anim>
                                    <p:anim calcmode="lin" valueType="num">
                                      <p:cBhvr>
                                        <p:cTn id="31" dur="750" fill="hold"/>
                                        <p:tgtEl>
                                          <p:spTgt spid="60"/>
                                        </p:tgtEl>
                                        <p:attrNameLst>
                                          <p:attrName>ppt_h</p:attrName>
                                        </p:attrNameLst>
                                      </p:cBhvr>
                                      <p:tavLst>
                                        <p:tav tm="0">
                                          <p:val>
                                            <p:fltVal val="0"/>
                                          </p:val>
                                        </p:tav>
                                        <p:tav tm="100000">
                                          <p:val>
                                            <p:strVal val="#ppt_h"/>
                                          </p:val>
                                        </p:tav>
                                      </p:tavLst>
                                    </p:anim>
                                    <p:animEffect transition="in" filter="fade">
                                      <p:cBhvr>
                                        <p:cTn id="32" dur="750"/>
                                        <p:tgtEl>
                                          <p:spTgt spid="60"/>
                                        </p:tgtEl>
                                      </p:cBhvr>
                                    </p:animEffect>
                                  </p:childTnLst>
                                </p:cTn>
                              </p:par>
                              <p:par>
                                <p:cTn id="33" presetID="53" presetClass="entr" presetSubtype="16" fill="hold" grpId="0" nodeType="withEffect">
                                  <p:stCondLst>
                                    <p:cond delay="1250"/>
                                  </p:stCondLst>
                                  <p:childTnLst>
                                    <p:set>
                                      <p:cBhvr>
                                        <p:cTn id="34" dur="1" fill="hold">
                                          <p:stCondLst>
                                            <p:cond delay="0"/>
                                          </p:stCondLst>
                                        </p:cTn>
                                        <p:tgtEl>
                                          <p:spTgt spid="63"/>
                                        </p:tgtEl>
                                        <p:attrNameLst>
                                          <p:attrName>style.visibility</p:attrName>
                                        </p:attrNameLst>
                                      </p:cBhvr>
                                      <p:to>
                                        <p:strVal val="visible"/>
                                      </p:to>
                                    </p:set>
                                    <p:anim calcmode="lin" valueType="num">
                                      <p:cBhvr>
                                        <p:cTn id="35" dur="750" fill="hold"/>
                                        <p:tgtEl>
                                          <p:spTgt spid="63"/>
                                        </p:tgtEl>
                                        <p:attrNameLst>
                                          <p:attrName>ppt_w</p:attrName>
                                        </p:attrNameLst>
                                      </p:cBhvr>
                                      <p:tavLst>
                                        <p:tav tm="0">
                                          <p:val>
                                            <p:fltVal val="0"/>
                                          </p:val>
                                        </p:tav>
                                        <p:tav tm="100000">
                                          <p:val>
                                            <p:strVal val="#ppt_w"/>
                                          </p:val>
                                        </p:tav>
                                      </p:tavLst>
                                    </p:anim>
                                    <p:anim calcmode="lin" valueType="num">
                                      <p:cBhvr>
                                        <p:cTn id="36" dur="750" fill="hold"/>
                                        <p:tgtEl>
                                          <p:spTgt spid="63"/>
                                        </p:tgtEl>
                                        <p:attrNameLst>
                                          <p:attrName>ppt_h</p:attrName>
                                        </p:attrNameLst>
                                      </p:cBhvr>
                                      <p:tavLst>
                                        <p:tav tm="0">
                                          <p:val>
                                            <p:fltVal val="0"/>
                                          </p:val>
                                        </p:tav>
                                        <p:tav tm="100000">
                                          <p:val>
                                            <p:strVal val="#ppt_h"/>
                                          </p:val>
                                        </p:tav>
                                      </p:tavLst>
                                    </p:anim>
                                    <p:animEffect transition="in" filter="fade">
                                      <p:cBhvr>
                                        <p:cTn id="37" dur="750"/>
                                        <p:tgtEl>
                                          <p:spTgt spid="63"/>
                                        </p:tgtEl>
                                      </p:cBhvr>
                                    </p:animEffect>
                                  </p:childTnLst>
                                </p:cTn>
                              </p:par>
                              <p:par>
                                <p:cTn id="38" presetID="53" presetClass="entr" presetSubtype="16" fill="hold" grpId="0" nodeType="withEffect">
                                  <p:stCondLst>
                                    <p:cond delay="1250"/>
                                  </p:stCondLst>
                                  <p:childTnLst>
                                    <p:set>
                                      <p:cBhvr>
                                        <p:cTn id="39" dur="1" fill="hold">
                                          <p:stCondLst>
                                            <p:cond delay="0"/>
                                          </p:stCondLst>
                                        </p:cTn>
                                        <p:tgtEl>
                                          <p:spTgt spid="66"/>
                                        </p:tgtEl>
                                        <p:attrNameLst>
                                          <p:attrName>style.visibility</p:attrName>
                                        </p:attrNameLst>
                                      </p:cBhvr>
                                      <p:to>
                                        <p:strVal val="visible"/>
                                      </p:to>
                                    </p:set>
                                    <p:anim calcmode="lin" valueType="num">
                                      <p:cBhvr>
                                        <p:cTn id="40" dur="750" fill="hold"/>
                                        <p:tgtEl>
                                          <p:spTgt spid="66"/>
                                        </p:tgtEl>
                                        <p:attrNameLst>
                                          <p:attrName>ppt_w</p:attrName>
                                        </p:attrNameLst>
                                      </p:cBhvr>
                                      <p:tavLst>
                                        <p:tav tm="0">
                                          <p:val>
                                            <p:fltVal val="0"/>
                                          </p:val>
                                        </p:tav>
                                        <p:tav tm="100000">
                                          <p:val>
                                            <p:strVal val="#ppt_w"/>
                                          </p:val>
                                        </p:tav>
                                      </p:tavLst>
                                    </p:anim>
                                    <p:anim calcmode="lin" valueType="num">
                                      <p:cBhvr>
                                        <p:cTn id="41" dur="750" fill="hold"/>
                                        <p:tgtEl>
                                          <p:spTgt spid="66"/>
                                        </p:tgtEl>
                                        <p:attrNameLst>
                                          <p:attrName>ppt_h</p:attrName>
                                        </p:attrNameLst>
                                      </p:cBhvr>
                                      <p:tavLst>
                                        <p:tav tm="0">
                                          <p:val>
                                            <p:fltVal val="0"/>
                                          </p:val>
                                        </p:tav>
                                        <p:tav tm="100000">
                                          <p:val>
                                            <p:strVal val="#ppt_h"/>
                                          </p:val>
                                        </p:tav>
                                      </p:tavLst>
                                    </p:anim>
                                    <p:animEffect transition="in" filter="fade">
                                      <p:cBhvr>
                                        <p:cTn id="42" dur="750"/>
                                        <p:tgtEl>
                                          <p:spTgt spid="66"/>
                                        </p:tgtEl>
                                      </p:cBhvr>
                                    </p:animEffect>
                                  </p:childTnLst>
                                </p:cTn>
                              </p:par>
                              <p:par>
                                <p:cTn id="43" presetID="22" presetClass="entr" presetSubtype="2" fill="hold" grpId="0" nodeType="withEffect">
                                  <p:stCondLst>
                                    <p:cond delay="125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750"/>
                                        <p:tgtEl>
                                          <p:spTgt spid="10"/>
                                        </p:tgtEl>
                                      </p:cBhvr>
                                    </p:animEffect>
                                  </p:childTnLst>
                                </p:cTn>
                              </p:par>
                              <p:par>
                                <p:cTn id="46" presetID="10" presetClass="entr" presetSubtype="0" fill="hold" grpId="0" nodeType="withEffect">
                                  <p:stCondLst>
                                    <p:cond delay="175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750"/>
                                        <p:tgtEl>
                                          <p:spTgt spid="69"/>
                                        </p:tgtEl>
                                      </p:cBhvr>
                                    </p:animEffect>
                                  </p:childTnLst>
                                </p:cTn>
                              </p:par>
                              <p:par>
                                <p:cTn id="49" presetID="10" presetClass="entr" presetSubtype="0" fill="hold" grpId="0" nodeType="withEffect">
                                  <p:stCondLst>
                                    <p:cond delay="175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750"/>
                                        <p:tgtEl>
                                          <p:spTgt spid="40"/>
                                        </p:tgtEl>
                                      </p:cBhvr>
                                    </p:animEffect>
                                  </p:childTnLst>
                                </p:cTn>
                              </p:par>
                              <p:par>
                                <p:cTn id="52" presetID="53" presetClass="entr" presetSubtype="16" fill="hold" grpId="0" nodeType="withEffect">
                                  <p:stCondLst>
                                    <p:cond delay="1750"/>
                                  </p:stCondLst>
                                  <p:childTnLst>
                                    <p:set>
                                      <p:cBhvr>
                                        <p:cTn id="53" dur="1" fill="hold">
                                          <p:stCondLst>
                                            <p:cond delay="0"/>
                                          </p:stCondLst>
                                        </p:cTn>
                                        <p:tgtEl>
                                          <p:spTgt spid="67"/>
                                        </p:tgtEl>
                                        <p:attrNameLst>
                                          <p:attrName>style.visibility</p:attrName>
                                        </p:attrNameLst>
                                      </p:cBhvr>
                                      <p:to>
                                        <p:strVal val="visible"/>
                                      </p:to>
                                    </p:set>
                                    <p:anim calcmode="lin" valueType="num">
                                      <p:cBhvr>
                                        <p:cTn id="54" dur="750" fill="hold"/>
                                        <p:tgtEl>
                                          <p:spTgt spid="67"/>
                                        </p:tgtEl>
                                        <p:attrNameLst>
                                          <p:attrName>ppt_w</p:attrName>
                                        </p:attrNameLst>
                                      </p:cBhvr>
                                      <p:tavLst>
                                        <p:tav tm="0">
                                          <p:val>
                                            <p:fltVal val="0"/>
                                          </p:val>
                                        </p:tav>
                                        <p:tav tm="100000">
                                          <p:val>
                                            <p:strVal val="#ppt_w"/>
                                          </p:val>
                                        </p:tav>
                                      </p:tavLst>
                                    </p:anim>
                                    <p:anim calcmode="lin" valueType="num">
                                      <p:cBhvr>
                                        <p:cTn id="55" dur="750" fill="hold"/>
                                        <p:tgtEl>
                                          <p:spTgt spid="67"/>
                                        </p:tgtEl>
                                        <p:attrNameLst>
                                          <p:attrName>ppt_h</p:attrName>
                                        </p:attrNameLst>
                                      </p:cBhvr>
                                      <p:tavLst>
                                        <p:tav tm="0">
                                          <p:val>
                                            <p:fltVal val="0"/>
                                          </p:val>
                                        </p:tav>
                                        <p:tav tm="100000">
                                          <p:val>
                                            <p:strVal val="#ppt_h"/>
                                          </p:val>
                                        </p:tav>
                                      </p:tavLst>
                                    </p:anim>
                                    <p:animEffect transition="in" filter="fade">
                                      <p:cBhvr>
                                        <p:cTn id="56" dur="750"/>
                                        <p:tgtEl>
                                          <p:spTgt spid="67"/>
                                        </p:tgtEl>
                                      </p:cBhvr>
                                    </p:animEffect>
                                  </p:childTnLst>
                                </p:cTn>
                              </p:par>
                              <p:par>
                                <p:cTn id="57" presetID="22" presetClass="entr" presetSubtype="8" fill="hold" grpId="0" nodeType="withEffect">
                                  <p:stCondLst>
                                    <p:cond delay="175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750"/>
                                        <p:tgtEl>
                                          <p:spTgt spid="53"/>
                                        </p:tgtEl>
                                      </p:cBhvr>
                                    </p:animEffect>
                                  </p:childTnLst>
                                </p:cTn>
                              </p:par>
                              <p:par>
                                <p:cTn id="60" presetID="22" presetClass="entr" presetSubtype="8" fill="hold" grpId="0" nodeType="withEffect">
                                  <p:stCondLst>
                                    <p:cond delay="1750"/>
                                  </p:stCondLst>
                                  <p:childTnLst>
                                    <p:set>
                                      <p:cBhvr>
                                        <p:cTn id="61" dur="1" fill="hold">
                                          <p:stCondLst>
                                            <p:cond delay="0"/>
                                          </p:stCondLst>
                                        </p:cTn>
                                        <p:tgtEl>
                                          <p:spTgt spid="58"/>
                                        </p:tgtEl>
                                        <p:attrNameLst>
                                          <p:attrName>style.visibility</p:attrName>
                                        </p:attrNameLst>
                                      </p:cBhvr>
                                      <p:to>
                                        <p:strVal val="visible"/>
                                      </p:to>
                                    </p:set>
                                    <p:animEffect transition="in" filter="wipe(left)">
                                      <p:cBhvr>
                                        <p:cTn id="62" dur="750"/>
                                        <p:tgtEl>
                                          <p:spTgt spid="58"/>
                                        </p:tgtEl>
                                      </p:cBhvr>
                                    </p:animEffect>
                                  </p:childTnLst>
                                </p:cTn>
                              </p:par>
                              <p:par>
                                <p:cTn id="63" presetID="22" presetClass="entr" presetSubtype="8" fill="hold" grpId="0" nodeType="withEffect">
                                  <p:stCondLst>
                                    <p:cond delay="1750"/>
                                  </p:stCondLst>
                                  <p:childTnLst>
                                    <p:set>
                                      <p:cBhvr>
                                        <p:cTn id="64" dur="1" fill="hold">
                                          <p:stCondLst>
                                            <p:cond delay="0"/>
                                          </p:stCondLst>
                                        </p:cTn>
                                        <p:tgtEl>
                                          <p:spTgt spid="61"/>
                                        </p:tgtEl>
                                        <p:attrNameLst>
                                          <p:attrName>style.visibility</p:attrName>
                                        </p:attrNameLst>
                                      </p:cBhvr>
                                      <p:to>
                                        <p:strVal val="visible"/>
                                      </p:to>
                                    </p:set>
                                    <p:animEffect transition="in" filter="wipe(left)">
                                      <p:cBhvr>
                                        <p:cTn id="65" dur="750"/>
                                        <p:tgtEl>
                                          <p:spTgt spid="61"/>
                                        </p:tgtEl>
                                      </p:cBhvr>
                                    </p:animEffect>
                                  </p:childTnLst>
                                </p:cTn>
                              </p:par>
                              <p:par>
                                <p:cTn id="66" presetID="22" presetClass="entr" presetSubtype="8" fill="hold" grpId="0" nodeType="withEffect">
                                  <p:stCondLst>
                                    <p:cond delay="1750"/>
                                  </p:stCondLst>
                                  <p:childTnLst>
                                    <p:set>
                                      <p:cBhvr>
                                        <p:cTn id="67" dur="1" fill="hold">
                                          <p:stCondLst>
                                            <p:cond delay="0"/>
                                          </p:stCondLst>
                                        </p:cTn>
                                        <p:tgtEl>
                                          <p:spTgt spid="64"/>
                                        </p:tgtEl>
                                        <p:attrNameLst>
                                          <p:attrName>style.visibility</p:attrName>
                                        </p:attrNameLst>
                                      </p:cBhvr>
                                      <p:to>
                                        <p:strVal val="visible"/>
                                      </p:to>
                                    </p:set>
                                    <p:animEffect transition="in" filter="wipe(left)">
                                      <p:cBhvr>
                                        <p:cTn id="68" dur="750"/>
                                        <p:tgtEl>
                                          <p:spTgt spid="64"/>
                                        </p:tgtEl>
                                      </p:cBhvr>
                                    </p:animEffect>
                                  </p:childTnLst>
                                </p:cTn>
                              </p:par>
                              <p:par>
                                <p:cTn id="69" presetID="22" presetClass="entr" presetSubtype="8" fill="hold" grpId="0" nodeType="withEffect">
                                  <p:stCondLst>
                                    <p:cond delay="175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750"/>
                                        <p:tgtEl>
                                          <p:spTgt spid="54"/>
                                        </p:tgtEl>
                                      </p:cBhvr>
                                    </p:animEffect>
                                  </p:childTnLst>
                                </p:cTn>
                              </p:par>
                              <p:par>
                                <p:cTn id="72" presetID="22" presetClass="entr" presetSubtype="8" fill="hold" grpId="0" nodeType="withEffect">
                                  <p:stCondLst>
                                    <p:cond delay="1750"/>
                                  </p:stCondLst>
                                  <p:childTnLst>
                                    <p:set>
                                      <p:cBhvr>
                                        <p:cTn id="73" dur="1" fill="hold">
                                          <p:stCondLst>
                                            <p:cond delay="0"/>
                                          </p:stCondLst>
                                        </p:cTn>
                                        <p:tgtEl>
                                          <p:spTgt spid="59"/>
                                        </p:tgtEl>
                                        <p:attrNameLst>
                                          <p:attrName>style.visibility</p:attrName>
                                        </p:attrNameLst>
                                      </p:cBhvr>
                                      <p:to>
                                        <p:strVal val="visible"/>
                                      </p:to>
                                    </p:set>
                                    <p:animEffect transition="in" filter="wipe(left)">
                                      <p:cBhvr>
                                        <p:cTn id="74" dur="750"/>
                                        <p:tgtEl>
                                          <p:spTgt spid="59"/>
                                        </p:tgtEl>
                                      </p:cBhvr>
                                    </p:animEffect>
                                  </p:childTnLst>
                                </p:cTn>
                              </p:par>
                              <p:par>
                                <p:cTn id="75" presetID="22" presetClass="entr" presetSubtype="8" fill="hold" grpId="0" nodeType="withEffect">
                                  <p:stCondLst>
                                    <p:cond delay="1750"/>
                                  </p:stCondLst>
                                  <p:childTnLst>
                                    <p:set>
                                      <p:cBhvr>
                                        <p:cTn id="76" dur="1" fill="hold">
                                          <p:stCondLst>
                                            <p:cond delay="0"/>
                                          </p:stCondLst>
                                        </p:cTn>
                                        <p:tgtEl>
                                          <p:spTgt spid="62"/>
                                        </p:tgtEl>
                                        <p:attrNameLst>
                                          <p:attrName>style.visibility</p:attrName>
                                        </p:attrNameLst>
                                      </p:cBhvr>
                                      <p:to>
                                        <p:strVal val="visible"/>
                                      </p:to>
                                    </p:set>
                                    <p:animEffect transition="in" filter="wipe(left)">
                                      <p:cBhvr>
                                        <p:cTn id="77" dur="750"/>
                                        <p:tgtEl>
                                          <p:spTgt spid="62"/>
                                        </p:tgtEl>
                                      </p:cBhvr>
                                    </p:animEffect>
                                  </p:childTnLst>
                                </p:cTn>
                              </p:par>
                              <p:par>
                                <p:cTn id="78" presetID="22" presetClass="entr" presetSubtype="8" fill="hold" grpId="0" nodeType="withEffect">
                                  <p:stCondLst>
                                    <p:cond delay="1750"/>
                                  </p:stCondLst>
                                  <p:childTnLst>
                                    <p:set>
                                      <p:cBhvr>
                                        <p:cTn id="79" dur="1" fill="hold">
                                          <p:stCondLst>
                                            <p:cond delay="0"/>
                                          </p:stCondLst>
                                        </p:cTn>
                                        <p:tgtEl>
                                          <p:spTgt spid="65"/>
                                        </p:tgtEl>
                                        <p:attrNameLst>
                                          <p:attrName>style.visibility</p:attrName>
                                        </p:attrNameLst>
                                      </p:cBhvr>
                                      <p:to>
                                        <p:strVal val="visible"/>
                                      </p:to>
                                    </p:set>
                                    <p:animEffect transition="in" filter="wipe(left)">
                                      <p:cBhvr>
                                        <p:cTn id="80" dur="750"/>
                                        <p:tgtEl>
                                          <p:spTgt spid="65"/>
                                        </p:tgtEl>
                                      </p:cBhvr>
                                    </p:animEffect>
                                  </p:childTnLst>
                                </p:cTn>
                              </p:par>
                              <p:par>
                                <p:cTn id="81" presetID="10" presetClass="entr" presetSubtype="0" fill="hold" grpId="0" nodeType="withEffect">
                                  <p:stCondLst>
                                    <p:cond delay="225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750"/>
                                        <p:tgtEl>
                                          <p:spTgt spid="77"/>
                                        </p:tgtEl>
                                      </p:cBhvr>
                                    </p:animEffect>
                                  </p:childTnLst>
                                </p:cTn>
                              </p:par>
                              <p:par>
                                <p:cTn id="84" presetID="10" presetClass="entr" presetSubtype="0" fill="hold" grpId="0" nodeType="withEffect">
                                  <p:stCondLst>
                                    <p:cond delay="225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750"/>
                                        <p:tgtEl>
                                          <p:spTgt spid="73"/>
                                        </p:tgtEl>
                                      </p:cBhvr>
                                    </p:animEffect>
                                  </p:childTnLst>
                                </p:cTn>
                              </p:par>
                              <p:par>
                                <p:cTn id="87" presetID="10" presetClass="entr" presetSubtype="0" fill="hold" grpId="0" nodeType="withEffect">
                                  <p:stCondLst>
                                    <p:cond delay="2250"/>
                                  </p:stCondLst>
                                  <p:childTnLst>
                                    <p:set>
                                      <p:cBhvr>
                                        <p:cTn id="88" dur="1" fill="hold">
                                          <p:stCondLst>
                                            <p:cond delay="0"/>
                                          </p:stCondLst>
                                        </p:cTn>
                                        <p:tgtEl>
                                          <p:spTgt spid="78"/>
                                        </p:tgtEl>
                                        <p:attrNameLst>
                                          <p:attrName>style.visibility</p:attrName>
                                        </p:attrNameLst>
                                      </p:cBhvr>
                                      <p:to>
                                        <p:strVal val="visible"/>
                                      </p:to>
                                    </p:set>
                                    <p:animEffect transition="in" filter="fade">
                                      <p:cBhvr>
                                        <p:cTn id="89" dur="750"/>
                                        <p:tgtEl>
                                          <p:spTgt spid="78"/>
                                        </p:tgtEl>
                                      </p:cBhvr>
                                    </p:animEffect>
                                  </p:childTnLst>
                                </p:cTn>
                              </p:par>
                              <p:par>
                                <p:cTn id="90" presetID="10" presetClass="entr" presetSubtype="0" fill="hold" grpId="0" nodeType="withEffect">
                                  <p:stCondLst>
                                    <p:cond delay="225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750"/>
                                        <p:tgtEl>
                                          <p:spTgt spid="32"/>
                                        </p:tgtEl>
                                      </p:cBhvr>
                                    </p:animEffect>
                                  </p:childTnLst>
                                </p:cTn>
                              </p:par>
                              <p:par>
                                <p:cTn id="93" presetID="10" presetClass="entr" presetSubtype="0" fill="hold" grpId="0" nodeType="withEffect">
                                  <p:stCondLst>
                                    <p:cond delay="225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750"/>
                                        <p:tgtEl>
                                          <p:spTgt spid="17"/>
                                        </p:tgtEl>
                                      </p:cBhvr>
                                    </p:animEffect>
                                  </p:childTnLst>
                                </p:cTn>
                              </p:par>
                              <p:par>
                                <p:cTn id="96" presetID="10" presetClass="entr" presetSubtype="0" fill="hold" grpId="0" nodeType="withEffect">
                                  <p:stCondLst>
                                    <p:cond delay="225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750"/>
                                        <p:tgtEl>
                                          <p:spTgt spid="38"/>
                                        </p:tgtEl>
                                      </p:cBhvr>
                                    </p:animEffect>
                                  </p:childTnLst>
                                </p:cTn>
                              </p:par>
                              <p:par>
                                <p:cTn id="99" presetID="10" presetClass="entr" presetSubtype="0" fill="hold" grpId="0" nodeType="withEffect">
                                  <p:stCondLst>
                                    <p:cond delay="225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750"/>
                                        <p:tgtEl>
                                          <p:spTgt spid="41"/>
                                        </p:tgtEl>
                                      </p:cBhvr>
                                    </p:animEffect>
                                  </p:childTnLst>
                                </p:cTn>
                              </p:par>
                              <p:par>
                                <p:cTn id="102" presetID="10" presetClass="entr" presetSubtype="0" fill="hold" grpId="0" nodeType="withEffect">
                                  <p:stCondLst>
                                    <p:cond delay="225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750"/>
                                        <p:tgtEl>
                                          <p:spTgt spid="39"/>
                                        </p:tgtEl>
                                      </p:cBhvr>
                                    </p:animEffect>
                                  </p:childTnLst>
                                </p:cTn>
                              </p:par>
                              <p:par>
                                <p:cTn id="105" presetID="10" presetClass="entr" presetSubtype="0" fill="hold" grpId="0" nodeType="withEffect">
                                  <p:stCondLst>
                                    <p:cond delay="225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750"/>
                                        <p:tgtEl>
                                          <p:spTgt spid="42"/>
                                        </p:tgtEl>
                                      </p:cBhvr>
                                    </p:animEffect>
                                  </p:childTnLst>
                                </p:cTn>
                              </p:par>
                              <p:par>
                                <p:cTn id="108" presetID="10" presetClass="entr" presetSubtype="0" fill="hold" grpId="0" nodeType="withEffect">
                                  <p:stCondLst>
                                    <p:cond delay="225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750"/>
                                        <p:tgtEl>
                                          <p:spTgt spid="44"/>
                                        </p:tgtEl>
                                      </p:cBhvr>
                                    </p:animEffect>
                                  </p:childTnLst>
                                </p:cTn>
                              </p:par>
                              <p:par>
                                <p:cTn id="111" presetID="10" presetClass="entr" presetSubtype="0" fill="hold" grpId="0" nodeType="withEffect">
                                  <p:stCondLst>
                                    <p:cond delay="225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750"/>
                                        <p:tgtEl>
                                          <p:spTgt spid="43"/>
                                        </p:tgtEl>
                                      </p:cBhvr>
                                    </p:animEffect>
                                  </p:childTnLst>
                                </p:cTn>
                              </p:par>
                              <p:par>
                                <p:cTn id="114" presetID="10" presetClass="entr" presetSubtype="0" fill="hold" grpId="0" nodeType="withEffect">
                                  <p:stCondLst>
                                    <p:cond delay="225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750"/>
                                        <p:tgtEl>
                                          <p:spTgt spid="45"/>
                                        </p:tgtEl>
                                      </p:cBhvr>
                                    </p:animEffect>
                                  </p:childTnLst>
                                </p:cTn>
                              </p:par>
                              <p:par>
                                <p:cTn id="117" presetID="10" presetClass="entr" presetSubtype="0" fill="hold" grpId="0" nodeType="withEffect">
                                  <p:stCondLst>
                                    <p:cond delay="225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750"/>
                                        <p:tgtEl>
                                          <p:spTgt spid="57"/>
                                        </p:tgtEl>
                                      </p:cBhvr>
                                    </p:animEffect>
                                  </p:childTnLst>
                                </p:cTn>
                              </p:par>
                              <p:par>
                                <p:cTn id="120" presetID="10" presetClass="entr" presetSubtype="0" fill="hold" grpId="0" nodeType="withEffect">
                                  <p:stCondLst>
                                    <p:cond delay="2250"/>
                                  </p:stCondLst>
                                  <p:childTnLst>
                                    <p:set>
                                      <p:cBhvr>
                                        <p:cTn id="121" dur="1" fill="hold">
                                          <p:stCondLst>
                                            <p:cond delay="0"/>
                                          </p:stCondLst>
                                        </p:cTn>
                                        <p:tgtEl>
                                          <p:spTgt spid="56"/>
                                        </p:tgtEl>
                                        <p:attrNameLst>
                                          <p:attrName>style.visibility</p:attrName>
                                        </p:attrNameLst>
                                      </p:cBhvr>
                                      <p:to>
                                        <p:strVal val="visible"/>
                                      </p:to>
                                    </p:set>
                                    <p:animEffect transition="in" filter="fade">
                                      <p:cBhvr>
                                        <p:cTn id="122" dur="750"/>
                                        <p:tgtEl>
                                          <p:spTgt spid="56"/>
                                        </p:tgtEl>
                                      </p:cBhvr>
                                    </p:animEffect>
                                  </p:childTnLst>
                                </p:cTn>
                              </p:par>
                              <p:par>
                                <p:cTn id="123" presetID="10" presetClass="entr" presetSubtype="0" fill="hold" grpId="0" nodeType="withEffect">
                                  <p:stCondLst>
                                    <p:cond delay="2250"/>
                                  </p:stCondLst>
                                  <p:childTnLst>
                                    <p:set>
                                      <p:cBhvr>
                                        <p:cTn id="124" dur="1" fill="hold">
                                          <p:stCondLst>
                                            <p:cond delay="0"/>
                                          </p:stCondLst>
                                        </p:cTn>
                                        <p:tgtEl>
                                          <p:spTgt spid="70"/>
                                        </p:tgtEl>
                                        <p:attrNameLst>
                                          <p:attrName>style.visibility</p:attrName>
                                        </p:attrNameLst>
                                      </p:cBhvr>
                                      <p:to>
                                        <p:strVal val="visible"/>
                                      </p:to>
                                    </p:set>
                                    <p:animEffect transition="in" filter="fade">
                                      <p:cBhvr>
                                        <p:cTn id="125"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2" grpId="0" animBg="1"/>
      <p:bldP spid="40" grpId="0"/>
      <p:bldP spid="53" grpId="0"/>
      <p:bldP spid="54" grpId="0"/>
      <p:bldP spid="55" grpId="0"/>
      <p:bldP spid="58" grpId="0"/>
      <p:bldP spid="59" grpId="0"/>
      <p:bldP spid="61" grpId="0"/>
      <p:bldP spid="62" grpId="0"/>
      <p:bldP spid="64" grpId="0"/>
      <p:bldP spid="65" grpId="0"/>
      <p:bldP spid="67" grpId="0" animBg="1"/>
      <p:bldP spid="69" grpId="0"/>
      <p:bldP spid="38" grpId="0" animBg="1"/>
      <p:bldP spid="43" grpId="0" animBg="1"/>
      <p:bldP spid="44" grpId="0" animBg="1"/>
      <p:bldP spid="45" grpId="0" animBg="1"/>
      <p:bldP spid="56" grpId="0" animBg="1"/>
      <p:bldP spid="57" grpId="0" animBg="1"/>
      <p:bldP spid="70" grpId="0" animBg="1"/>
      <p:bldP spid="73" grpId="0" animBg="1"/>
      <p:bldP spid="77" grpId="0" animBg="1"/>
      <p:bldP spid="78" grpId="0" animBg="1"/>
      <p:bldP spid="10" grpId="0" animBg="1"/>
      <p:bldP spid="66" grpId="0"/>
      <p:bldP spid="60" grpId="0"/>
      <p:bldP spid="39" grpId="0" animBg="1"/>
      <p:bldP spid="41" grpId="0" animBg="1"/>
      <p:bldP spid="42" grpId="0" animBg="1"/>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900114" y="1241808"/>
            <a:ext cx="1525587" cy="2032627"/>
            <a:chOff x="900113" y="1241425"/>
            <a:chExt cx="1525587" cy="2032000"/>
          </a:xfrm>
        </p:grpSpPr>
        <p:sp>
          <p:nvSpPr>
            <p:cNvPr id="2" name="任意多边形 1"/>
            <p:cNvSpPr/>
            <p:nvPr/>
          </p:nvSpPr>
          <p:spPr>
            <a:xfrm>
              <a:off x="900113" y="1744662"/>
              <a:ext cx="1525587"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3" name="椭圆 2"/>
            <p:cNvSpPr/>
            <p:nvPr/>
          </p:nvSpPr>
          <p:spPr>
            <a:xfrm>
              <a:off x="1566863" y="1839912"/>
              <a:ext cx="192087"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4" name="任意多边形 3"/>
            <p:cNvSpPr/>
            <p:nvPr/>
          </p:nvSpPr>
          <p:spPr>
            <a:xfrm>
              <a:off x="1554163" y="1323975"/>
              <a:ext cx="173037"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5" name="椭圆 4"/>
            <p:cNvSpPr/>
            <p:nvPr/>
          </p:nvSpPr>
          <p:spPr>
            <a:xfrm>
              <a:off x="1557338" y="1241425"/>
              <a:ext cx="163512"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grpSp>
      <p:sp>
        <p:nvSpPr>
          <p:cNvPr id="6" name="TextBox 5"/>
          <p:cNvSpPr txBox="1"/>
          <p:nvPr/>
        </p:nvSpPr>
        <p:spPr>
          <a:xfrm>
            <a:off x="803276" y="3476110"/>
            <a:ext cx="1717675" cy="611706"/>
          </a:xfrm>
          <a:prstGeom prst="rect">
            <a:avLst/>
          </a:prstGeom>
          <a:noFill/>
        </p:spPr>
        <p:txBody>
          <a:bodyPr>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nvGrpSpPr>
          <p:cNvPr id="23" name="组合 22"/>
          <p:cNvGrpSpPr/>
          <p:nvPr/>
        </p:nvGrpSpPr>
        <p:grpSpPr>
          <a:xfrm>
            <a:off x="2833689" y="1241808"/>
            <a:ext cx="1527175" cy="2032627"/>
            <a:chOff x="2833688" y="1241425"/>
            <a:chExt cx="1527175" cy="2032000"/>
          </a:xfrm>
        </p:grpSpPr>
        <p:sp>
          <p:nvSpPr>
            <p:cNvPr id="7" name="任意多边形 6"/>
            <p:cNvSpPr/>
            <p:nvPr/>
          </p:nvSpPr>
          <p:spPr>
            <a:xfrm>
              <a:off x="2833688"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8" name="椭圆 7"/>
            <p:cNvSpPr/>
            <p:nvPr/>
          </p:nvSpPr>
          <p:spPr>
            <a:xfrm>
              <a:off x="3502025" y="1839912"/>
              <a:ext cx="190500"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9" name="任意多边形 8"/>
            <p:cNvSpPr/>
            <p:nvPr/>
          </p:nvSpPr>
          <p:spPr>
            <a:xfrm>
              <a:off x="3487738"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10" name="椭圆 9"/>
            <p:cNvSpPr/>
            <p:nvPr/>
          </p:nvSpPr>
          <p:spPr>
            <a:xfrm>
              <a:off x="3492500" y="1241425"/>
              <a:ext cx="163513"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grpSp>
      <p:grpSp>
        <p:nvGrpSpPr>
          <p:cNvPr id="24" name="组合 23"/>
          <p:cNvGrpSpPr/>
          <p:nvPr/>
        </p:nvGrpSpPr>
        <p:grpSpPr>
          <a:xfrm>
            <a:off x="4778376" y="1241808"/>
            <a:ext cx="1527175" cy="2032627"/>
            <a:chOff x="4778375" y="1241425"/>
            <a:chExt cx="1527175" cy="2032000"/>
          </a:xfrm>
        </p:grpSpPr>
        <p:sp>
          <p:nvSpPr>
            <p:cNvPr id="11" name="任意多边形 10"/>
            <p:cNvSpPr/>
            <p:nvPr/>
          </p:nvSpPr>
          <p:spPr>
            <a:xfrm>
              <a:off x="4778375"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chemeClr val="accent3"/>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12" name="椭圆 11"/>
            <p:cNvSpPr/>
            <p:nvPr/>
          </p:nvSpPr>
          <p:spPr>
            <a:xfrm>
              <a:off x="5446713" y="1839912"/>
              <a:ext cx="190500"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13" name="任意多边形 12"/>
            <p:cNvSpPr/>
            <p:nvPr/>
          </p:nvSpPr>
          <p:spPr>
            <a:xfrm>
              <a:off x="5432425"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14" name="椭圆 13"/>
            <p:cNvSpPr/>
            <p:nvPr/>
          </p:nvSpPr>
          <p:spPr>
            <a:xfrm>
              <a:off x="5437188" y="1241425"/>
              <a:ext cx="163512"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grpSp>
      <p:grpSp>
        <p:nvGrpSpPr>
          <p:cNvPr id="25" name="组合 24"/>
          <p:cNvGrpSpPr/>
          <p:nvPr/>
        </p:nvGrpSpPr>
        <p:grpSpPr>
          <a:xfrm>
            <a:off x="6723064" y="1241808"/>
            <a:ext cx="1527175" cy="2032627"/>
            <a:chOff x="6723063" y="1241425"/>
            <a:chExt cx="1527175" cy="2032000"/>
          </a:xfrm>
        </p:grpSpPr>
        <p:sp>
          <p:nvSpPr>
            <p:cNvPr id="15" name="任意多边形 14"/>
            <p:cNvSpPr/>
            <p:nvPr/>
          </p:nvSpPr>
          <p:spPr>
            <a:xfrm>
              <a:off x="6723063"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16" name="椭圆 15"/>
            <p:cNvSpPr/>
            <p:nvPr/>
          </p:nvSpPr>
          <p:spPr>
            <a:xfrm>
              <a:off x="7391400" y="1839912"/>
              <a:ext cx="190500"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17" name="任意多边形 16"/>
            <p:cNvSpPr/>
            <p:nvPr/>
          </p:nvSpPr>
          <p:spPr>
            <a:xfrm>
              <a:off x="7377113"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18" name="椭圆 17"/>
            <p:cNvSpPr/>
            <p:nvPr/>
          </p:nvSpPr>
          <p:spPr>
            <a:xfrm>
              <a:off x="7381875" y="1241425"/>
              <a:ext cx="163513"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grpSp>
      <p:sp>
        <p:nvSpPr>
          <p:cNvPr id="19" name="TextBox 62"/>
          <p:cNvSpPr txBox="1"/>
          <p:nvPr/>
        </p:nvSpPr>
        <p:spPr>
          <a:xfrm>
            <a:off x="2736851" y="3476110"/>
            <a:ext cx="1719263" cy="611706"/>
          </a:xfrm>
          <a:prstGeom prst="rect">
            <a:avLst/>
          </a:prstGeom>
          <a:noFill/>
        </p:spPr>
        <p:txBody>
          <a:bodyPr>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
        <p:nvSpPr>
          <p:cNvPr id="20" name="TextBox 62"/>
          <p:cNvSpPr txBox="1"/>
          <p:nvPr/>
        </p:nvSpPr>
        <p:spPr>
          <a:xfrm>
            <a:off x="4672013" y="3476110"/>
            <a:ext cx="1719262" cy="611706"/>
          </a:xfrm>
          <a:prstGeom prst="rect">
            <a:avLst/>
          </a:prstGeom>
          <a:noFill/>
        </p:spPr>
        <p:txBody>
          <a:bodyPr>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
        <p:nvSpPr>
          <p:cNvPr id="21" name="TextBox 62"/>
          <p:cNvSpPr txBox="1"/>
          <p:nvPr/>
        </p:nvSpPr>
        <p:spPr>
          <a:xfrm>
            <a:off x="6607176" y="3476110"/>
            <a:ext cx="1719263" cy="611706"/>
          </a:xfrm>
          <a:prstGeom prst="rect">
            <a:avLst/>
          </a:prstGeom>
          <a:noFill/>
        </p:spPr>
        <p:txBody>
          <a:bodyPr>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5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5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7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3"/>
          <p:cNvSpPr/>
          <p:nvPr/>
        </p:nvSpPr>
        <p:spPr>
          <a:xfrm rot="14088126" flipH="1">
            <a:off x="4603955" y="2016985"/>
            <a:ext cx="2374045" cy="2260600"/>
          </a:xfrm>
          <a:prstGeom prst="blockArc">
            <a:avLst>
              <a:gd name="adj1" fmla="val 13403562"/>
              <a:gd name="adj2" fmla="val 6626987"/>
              <a:gd name="adj3" fmla="val 6566"/>
            </a:avLst>
          </a:prstGeom>
          <a:solidFill>
            <a:schemeClr val="accent2"/>
          </a:solidFill>
          <a:ln w="12700" cap="flat" cmpd="sng">
            <a:noFill/>
            <a:bevel/>
          </a:ln>
        </p:spPr>
        <p:txBody>
          <a:bodyPr lIns="68580" tIns="34290" rIns="68580" bIns="34290" anchor="ctr"/>
          <a:lstStyle/>
          <a:p>
            <a:pPr algn="ctr"/>
            <a:endParaRPr lang="en-US">
              <a:solidFill>
                <a:srgbClr val="FFFFFF"/>
              </a:solidFill>
              <a:latin typeface="宋体" panose="02010600030101010101" pitchFamily="2" charset="-122"/>
            </a:endParaRPr>
          </a:p>
        </p:txBody>
      </p:sp>
      <p:sp>
        <p:nvSpPr>
          <p:cNvPr id="5" name="空心弧 4"/>
          <p:cNvSpPr/>
          <p:nvPr/>
        </p:nvSpPr>
        <p:spPr>
          <a:xfrm rot="16237891">
            <a:off x="2542586" y="1444515"/>
            <a:ext cx="2374045" cy="2262188"/>
          </a:xfrm>
          <a:prstGeom prst="blockArc">
            <a:avLst>
              <a:gd name="adj1" fmla="val 13403562"/>
              <a:gd name="adj2" fmla="val 6626987"/>
              <a:gd name="adj3" fmla="val 6566"/>
            </a:avLst>
          </a:prstGeom>
          <a:solidFill>
            <a:schemeClr val="accent1"/>
          </a:solidFill>
          <a:ln w="12700" cap="flat" cmpd="sng">
            <a:noFill/>
            <a:bevel/>
          </a:ln>
        </p:spPr>
        <p:txBody>
          <a:bodyPr lIns="68580" tIns="34290" rIns="68580" bIns="34290" anchor="ctr"/>
          <a:lstStyle/>
          <a:p>
            <a:pPr algn="ctr"/>
            <a:endParaRPr lang="en-US">
              <a:solidFill>
                <a:srgbClr val="FFFFFF"/>
              </a:solidFill>
              <a:latin typeface="宋体" panose="02010600030101010101" pitchFamily="2" charset="-122"/>
            </a:endParaRPr>
          </a:p>
        </p:txBody>
      </p:sp>
      <p:sp>
        <p:nvSpPr>
          <p:cNvPr id="6" name="KSO_GT2.1"/>
          <p:cNvSpPr txBox="1"/>
          <p:nvPr/>
        </p:nvSpPr>
        <p:spPr>
          <a:xfrm>
            <a:off x="2990627" y="1898331"/>
            <a:ext cx="1511300" cy="1079833"/>
          </a:xfrm>
          <a:prstGeom prst="rect">
            <a:avLst/>
          </a:prstGeom>
          <a:noFill/>
        </p:spPr>
        <p:txBody>
          <a:bodyPr lIns="0" tIns="0" rIns="0" bIns="0" anchor="ct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点击此处添加文字内容点击此处添加文字内容</a:t>
            </a:r>
          </a:p>
        </p:txBody>
      </p:sp>
      <p:sp>
        <p:nvSpPr>
          <p:cNvPr id="7" name="KSO_GT1.1"/>
          <p:cNvSpPr txBox="1"/>
          <p:nvPr/>
        </p:nvSpPr>
        <p:spPr>
          <a:xfrm>
            <a:off x="5086127" y="2681211"/>
            <a:ext cx="1511300" cy="1081421"/>
          </a:xfrm>
          <a:prstGeom prst="rect">
            <a:avLst/>
          </a:prstGeom>
          <a:noFill/>
        </p:spPr>
        <p:txBody>
          <a:bodyPr lIns="0" tIns="0" rIns="0" bIns="0" anchor="ct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点击此处添加文字内容点击此处添加文字内容</a:t>
            </a:r>
          </a:p>
        </p:txBody>
      </p:sp>
      <p:sp>
        <p:nvSpPr>
          <p:cNvPr id="8" name="任意多边形 15"/>
          <p:cNvSpPr/>
          <p:nvPr/>
        </p:nvSpPr>
        <p:spPr bwMode="auto">
          <a:xfrm>
            <a:off x="2339752" y="3252887"/>
            <a:ext cx="982662" cy="938502"/>
          </a:xfrm>
          <a:custGeom>
            <a:avLst/>
            <a:gdLst>
              <a:gd name="T0" fmla="*/ 514407 w 982643"/>
              <a:gd name="T1" fmla="*/ 832 h 938026"/>
              <a:gd name="T2" fmla="*/ 698843 w 982643"/>
              <a:gd name="T3" fmla="*/ 46640 h 938026"/>
              <a:gd name="T4" fmla="*/ 634160 w 982643"/>
              <a:gd name="T5" fmla="*/ 178396 h 938026"/>
              <a:gd name="T6" fmla="*/ 185774 w 982643"/>
              <a:gd name="T7" fmla="*/ 314861 h 938026"/>
              <a:gd name="T8" fmla="*/ 341961 w 982643"/>
              <a:gd name="T9" fmla="*/ 757193 h 938026"/>
              <a:gd name="T10" fmla="*/ 793103 w 982643"/>
              <a:gd name="T11" fmla="*/ 630354 h 938026"/>
              <a:gd name="T12" fmla="*/ 647287 w 982643"/>
              <a:gd name="T13" fmla="*/ 184541 h 938026"/>
              <a:gd name="T14" fmla="*/ 717788 w 982643"/>
              <a:gd name="T15" fmla="*/ 55789 h 938026"/>
              <a:gd name="T16" fmla="*/ 922571 w 982643"/>
              <a:gd name="T17" fmla="*/ 699456 h 938026"/>
              <a:gd name="T18" fmla="*/ 274351 w 982643"/>
              <a:gd name="T19" fmla="*/ 887478 h 938026"/>
              <a:gd name="T20" fmla="*/ 54804 w 982643"/>
              <a:gd name="T21" fmla="*/ 248672 h 938026"/>
              <a:gd name="T22" fmla="*/ 514407 w 982643"/>
              <a:gd name="T23" fmla="*/ 832 h 9380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2643"/>
              <a:gd name="T37" fmla="*/ 0 h 938026"/>
              <a:gd name="T38" fmla="*/ 982643 w 982643"/>
              <a:gd name="T39" fmla="*/ 938026 h 9380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2643" h="938026">
                <a:moveTo>
                  <a:pt x="514377" y="832"/>
                </a:moveTo>
                <a:cubicBezTo>
                  <a:pt x="576509" y="4375"/>
                  <a:pt x="639070" y="19295"/>
                  <a:pt x="698801" y="46613"/>
                </a:cubicBezTo>
                <a:lnTo>
                  <a:pt x="634124" y="178291"/>
                </a:lnTo>
                <a:cubicBezTo>
                  <a:pt x="467404" y="104340"/>
                  <a:pt x="270427" y="164257"/>
                  <a:pt x="185762" y="314675"/>
                </a:cubicBezTo>
                <a:cubicBezTo>
                  <a:pt x="95811" y="474481"/>
                  <a:pt x="166555" y="674726"/>
                  <a:pt x="341940" y="756743"/>
                </a:cubicBezTo>
                <a:cubicBezTo>
                  <a:pt x="506728" y="833805"/>
                  <a:pt x="704748" y="778162"/>
                  <a:pt x="793058" y="629979"/>
                </a:cubicBezTo>
                <a:cubicBezTo>
                  <a:pt x="887203" y="472006"/>
                  <a:pt x="821097" y="270008"/>
                  <a:pt x="647248" y="184430"/>
                </a:cubicBezTo>
                <a:lnTo>
                  <a:pt x="717746" y="55756"/>
                </a:lnTo>
                <a:cubicBezTo>
                  <a:pt x="961990" y="179922"/>
                  <a:pt x="1054355" y="470081"/>
                  <a:pt x="922517" y="699039"/>
                </a:cubicBezTo>
                <a:cubicBezTo>
                  <a:pt x="796407" y="918050"/>
                  <a:pt x="510525" y="1000929"/>
                  <a:pt x="274336" y="886950"/>
                </a:cubicBezTo>
                <a:cubicBezTo>
                  <a:pt x="27706" y="767932"/>
                  <a:pt x="-71258" y="480140"/>
                  <a:pt x="54801" y="248525"/>
                </a:cubicBezTo>
                <a:cubicBezTo>
                  <a:pt x="145453" y="81965"/>
                  <a:pt x="327982" y="-9797"/>
                  <a:pt x="514377" y="832"/>
                </a:cubicBezTo>
                <a:close/>
              </a:path>
            </a:pathLst>
          </a:custGeom>
          <a:solidFill>
            <a:schemeClr val="accent1"/>
          </a:solidFill>
          <a:ln w="12700" cap="flat" cmpd="sng">
            <a:noFill/>
            <a:bevel/>
          </a:ln>
        </p:spPr>
        <p:txBody>
          <a:bodyPr lIns="68580" tIns="34290" rIns="68580" bIns="34290" anchor="ctr"/>
          <a:lstStyle/>
          <a:p>
            <a:pPr algn="ctr"/>
            <a:r>
              <a:rPr lang="en-US" altLang="zh-CN" sz="3200" dirty="0">
                <a:solidFill>
                  <a:srgbClr val="000000"/>
                </a:solidFill>
                <a:latin typeface="宋体" panose="02010600030101010101" pitchFamily="2" charset="-122"/>
              </a:rPr>
              <a:t>1</a:t>
            </a:r>
            <a:endParaRPr lang="zh-CN" altLang="en-US" sz="3200" dirty="0">
              <a:solidFill>
                <a:srgbClr val="000000"/>
              </a:solidFill>
              <a:latin typeface="宋体" panose="02010600030101010101" pitchFamily="2" charset="-122"/>
            </a:endParaRPr>
          </a:p>
        </p:txBody>
      </p:sp>
      <p:sp>
        <p:nvSpPr>
          <p:cNvPr id="9" name="任意多边形 25"/>
          <p:cNvSpPr/>
          <p:nvPr/>
        </p:nvSpPr>
        <p:spPr bwMode="auto">
          <a:xfrm>
            <a:off x="6079903" y="1442578"/>
            <a:ext cx="981075" cy="938502"/>
          </a:xfrm>
          <a:custGeom>
            <a:avLst/>
            <a:gdLst>
              <a:gd name="T0" fmla="*/ 450132 w 982031"/>
              <a:gd name="T1" fmla="*/ 979 h 938599"/>
              <a:gd name="T2" fmla="*/ 722761 w 982031"/>
              <a:gd name="T3" fmla="*/ 60492 h 938599"/>
              <a:gd name="T4" fmla="*/ 915495 w 982031"/>
              <a:gd name="T5" fmla="*/ 706544 h 938599"/>
              <a:gd name="T6" fmla="*/ 265694 w 982031"/>
              <a:gd name="T7" fmla="*/ 881789 h 938599"/>
              <a:gd name="T8" fmla="*/ 335486 w 982031"/>
              <a:gd name="T9" fmla="*/ 753019 h 938599"/>
              <a:gd name="T10" fmla="*/ 787717 w 982031"/>
              <a:gd name="T11" fmla="*/ 635194 h 938599"/>
              <a:gd name="T12" fmla="*/ 650113 w 982031"/>
              <a:gd name="T13" fmla="*/ 187676 h 938599"/>
              <a:gd name="T14" fmla="*/ 195526 w 982031"/>
              <a:gd name="T15" fmla="*/ 295789 h 938599"/>
              <a:gd name="T16" fmla="*/ 322661 w 982031"/>
              <a:gd name="T17" fmla="*/ 746360 h 938599"/>
              <a:gd name="T18" fmla="*/ 247192 w 982031"/>
              <a:gd name="T19" fmla="*/ 871893 h 938599"/>
              <a:gd name="T20" fmla="*/ 69363 w 982031"/>
              <a:gd name="T21" fmla="*/ 221596 h 938599"/>
              <a:gd name="T22" fmla="*/ 450132 w 982031"/>
              <a:gd name="T23" fmla="*/ 979 h 938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2031"/>
              <a:gd name="T37" fmla="*/ 0 h 938599"/>
              <a:gd name="T38" fmla="*/ 982031 w 982031"/>
              <a:gd name="T39" fmla="*/ 938599 h 9385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2031" h="938599">
                <a:moveTo>
                  <a:pt x="451449" y="979"/>
                </a:moveTo>
                <a:cubicBezTo>
                  <a:pt x="543258" y="-4701"/>
                  <a:pt x="638123" y="14246"/>
                  <a:pt x="724876" y="60567"/>
                </a:cubicBezTo>
                <a:cubicBezTo>
                  <a:pt x="966444" y="189550"/>
                  <a:pt x="1053581" y="481142"/>
                  <a:pt x="918174" y="707419"/>
                </a:cubicBezTo>
                <a:cubicBezTo>
                  <a:pt x="788343" y="924381"/>
                  <a:pt x="500736" y="1001815"/>
                  <a:pt x="266471" y="882881"/>
                </a:cubicBezTo>
                <a:lnTo>
                  <a:pt x="336468" y="753952"/>
                </a:lnTo>
                <a:cubicBezTo>
                  <a:pt x="500031" y="834646"/>
                  <a:pt x="699289" y="782817"/>
                  <a:pt x="790022" y="635980"/>
                </a:cubicBezTo>
                <a:cubicBezTo>
                  <a:pt x="886420" y="479977"/>
                  <a:pt x="823906" y="277013"/>
                  <a:pt x="652015" y="187907"/>
                </a:cubicBezTo>
                <a:cubicBezTo>
                  <a:pt x="490509" y="104184"/>
                  <a:pt x="290384" y="151699"/>
                  <a:pt x="196099" y="296155"/>
                </a:cubicBezTo>
                <a:cubicBezTo>
                  <a:pt x="95586" y="450154"/>
                  <a:pt x="153394" y="654682"/>
                  <a:pt x="323605" y="747284"/>
                </a:cubicBezTo>
                <a:lnTo>
                  <a:pt x="247915" y="872973"/>
                </a:lnTo>
                <a:cubicBezTo>
                  <a:pt x="8941" y="738943"/>
                  <a:pt x="-71505" y="445257"/>
                  <a:pt x="69567" y="221869"/>
                </a:cubicBezTo>
                <a:cubicBezTo>
                  <a:pt x="153906" y="88318"/>
                  <a:pt x="298434" y="10446"/>
                  <a:pt x="451449" y="979"/>
                </a:cubicBezTo>
                <a:close/>
              </a:path>
            </a:pathLst>
          </a:custGeom>
          <a:solidFill>
            <a:schemeClr val="accent2"/>
          </a:solidFill>
          <a:ln w="12700" cap="flat" cmpd="sng">
            <a:noFill/>
            <a:bevel/>
          </a:ln>
        </p:spPr>
        <p:txBody>
          <a:bodyPr lIns="68580" tIns="34290" rIns="68580" bIns="34290" anchor="ctr"/>
          <a:lstStyle/>
          <a:p>
            <a:pPr algn="ctr"/>
            <a:r>
              <a:rPr lang="en-US" altLang="zh-CN" sz="3600" dirty="0">
                <a:solidFill>
                  <a:srgbClr val="000000"/>
                </a:solidFill>
                <a:latin typeface="宋体" panose="02010600030101010101" pitchFamily="2" charset="-122"/>
              </a:rPr>
              <a:t>2</a:t>
            </a:r>
            <a:endParaRPr lang="zh-CN" altLang="en-US" sz="3600" dirty="0">
              <a:solidFill>
                <a:srgbClr val="000000"/>
              </a:solidFill>
              <a:latin typeface="宋体" panose="02010600030101010101" pitchFamily="2" charset="-122"/>
            </a:endParaRPr>
          </a:p>
        </p:txBody>
      </p:sp>
      <p:sp>
        <p:nvSpPr>
          <p:cNvPr id="10" name="TextBox 9"/>
          <p:cNvSpPr txBox="1"/>
          <p:nvPr/>
        </p:nvSpPr>
        <p:spPr>
          <a:xfrm>
            <a:off x="395536" y="3195719"/>
            <a:ext cx="1816771" cy="438582"/>
          </a:xfrm>
          <a:prstGeom prst="rect">
            <a:avLst/>
          </a:prstGeom>
          <a:noFill/>
        </p:spPr>
        <p:txBody>
          <a:bodyPr wrap="square">
            <a:spAutoFit/>
          </a:bodyPr>
          <a:lstStyle/>
          <a:p>
            <a:pPr algn="just"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
        <p:nvSpPr>
          <p:cNvPr id="11" name="TextBox 10"/>
          <p:cNvSpPr txBox="1"/>
          <p:nvPr/>
        </p:nvSpPr>
        <p:spPr>
          <a:xfrm>
            <a:off x="7137200" y="1331691"/>
            <a:ext cx="1816771" cy="438582"/>
          </a:xfrm>
          <a:prstGeom prst="rect">
            <a:avLst/>
          </a:prstGeom>
          <a:noFill/>
        </p:spPr>
        <p:txBody>
          <a:bodyPr wrap="square">
            <a:spAutoFit/>
          </a:bodyPr>
          <a:lstStyle/>
          <a:p>
            <a:pPr algn="just"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par>
                          <p:cTn id="26" fill="hold">
                            <p:stCondLst>
                              <p:cond delay="1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
                                        </p:tgtEl>
                                      </p:cBhvr>
                                    </p:animEffect>
                                  </p:childTnLst>
                                </p:cTn>
                              </p:par>
                              <p:par>
                                <p:cTn id="41" presetID="42" presetClass="entr" presetSubtype="0"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75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
          <p:cNvSpPr/>
          <p:nvPr/>
        </p:nvSpPr>
        <p:spPr bwMode="blackWhite">
          <a:xfrm>
            <a:off x="1447800" y="973439"/>
            <a:ext cx="5137150" cy="1254512"/>
          </a:xfrm>
          <a:custGeom>
            <a:avLst/>
            <a:gdLst>
              <a:gd name="T0" fmla="*/ 0 w 3559"/>
              <a:gd name="T1" fmla="*/ 496 h 896"/>
              <a:gd name="T2" fmla="*/ 2943 w 3559"/>
              <a:gd name="T3" fmla="*/ 496 h 896"/>
              <a:gd name="T4" fmla="*/ 2663 w 3559"/>
              <a:gd name="T5" fmla="*/ 0 h 896"/>
              <a:gd name="T6" fmla="*/ 3063 w 3559"/>
              <a:gd name="T7" fmla="*/ 0 h 896"/>
              <a:gd name="T8" fmla="*/ 3558 w 3559"/>
              <a:gd name="T9" fmla="*/ 895 h 896"/>
              <a:gd name="T10" fmla="*/ 0 w 3559"/>
              <a:gd name="T11" fmla="*/ 895 h 896"/>
            </a:gdLst>
            <a:ahLst/>
            <a:cxnLst>
              <a:cxn ang="0">
                <a:pos x="T0" y="T1"/>
              </a:cxn>
              <a:cxn ang="0">
                <a:pos x="T2" y="T3"/>
              </a:cxn>
              <a:cxn ang="0">
                <a:pos x="T4" y="T5"/>
              </a:cxn>
              <a:cxn ang="0">
                <a:pos x="T6" y="T7"/>
              </a:cxn>
              <a:cxn ang="0">
                <a:pos x="T8" y="T9"/>
              </a:cxn>
              <a:cxn ang="0">
                <a:pos x="T10" y="T11"/>
              </a:cxn>
            </a:cxnLst>
            <a:rect l="0" t="0" r="r" b="b"/>
            <a:pathLst>
              <a:path w="3559" h="896">
                <a:moveTo>
                  <a:pt x="0" y="496"/>
                </a:moveTo>
                <a:lnTo>
                  <a:pt x="2943" y="496"/>
                </a:lnTo>
                <a:lnTo>
                  <a:pt x="2663" y="0"/>
                </a:lnTo>
                <a:lnTo>
                  <a:pt x="3063" y="0"/>
                </a:lnTo>
                <a:lnTo>
                  <a:pt x="3558" y="895"/>
                </a:lnTo>
                <a:lnTo>
                  <a:pt x="0" y="895"/>
                </a:lnTo>
              </a:path>
            </a:pathLst>
          </a:custGeom>
          <a:solidFill>
            <a:srgbClr val="A6A6A6"/>
          </a:solidFill>
          <a:ln w="12700" cap="flat" cmpd="sng">
            <a:noFill/>
            <a:bevel/>
          </a:ln>
        </p:spPr>
        <p:txBody>
          <a:bodyPr lIns="68580" tIns="34290" rIns="68580" bIns="34290" anchor="ctr"/>
          <a:lstStyle/>
          <a:p>
            <a:pPr algn="ctr"/>
            <a:endParaRPr lang="zh-CN" altLang="en-US" sz="1200">
              <a:solidFill>
                <a:srgbClr val="FFFFFF"/>
              </a:solidFill>
              <a:latin typeface="宋体" panose="02010600030101010101" pitchFamily="2" charset="-122"/>
            </a:endParaRPr>
          </a:p>
        </p:txBody>
      </p:sp>
      <p:sp>
        <p:nvSpPr>
          <p:cNvPr id="24" name="Freeform 5"/>
          <p:cNvSpPr/>
          <p:nvPr/>
        </p:nvSpPr>
        <p:spPr bwMode="blackWhite">
          <a:xfrm>
            <a:off x="1447800" y="3056882"/>
            <a:ext cx="5137150" cy="1254512"/>
          </a:xfrm>
          <a:custGeom>
            <a:avLst/>
            <a:gdLst>
              <a:gd name="T0" fmla="*/ 0 w 3559"/>
              <a:gd name="T1" fmla="*/ 399 h 896"/>
              <a:gd name="T2" fmla="*/ 2943 w 3559"/>
              <a:gd name="T3" fmla="*/ 399 h 896"/>
              <a:gd name="T4" fmla="*/ 2687 w 3559"/>
              <a:gd name="T5" fmla="*/ 895 h 896"/>
              <a:gd name="T6" fmla="*/ 3087 w 3559"/>
              <a:gd name="T7" fmla="*/ 895 h 896"/>
              <a:gd name="T8" fmla="*/ 3558 w 3559"/>
              <a:gd name="T9" fmla="*/ 0 h 896"/>
              <a:gd name="T10" fmla="*/ 0 w 3559"/>
              <a:gd name="T11" fmla="*/ 0 h 896"/>
            </a:gdLst>
            <a:ahLst/>
            <a:cxnLst>
              <a:cxn ang="0">
                <a:pos x="T0" y="T1"/>
              </a:cxn>
              <a:cxn ang="0">
                <a:pos x="T2" y="T3"/>
              </a:cxn>
              <a:cxn ang="0">
                <a:pos x="T4" y="T5"/>
              </a:cxn>
              <a:cxn ang="0">
                <a:pos x="T6" y="T7"/>
              </a:cxn>
              <a:cxn ang="0">
                <a:pos x="T8" y="T9"/>
              </a:cxn>
              <a:cxn ang="0">
                <a:pos x="T10" y="T11"/>
              </a:cxn>
            </a:cxnLst>
            <a:rect l="0" t="0" r="r" b="b"/>
            <a:pathLst>
              <a:path w="3559" h="896">
                <a:moveTo>
                  <a:pt x="0" y="399"/>
                </a:moveTo>
                <a:lnTo>
                  <a:pt x="2943" y="399"/>
                </a:lnTo>
                <a:lnTo>
                  <a:pt x="2687" y="895"/>
                </a:lnTo>
                <a:lnTo>
                  <a:pt x="3087" y="895"/>
                </a:lnTo>
                <a:lnTo>
                  <a:pt x="3558" y="0"/>
                </a:lnTo>
                <a:lnTo>
                  <a:pt x="0" y="0"/>
                </a:lnTo>
              </a:path>
            </a:pathLst>
          </a:custGeom>
          <a:solidFill>
            <a:srgbClr val="A6A6A6"/>
          </a:solidFill>
          <a:ln w="12700" cap="flat" cmpd="sng">
            <a:noFill/>
            <a:bevel/>
          </a:ln>
        </p:spPr>
        <p:txBody>
          <a:bodyPr lIns="68580" tIns="34290" rIns="68580" bIns="34290" anchor="ctr"/>
          <a:lstStyle/>
          <a:p>
            <a:pPr algn="ctr"/>
            <a:endParaRPr lang="zh-CN" altLang="en-US" sz="1200">
              <a:solidFill>
                <a:srgbClr val="FFFFFF"/>
              </a:solidFill>
              <a:latin typeface="宋体" panose="02010600030101010101" pitchFamily="2" charset="-122"/>
            </a:endParaRPr>
          </a:p>
        </p:txBody>
      </p:sp>
      <p:sp>
        <p:nvSpPr>
          <p:cNvPr id="25" name="Freeform 6"/>
          <p:cNvSpPr/>
          <p:nvPr/>
        </p:nvSpPr>
        <p:spPr bwMode="blackWhite">
          <a:xfrm>
            <a:off x="1447800" y="973439"/>
            <a:ext cx="6153150" cy="3337955"/>
          </a:xfrm>
          <a:custGeom>
            <a:avLst/>
            <a:gdLst>
              <a:gd name="T0" fmla="*/ 0 w 4263"/>
              <a:gd name="T1" fmla="*/ 1388271 h 2383"/>
              <a:gd name="T2" fmla="*/ 5411816 w 4263"/>
              <a:gd name="T3" fmla="*/ 1388271 h 2383"/>
              <a:gd name="T4" fmla="*/ 4628186 w 4263"/>
              <a:gd name="T5" fmla="*/ 0 h 2383"/>
              <a:gd name="T6" fmla="*/ 5238638 w 4263"/>
              <a:gd name="T7" fmla="*/ 0 h 2383"/>
              <a:gd name="T8" fmla="*/ 6150711 w 4263"/>
              <a:gd name="T9" fmla="*/ 1690861 h 2383"/>
              <a:gd name="T10" fmla="*/ 5238638 w 4263"/>
              <a:gd name="T11" fmla="*/ 3336894 h 2383"/>
              <a:gd name="T12" fmla="*/ 4696014 w 4263"/>
              <a:gd name="T13" fmla="*/ 3336894 h 2383"/>
              <a:gd name="T14" fmla="*/ 5446452 w 4263"/>
              <a:gd name="T15" fmla="*/ 1948623 h 2383"/>
              <a:gd name="T16" fmla="*/ 0 w 4263"/>
              <a:gd name="T17" fmla="*/ 1948623 h 2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3"/>
              <a:gd name="T28" fmla="*/ 0 h 2383"/>
              <a:gd name="T29" fmla="*/ 4263 w 4263"/>
              <a:gd name="T30" fmla="*/ 2383 h 23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3" h="2383">
                <a:moveTo>
                  <a:pt x="0" y="991"/>
                </a:moveTo>
                <a:lnTo>
                  <a:pt x="3750" y="991"/>
                </a:lnTo>
                <a:lnTo>
                  <a:pt x="3207" y="0"/>
                </a:lnTo>
                <a:lnTo>
                  <a:pt x="3630" y="0"/>
                </a:lnTo>
                <a:lnTo>
                  <a:pt x="4262" y="1207"/>
                </a:lnTo>
                <a:lnTo>
                  <a:pt x="3630" y="2382"/>
                </a:lnTo>
                <a:lnTo>
                  <a:pt x="3254" y="2382"/>
                </a:lnTo>
                <a:lnTo>
                  <a:pt x="3774" y="1391"/>
                </a:lnTo>
                <a:lnTo>
                  <a:pt x="0" y="1391"/>
                </a:lnTo>
              </a:path>
            </a:pathLst>
          </a:custGeom>
          <a:solidFill>
            <a:schemeClr val="accent1"/>
          </a:solidFill>
          <a:ln w="12700" cap="flat" cmpd="sng">
            <a:noFill/>
            <a:bevel/>
          </a:ln>
        </p:spPr>
        <p:txBody>
          <a:bodyPr lIns="68580" tIns="34290" rIns="68580" bIns="34290" anchor="ctr"/>
          <a:lstStyle/>
          <a:p>
            <a:pPr algn="ctr"/>
            <a:endParaRPr lang="zh-CN" altLang="en-US" sz="1200">
              <a:solidFill>
                <a:srgbClr val="FFFFFF"/>
              </a:solidFill>
              <a:latin typeface="宋体" panose="02010600030101010101" pitchFamily="2" charset="-122"/>
            </a:endParaRPr>
          </a:p>
        </p:txBody>
      </p:sp>
      <p:sp>
        <p:nvSpPr>
          <p:cNvPr id="26" name="TextBox 53"/>
          <p:cNvSpPr txBox="1">
            <a:spLocks noChangeArrowheads="1"/>
          </p:cNvSpPr>
          <p:nvPr/>
        </p:nvSpPr>
        <p:spPr bwMode="auto">
          <a:xfrm>
            <a:off x="1858963" y="2472501"/>
            <a:ext cx="3361109" cy="278873"/>
          </a:xfrm>
          <a:prstGeom prst="rect">
            <a:avLst/>
          </a:prstGeom>
          <a:noFill/>
          <a:ln>
            <a:noFill/>
          </a:ln>
        </p:spPr>
        <p:txBody>
          <a:bodyPr wrap="square" lIns="93296" tIns="46648" rIns="93296" bIns="46648">
            <a:spAutoFit/>
          </a:bodyPr>
          <a:lstStyle>
            <a:lvl1pPr algn="l" defTabSz="931545" fontAlgn="base">
              <a:defRPr>
                <a:solidFill>
                  <a:schemeClr val="tx1"/>
                </a:solidFill>
                <a:latin typeface="Arial" panose="020B0604020202020204" pitchFamily="34" charset="0"/>
              </a:defRPr>
            </a:lvl1pPr>
            <a:lvl2pPr marL="742950" indent="-285750" algn="l" defTabSz="931545" fontAlgn="base">
              <a:defRPr>
                <a:solidFill>
                  <a:schemeClr val="tx1"/>
                </a:solidFill>
                <a:latin typeface="Arial" panose="020B0604020202020204" pitchFamily="34" charset="0"/>
              </a:defRPr>
            </a:lvl2pPr>
            <a:lvl3pPr marL="1143000" indent="-228600" algn="l" defTabSz="931545" fontAlgn="base">
              <a:defRPr>
                <a:solidFill>
                  <a:schemeClr val="tx1"/>
                </a:solidFill>
                <a:latin typeface="Arial" panose="020B0604020202020204" pitchFamily="34" charset="0"/>
              </a:defRPr>
            </a:lvl3pPr>
            <a:lvl4pPr marL="1600200" indent="-228600" algn="l" defTabSz="931545" fontAlgn="base">
              <a:defRPr>
                <a:solidFill>
                  <a:schemeClr val="tx1"/>
                </a:solidFill>
                <a:latin typeface="Arial" panose="020B0604020202020204" pitchFamily="34" charset="0"/>
              </a:defRPr>
            </a:lvl4pPr>
            <a:lvl5pPr marL="2057400" indent="-228600" algn="l" defTabSz="931545" fontAlgn="base">
              <a:defRPr>
                <a:solidFill>
                  <a:schemeClr val="tx1"/>
                </a:solidFill>
                <a:latin typeface="Arial" panose="020B0604020202020204" pitchFamily="34" charset="0"/>
              </a:defRPr>
            </a:lvl5pPr>
            <a:lvl6pPr marL="2514600" indent="-228600" defTabSz="931545" fontAlgn="base">
              <a:spcBef>
                <a:spcPct val="0"/>
              </a:spcBef>
              <a:spcAft>
                <a:spcPct val="0"/>
              </a:spcAft>
              <a:defRPr>
                <a:solidFill>
                  <a:schemeClr val="tx1"/>
                </a:solidFill>
                <a:latin typeface="Arial" panose="020B0604020202020204" pitchFamily="34" charset="0"/>
              </a:defRPr>
            </a:lvl6pPr>
            <a:lvl7pPr marL="2971800" indent="-228600" defTabSz="931545" fontAlgn="base">
              <a:spcBef>
                <a:spcPct val="0"/>
              </a:spcBef>
              <a:spcAft>
                <a:spcPct val="0"/>
              </a:spcAft>
              <a:defRPr>
                <a:solidFill>
                  <a:schemeClr val="tx1"/>
                </a:solidFill>
                <a:latin typeface="Arial" panose="020B0604020202020204" pitchFamily="34" charset="0"/>
              </a:defRPr>
            </a:lvl7pPr>
            <a:lvl8pPr marL="3429000" indent="-228600" defTabSz="931545" fontAlgn="base">
              <a:spcBef>
                <a:spcPct val="0"/>
              </a:spcBef>
              <a:spcAft>
                <a:spcPct val="0"/>
              </a:spcAft>
              <a:defRPr>
                <a:solidFill>
                  <a:schemeClr val="tx1"/>
                </a:solidFill>
                <a:latin typeface="Arial" panose="020B0604020202020204" pitchFamily="34" charset="0"/>
              </a:defRPr>
            </a:lvl8pPr>
            <a:lvl9pPr marL="3886200" indent="-228600" defTabSz="93154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a:solidFill>
                  <a:srgbClr val="FFFFFF"/>
                </a:solidFill>
                <a:latin typeface="微软雅黑" pitchFamily="34" charset="-122"/>
                <a:ea typeface="微软雅黑" pitchFamily="34" charset="-122"/>
              </a:rPr>
              <a:t>单击此处添加标题</a:t>
            </a:r>
          </a:p>
        </p:txBody>
      </p:sp>
      <p:sp>
        <p:nvSpPr>
          <p:cNvPr id="27" name="TextBox 53"/>
          <p:cNvSpPr txBox="1">
            <a:spLocks noChangeArrowheads="1"/>
          </p:cNvSpPr>
          <p:nvPr/>
        </p:nvSpPr>
        <p:spPr bwMode="auto">
          <a:xfrm>
            <a:off x="1858963" y="1835716"/>
            <a:ext cx="3361109" cy="278873"/>
          </a:xfrm>
          <a:prstGeom prst="rect">
            <a:avLst/>
          </a:prstGeom>
          <a:noFill/>
          <a:ln>
            <a:noFill/>
          </a:ln>
        </p:spPr>
        <p:txBody>
          <a:bodyPr wrap="square" lIns="93296" tIns="46648" rIns="93296" bIns="46648">
            <a:spAutoFit/>
          </a:bodyPr>
          <a:lstStyle>
            <a:lvl1pPr algn="l" defTabSz="931545" fontAlgn="base">
              <a:defRPr>
                <a:solidFill>
                  <a:schemeClr val="tx1"/>
                </a:solidFill>
                <a:latin typeface="Arial" panose="020B0604020202020204" pitchFamily="34" charset="0"/>
              </a:defRPr>
            </a:lvl1pPr>
            <a:lvl2pPr marL="742950" indent="-285750" algn="l" defTabSz="931545" fontAlgn="base">
              <a:defRPr>
                <a:solidFill>
                  <a:schemeClr val="tx1"/>
                </a:solidFill>
                <a:latin typeface="Arial" panose="020B0604020202020204" pitchFamily="34" charset="0"/>
              </a:defRPr>
            </a:lvl2pPr>
            <a:lvl3pPr marL="1143000" indent="-228600" algn="l" defTabSz="931545" fontAlgn="base">
              <a:defRPr>
                <a:solidFill>
                  <a:schemeClr val="tx1"/>
                </a:solidFill>
                <a:latin typeface="Arial" panose="020B0604020202020204" pitchFamily="34" charset="0"/>
              </a:defRPr>
            </a:lvl3pPr>
            <a:lvl4pPr marL="1600200" indent="-228600" algn="l" defTabSz="931545" fontAlgn="base">
              <a:defRPr>
                <a:solidFill>
                  <a:schemeClr val="tx1"/>
                </a:solidFill>
                <a:latin typeface="Arial" panose="020B0604020202020204" pitchFamily="34" charset="0"/>
              </a:defRPr>
            </a:lvl4pPr>
            <a:lvl5pPr marL="2057400" indent="-228600" algn="l" defTabSz="931545" fontAlgn="base">
              <a:defRPr>
                <a:solidFill>
                  <a:schemeClr val="tx1"/>
                </a:solidFill>
                <a:latin typeface="Arial" panose="020B0604020202020204" pitchFamily="34" charset="0"/>
              </a:defRPr>
            </a:lvl5pPr>
            <a:lvl6pPr marL="2514600" indent="-228600" defTabSz="931545" fontAlgn="base">
              <a:spcBef>
                <a:spcPct val="0"/>
              </a:spcBef>
              <a:spcAft>
                <a:spcPct val="0"/>
              </a:spcAft>
              <a:defRPr>
                <a:solidFill>
                  <a:schemeClr val="tx1"/>
                </a:solidFill>
                <a:latin typeface="Arial" panose="020B0604020202020204" pitchFamily="34" charset="0"/>
              </a:defRPr>
            </a:lvl6pPr>
            <a:lvl7pPr marL="2971800" indent="-228600" defTabSz="931545" fontAlgn="base">
              <a:spcBef>
                <a:spcPct val="0"/>
              </a:spcBef>
              <a:spcAft>
                <a:spcPct val="0"/>
              </a:spcAft>
              <a:defRPr>
                <a:solidFill>
                  <a:schemeClr val="tx1"/>
                </a:solidFill>
                <a:latin typeface="Arial" panose="020B0604020202020204" pitchFamily="34" charset="0"/>
              </a:defRPr>
            </a:lvl7pPr>
            <a:lvl8pPr marL="3429000" indent="-228600" defTabSz="931545" fontAlgn="base">
              <a:spcBef>
                <a:spcPct val="0"/>
              </a:spcBef>
              <a:spcAft>
                <a:spcPct val="0"/>
              </a:spcAft>
              <a:defRPr>
                <a:solidFill>
                  <a:schemeClr val="tx1"/>
                </a:solidFill>
                <a:latin typeface="Arial" panose="020B0604020202020204" pitchFamily="34" charset="0"/>
              </a:defRPr>
            </a:lvl8pPr>
            <a:lvl9pPr marL="3886200" indent="-228600" defTabSz="93154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dirty="0">
                <a:solidFill>
                  <a:srgbClr val="FFFFFF"/>
                </a:solidFill>
                <a:latin typeface="微软雅黑" pitchFamily="34" charset="-122"/>
                <a:ea typeface="微软雅黑" pitchFamily="34" charset="-122"/>
              </a:rPr>
              <a:t>单击此处添加标题</a:t>
            </a:r>
          </a:p>
        </p:txBody>
      </p:sp>
      <p:sp>
        <p:nvSpPr>
          <p:cNvPr id="28" name="TextBox 53"/>
          <p:cNvSpPr txBox="1">
            <a:spLocks noChangeArrowheads="1"/>
          </p:cNvSpPr>
          <p:nvPr/>
        </p:nvSpPr>
        <p:spPr bwMode="auto">
          <a:xfrm>
            <a:off x="1858963" y="3185508"/>
            <a:ext cx="3361109" cy="278873"/>
          </a:xfrm>
          <a:prstGeom prst="rect">
            <a:avLst/>
          </a:prstGeom>
          <a:noFill/>
          <a:ln>
            <a:noFill/>
          </a:ln>
        </p:spPr>
        <p:txBody>
          <a:bodyPr wrap="square" lIns="93296" tIns="46648" rIns="93296" bIns="46648">
            <a:spAutoFit/>
          </a:bodyPr>
          <a:lstStyle>
            <a:lvl1pPr algn="l" defTabSz="931545" fontAlgn="base">
              <a:defRPr>
                <a:solidFill>
                  <a:schemeClr val="tx1"/>
                </a:solidFill>
                <a:latin typeface="Arial" panose="020B0604020202020204" pitchFamily="34" charset="0"/>
              </a:defRPr>
            </a:lvl1pPr>
            <a:lvl2pPr marL="742950" indent="-285750" algn="l" defTabSz="931545" fontAlgn="base">
              <a:defRPr>
                <a:solidFill>
                  <a:schemeClr val="tx1"/>
                </a:solidFill>
                <a:latin typeface="Arial" panose="020B0604020202020204" pitchFamily="34" charset="0"/>
              </a:defRPr>
            </a:lvl2pPr>
            <a:lvl3pPr marL="1143000" indent="-228600" algn="l" defTabSz="931545" fontAlgn="base">
              <a:defRPr>
                <a:solidFill>
                  <a:schemeClr val="tx1"/>
                </a:solidFill>
                <a:latin typeface="Arial" panose="020B0604020202020204" pitchFamily="34" charset="0"/>
              </a:defRPr>
            </a:lvl3pPr>
            <a:lvl4pPr marL="1600200" indent="-228600" algn="l" defTabSz="931545" fontAlgn="base">
              <a:defRPr>
                <a:solidFill>
                  <a:schemeClr val="tx1"/>
                </a:solidFill>
                <a:latin typeface="Arial" panose="020B0604020202020204" pitchFamily="34" charset="0"/>
              </a:defRPr>
            </a:lvl4pPr>
            <a:lvl5pPr marL="2057400" indent="-228600" algn="l" defTabSz="931545" fontAlgn="base">
              <a:defRPr>
                <a:solidFill>
                  <a:schemeClr val="tx1"/>
                </a:solidFill>
                <a:latin typeface="Arial" panose="020B0604020202020204" pitchFamily="34" charset="0"/>
              </a:defRPr>
            </a:lvl5pPr>
            <a:lvl6pPr marL="2514600" indent="-228600" defTabSz="931545" fontAlgn="base">
              <a:spcBef>
                <a:spcPct val="0"/>
              </a:spcBef>
              <a:spcAft>
                <a:spcPct val="0"/>
              </a:spcAft>
              <a:defRPr>
                <a:solidFill>
                  <a:schemeClr val="tx1"/>
                </a:solidFill>
                <a:latin typeface="Arial" panose="020B0604020202020204" pitchFamily="34" charset="0"/>
              </a:defRPr>
            </a:lvl6pPr>
            <a:lvl7pPr marL="2971800" indent="-228600" defTabSz="931545" fontAlgn="base">
              <a:spcBef>
                <a:spcPct val="0"/>
              </a:spcBef>
              <a:spcAft>
                <a:spcPct val="0"/>
              </a:spcAft>
              <a:defRPr>
                <a:solidFill>
                  <a:schemeClr val="tx1"/>
                </a:solidFill>
                <a:latin typeface="Arial" panose="020B0604020202020204" pitchFamily="34" charset="0"/>
              </a:defRPr>
            </a:lvl7pPr>
            <a:lvl8pPr marL="3429000" indent="-228600" defTabSz="931545" fontAlgn="base">
              <a:spcBef>
                <a:spcPct val="0"/>
              </a:spcBef>
              <a:spcAft>
                <a:spcPct val="0"/>
              </a:spcAft>
              <a:defRPr>
                <a:solidFill>
                  <a:schemeClr val="tx1"/>
                </a:solidFill>
                <a:latin typeface="Arial" panose="020B0604020202020204" pitchFamily="34" charset="0"/>
              </a:defRPr>
            </a:lvl8pPr>
            <a:lvl9pPr marL="3886200" indent="-228600" defTabSz="93154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a:solidFill>
                  <a:srgbClr val="FFFFFF"/>
                </a:solidFill>
                <a:latin typeface="微软雅黑" pitchFamily="34" charset="-122"/>
                <a:ea typeface="微软雅黑" pitchFamily="34" charset="-122"/>
              </a:rPr>
              <a:t>单击此处添加标题</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7"/>
                                        </p:tgtEl>
                                        <p:attrNameLst>
                                          <p:attrName>ppt_y</p:attrName>
                                        </p:attrNameLst>
                                      </p:cBhvr>
                                      <p:tavLst>
                                        <p:tav tm="0">
                                          <p:val>
                                            <p:strVal val="#ppt_y"/>
                                          </p:val>
                                        </p:tav>
                                        <p:tav tm="100000">
                                          <p:val>
                                            <p:strVal val="#ppt_y"/>
                                          </p:val>
                                        </p:tav>
                                      </p:tavLst>
                                    </p:anim>
                                    <p:anim calcmode="lin" valueType="num">
                                      <p:cBhvr>
                                        <p:cTn id="22"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7"/>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6"/>
                                        </p:tgtEl>
                                        <p:attrNameLst>
                                          <p:attrName>ppt_y</p:attrName>
                                        </p:attrNameLst>
                                      </p:cBhvr>
                                      <p:tavLst>
                                        <p:tav tm="0">
                                          <p:val>
                                            <p:strVal val="#ppt_y"/>
                                          </p:val>
                                        </p:tav>
                                        <p:tav tm="100000">
                                          <p:val>
                                            <p:strVal val="#ppt_y"/>
                                          </p:val>
                                        </p:tav>
                                      </p:tavLst>
                                    </p:anim>
                                    <p:anim calcmode="lin" valueType="num">
                                      <p:cBhvr>
                                        <p:cTn id="2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6"/>
                                        </p:tgtEl>
                                      </p:cBhvr>
                                    </p:animEffec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8"/>
                                        </p:tgtEl>
                                        <p:attrNameLst>
                                          <p:attrName>ppt_y</p:attrName>
                                        </p:attrNameLst>
                                      </p:cBhvr>
                                      <p:tavLst>
                                        <p:tav tm="0">
                                          <p:val>
                                            <p:strVal val="#ppt_y"/>
                                          </p:val>
                                        </p:tav>
                                        <p:tav tm="100000">
                                          <p:val>
                                            <p:strVal val="#ppt_y"/>
                                          </p:val>
                                        </p:tav>
                                      </p:tavLst>
                                    </p:anim>
                                    <p:anim calcmode="lin" valueType="num">
                                      <p:cBhvr>
                                        <p:cTn id="3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bwMode="auto">
          <a:xfrm>
            <a:off x="3424484" y="3119209"/>
            <a:ext cx="2237172" cy="1182061"/>
            <a:chOff x="3433260" y="3280864"/>
            <a:chExt cx="2237290" cy="1181491"/>
          </a:xfrm>
          <a:solidFill>
            <a:schemeClr val="accent4"/>
          </a:solidFill>
        </p:grpSpPr>
        <p:sp>
          <p:nvSpPr>
            <p:cNvPr id="3" name="Freeform 11"/>
            <p:cNvSpPr/>
            <p:nvPr/>
          </p:nvSpPr>
          <p:spPr bwMode="auto">
            <a:xfrm>
              <a:off x="3433260" y="3280864"/>
              <a:ext cx="2237290" cy="743417"/>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4" name="Freeform 12"/>
            <p:cNvSpPr>
              <a:spLocks noEditPoints="1"/>
            </p:cNvSpPr>
            <p:nvPr/>
          </p:nvSpPr>
          <p:spPr bwMode="auto">
            <a:xfrm>
              <a:off x="3433260" y="3280864"/>
              <a:ext cx="2237290" cy="87852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5" name="Freeform 13"/>
            <p:cNvSpPr/>
            <p:nvPr/>
          </p:nvSpPr>
          <p:spPr bwMode="auto">
            <a:xfrm>
              <a:off x="3433260" y="3719534"/>
              <a:ext cx="2237290" cy="74282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pitchFamily="34" charset="0"/>
                <a:ea typeface="Roboto Condensed Regular"/>
              </a:endParaRPr>
            </a:p>
          </p:txBody>
        </p:sp>
      </p:grpSp>
      <p:grpSp>
        <p:nvGrpSpPr>
          <p:cNvPr id="6" name="Group 41"/>
          <p:cNvGrpSpPr/>
          <p:nvPr/>
        </p:nvGrpSpPr>
        <p:grpSpPr bwMode="auto">
          <a:xfrm>
            <a:off x="3424484" y="2528476"/>
            <a:ext cx="2237172" cy="1182061"/>
            <a:chOff x="3433260" y="3280864"/>
            <a:chExt cx="2237290" cy="1181491"/>
          </a:xfrm>
          <a:solidFill>
            <a:schemeClr val="accent3"/>
          </a:solidFill>
        </p:grpSpPr>
        <p:sp>
          <p:nvSpPr>
            <p:cNvPr id="7" name="Freeform 11"/>
            <p:cNvSpPr/>
            <p:nvPr/>
          </p:nvSpPr>
          <p:spPr bwMode="auto">
            <a:xfrm>
              <a:off x="3433260" y="3280864"/>
              <a:ext cx="2237290" cy="743417"/>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8" name="Freeform 12"/>
            <p:cNvSpPr>
              <a:spLocks noEditPoints="1"/>
            </p:cNvSpPr>
            <p:nvPr/>
          </p:nvSpPr>
          <p:spPr bwMode="auto">
            <a:xfrm>
              <a:off x="3433260" y="3280864"/>
              <a:ext cx="2237290" cy="87852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9" name="Freeform 13"/>
            <p:cNvSpPr/>
            <p:nvPr/>
          </p:nvSpPr>
          <p:spPr bwMode="auto">
            <a:xfrm>
              <a:off x="3433260" y="3719534"/>
              <a:ext cx="2237290" cy="74282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pitchFamily="34" charset="0"/>
                <a:ea typeface="Roboto Condensed Regular"/>
              </a:endParaRPr>
            </a:p>
          </p:txBody>
        </p:sp>
      </p:grpSp>
      <p:grpSp>
        <p:nvGrpSpPr>
          <p:cNvPr id="10" name="Group 45"/>
          <p:cNvGrpSpPr/>
          <p:nvPr/>
        </p:nvGrpSpPr>
        <p:grpSpPr bwMode="auto">
          <a:xfrm>
            <a:off x="3424484" y="1937745"/>
            <a:ext cx="2237172" cy="1181465"/>
            <a:chOff x="3433260" y="3280864"/>
            <a:chExt cx="2237290" cy="1181491"/>
          </a:xfrm>
          <a:solidFill>
            <a:schemeClr val="accent1"/>
          </a:solidFill>
        </p:grpSpPr>
        <p:sp>
          <p:nvSpPr>
            <p:cNvPr id="11" name="Freeform 11"/>
            <p:cNvSpPr/>
            <p:nvPr/>
          </p:nvSpPr>
          <p:spPr bwMode="auto">
            <a:xfrm>
              <a:off x="3433260" y="3280864"/>
              <a:ext cx="2237290" cy="743372"/>
            </a:xfrm>
            <a:custGeom>
              <a:avLst/>
              <a:gdLst>
                <a:gd name="T0" fmla="*/ 2147483647 w 985"/>
                <a:gd name="T1" fmla="*/ 726382059 h 449"/>
                <a:gd name="T2" fmla="*/ 2147483647 w 985"/>
                <a:gd name="T3" fmla="*/ 0 h 449"/>
                <a:gd name="T4" fmla="*/ 0 w 985"/>
                <a:gd name="T5" fmla="*/ 726382059 h 449"/>
                <a:gd name="T6" fmla="*/ 0 w 985"/>
                <a:gd name="T7" fmla="*/ 1230739266 h 449"/>
                <a:gd name="T8" fmla="*/ 2147483647 w 985"/>
                <a:gd name="T9" fmla="*/ 501615505 h 449"/>
                <a:gd name="T10" fmla="*/ 2147483647 w 985"/>
                <a:gd name="T11" fmla="*/ 1230739266 h 449"/>
                <a:gd name="T12" fmla="*/ 2147483647 w 985"/>
                <a:gd name="T13" fmla="*/ 726382059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a:noFill/>
            </a:ln>
            <a:extLst>
              <a:ext uri="{91240B29-F687-4F45-9708-019B960494DF}">
                <a14:hiddenLine xmlns:a14="http://schemas.microsoft.com/office/drawing/2010/main" w="317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12" name="Freeform 12"/>
            <p:cNvSpPr>
              <a:spLocks noEditPoints="1"/>
            </p:cNvSpPr>
            <p:nvPr/>
          </p:nvSpPr>
          <p:spPr bwMode="auto">
            <a:xfrm>
              <a:off x="3433260" y="3280864"/>
              <a:ext cx="2237290" cy="878972"/>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13" name="Freeform 13"/>
            <p:cNvSpPr/>
            <p:nvPr/>
          </p:nvSpPr>
          <p:spPr bwMode="auto">
            <a:xfrm>
              <a:off x="3433260" y="3719755"/>
              <a:ext cx="2237290" cy="742600"/>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pitchFamily="34" charset="0"/>
                <a:ea typeface="Roboto Condensed Regular"/>
              </a:endParaRPr>
            </a:p>
          </p:txBody>
        </p:sp>
      </p:grpSp>
      <p:grpSp>
        <p:nvGrpSpPr>
          <p:cNvPr id="14" name="Group 49"/>
          <p:cNvGrpSpPr/>
          <p:nvPr/>
        </p:nvGrpSpPr>
        <p:grpSpPr bwMode="auto">
          <a:xfrm>
            <a:off x="3424484" y="1318454"/>
            <a:ext cx="2237172" cy="1182060"/>
            <a:chOff x="3433260" y="1508627"/>
            <a:chExt cx="2237290" cy="1181491"/>
          </a:xfrm>
          <a:solidFill>
            <a:schemeClr val="accent2"/>
          </a:solidFill>
        </p:grpSpPr>
        <p:sp>
          <p:nvSpPr>
            <p:cNvPr id="15" name="Freeform 11"/>
            <p:cNvSpPr/>
            <p:nvPr/>
          </p:nvSpPr>
          <p:spPr bwMode="auto">
            <a:xfrm>
              <a:off x="3433260" y="1508627"/>
              <a:ext cx="2237290" cy="743372"/>
            </a:xfrm>
            <a:custGeom>
              <a:avLst/>
              <a:gdLst>
                <a:gd name="T0" fmla="*/ 2147483647 w 985"/>
                <a:gd name="T1" fmla="*/ 726382059 h 449"/>
                <a:gd name="T2" fmla="*/ 2147483647 w 985"/>
                <a:gd name="T3" fmla="*/ 0 h 449"/>
                <a:gd name="T4" fmla="*/ 0 w 985"/>
                <a:gd name="T5" fmla="*/ 726382059 h 449"/>
                <a:gd name="T6" fmla="*/ 0 w 985"/>
                <a:gd name="T7" fmla="*/ 1230739266 h 449"/>
                <a:gd name="T8" fmla="*/ 2147483647 w 985"/>
                <a:gd name="T9" fmla="*/ 501615505 h 449"/>
                <a:gd name="T10" fmla="*/ 2147483647 w 985"/>
                <a:gd name="T11" fmla="*/ 1230739266 h 449"/>
                <a:gd name="T12" fmla="*/ 2147483647 w 985"/>
                <a:gd name="T13" fmla="*/ 726382059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a:noFill/>
            </a:ln>
            <a:extLst>
              <a:ext uri="{91240B29-F687-4F45-9708-019B960494DF}">
                <a14:hiddenLine xmlns:a14="http://schemas.microsoft.com/office/drawing/2010/main" w="317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16" name="Freeform 12"/>
            <p:cNvSpPr>
              <a:spLocks noEditPoints="1"/>
            </p:cNvSpPr>
            <p:nvPr/>
          </p:nvSpPr>
          <p:spPr bwMode="auto">
            <a:xfrm>
              <a:off x="3433260" y="1508627"/>
              <a:ext cx="2237290" cy="87852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17" name="Freeform 13"/>
            <p:cNvSpPr/>
            <p:nvPr/>
          </p:nvSpPr>
          <p:spPr bwMode="auto">
            <a:xfrm>
              <a:off x="3433260" y="1947296"/>
              <a:ext cx="2237290" cy="742822"/>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pitchFamily="34" charset="0"/>
                <a:ea typeface="Roboto Condensed Regular"/>
              </a:endParaRPr>
            </a:p>
          </p:txBody>
        </p:sp>
      </p:grpSp>
      <p:cxnSp>
        <p:nvCxnSpPr>
          <p:cNvPr id="18" name="Straight Connector 53"/>
          <p:cNvCxnSpPr/>
          <p:nvPr/>
        </p:nvCxnSpPr>
        <p:spPr>
          <a:xfrm>
            <a:off x="5704530" y="3143625"/>
            <a:ext cx="494238" cy="1787"/>
          </a:xfrm>
          <a:prstGeom prst="line">
            <a:avLst/>
          </a:prstGeom>
          <a:noFill/>
          <a:ln w="6350" cap="flat" cmpd="sng" algn="ctr">
            <a:solidFill>
              <a:srgbClr val="FFFFFF">
                <a:lumMod val="65000"/>
              </a:srgbClr>
            </a:solidFill>
            <a:prstDash val="sysDash"/>
            <a:miter lim="800000"/>
            <a:headEnd type="oval" w="sm" len="sm"/>
            <a:tailEnd type="triangle" w="sm" len="sm"/>
          </a:ln>
          <a:effectLst/>
        </p:spPr>
      </p:cxnSp>
      <p:cxnSp>
        <p:nvCxnSpPr>
          <p:cNvPr id="19" name="Straight Connector 54"/>
          <p:cNvCxnSpPr/>
          <p:nvPr/>
        </p:nvCxnSpPr>
        <p:spPr>
          <a:xfrm>
            <a:off x="5704530" y="1879386"/>
            <a:ext cx="494238" cy="2382"/>
          </a:xfrm>
          <a:prstGeom prst="line">
            <a:avLst/>
          </a:prstGeom>
          <a:noFill/>
          <a:ln w="6350" cap="flat" cmpd="sng" algn="ctr">
            <a:solidFill>
              <a:srgbClr val="FFFFFF">
                <a:lumMod val="65000"/>
              </a:srgbClr>
            </a:solidFill>
            <a:prstDash val="sysDash"/>
            <a:miter lim="800000"/>
            <a:headEnd type="oval" w="sm" len="sm"/>
            <a:tailEnd type="triangle" w="sm" len="sm"/>
          </a:ln>
          <a:effectLst/>
        </p:spPr>
      </p:cxnSp>
      <p:cxnSp>
        <p:nvCxnSpPr>
          <p:cNvPr id="20" name="Straight Connector 55"/>
          <p:cNvCxnSpPr/>
          <p:nvPr/>
        </p:nvCxnSpPr>
        <p:spPr>
          <a:xfrm flipH="1">
            <a:off x="2889754" y="3795693"/>
            <a:ext cx="494238" cy="1787"/>
          </a:xfrm>
          <a:prstGeom prst="line">
            <a:avLst/>
          </a:prstGeom>
          <a:noFill/>
          <a:ln w="6350" cap="flat" cmpd="sng" algn="ctr">
            <a:solidFill>
              <a:srgbClr val="FFFFFF">
                <a:lumMod val="65000"/>
              </a:srgbClr>
            </a:solidFill>
            <a:prstDash val="sysDash"/>
            <a:miter lim="800000"/>
            <a:headEnd type="oval" w="sm" len="sm"/>
            <a:tailEnd type="triangle" w="sm" len="sm"/>
          </a:ln>
          <a:effectLst/>
        </p:spPr>
      </p:cxnSp>
      <p:cxnSp>
        <p:nvCxnSpPr>
          <p:cNvPr id="21" name="Straight Connector 56"/>
          <p:cNvCxnSpPr/>
          <p:nvPr/>
        </p:nvCxnSpPr>
        <p:spPr>
          <a:xfrm flipH="1">
            <a:off x="2889754" y="2531456"/>
            <a:ext cx="494238" cy="2382"/>
          </a:xfrm>
          <a:prstGeom prst="line">
            <a:avLst/>
          </a:prstGeom>
          <a:noFill/>
          <a:ln w="6350" cap="flat" cmpd="sng" algn="ctr">
            <a:solidFill>
              <a:srgbClr val="FFFFFF">
                <a:lumMod val="65000"/>
              </a:srgbClr>
            </a:solidFill>
            <a:prstDash val="sysDash"/>
            <a:miter lim="800000"/>
            <a:headEnd type="oval" w="sm" len="sm"/>
            <a:tailEnd type="triangle" w="sm" len="sm"/>
          </a:ln>
          <a:effectLst/>
        </p:spPr>
      </p:cxnSp>
      <p:sp>
        <p:nvSpPr>
          <p:cNvPr id="22" name="Oval 57"/>
          <p:cNvSpPr/>
          <p:nvPr/>
        </p:nvSpPr>
        <p:spPr>
          <a:xfrm>
            <a:off x="2390157" y="2286706"/>
            <a:ext cx="491856" cy="492476"/>
          </a:xfrm>
          <a:prstGeom prst="ellipse">
            <a:avLst/>
          </a:prstGeom>
          <a:solidFill>
            <a:schemeClr val="accent1"/>
          </a:solidFill>
          <a:ln w="6350" cap="flat" cmpd="sng" algn="ctr">
            <a:noFill/>
            <a:prstDash val="solid"/>
            <a:miter lim="800000"/>
          </a:ln>
          <a:effectLst/>
        </p:spPr>
        <p:txBody>
          <a:bodyPr lIns="91419" tIns="45710" rIns="91419" bIns="4571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chemeClr val="tx1">
                  <a:lumMod val="50000"/>
                  <a:lumOff val="50000"/>
                </a:schemeClr>
              </a:solidFill>
              <a:effectLst/>
              <a:uLnTx/>
              <a:uFillTx/>
              <a:latin typeface="Raleway Light" charset="0"/>
              <a:ea typeface="MS PGothic" panose="020B0600070205080204" charset="-128"/>
              <a:cs typeface="+mn-cs"/>
            </a:endParaRPr>
          </a:p>
        </p:txBody>
      </p:sp>
      <p:sp>
        <p:nvSpPr>
          <p:cNvPr id="23" name="TextBox 22"/>
          <p:cNvSpPr txBox="1">
            <a:spLocks noChangeArrowheads="1"/>
          </p:cNvSpPr>
          <p:nvPr/>
        </p:nvSpPr>
        <p:spPr bwMode="auto">
          <a:xfrm>
            <a:off x="899592" y="2212864"/>
            <a:ext cx="1391122"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lvl="0" algn="r" eaLnBrk="1" hangingPunct="1"/>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输入你的标题</a:t>
            </a:r>
          </a:p>
          <a:p>
            <a:pPr lvl="0" algn="r" eaLnBrk="1" hangingPunct="1"/>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在此添加内容在此添加内容</a:t>
            </a:r>
          </a:p>
          <a:p>
            <a:pPr lvl="0" algn="r" eaLnBrk="1" hangingPunct="1"/>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在此添加内容在此添加内容</a:t>
            </a:r>
          </a:p>
        </p:txBody>
      </p:sp>
      <p:sp>
        <p:nvSpPr>
          <p:cNvPr id="24" name="Oval 59"/>
          <p:cNvSpPr/>
          <p:nvPr/>
        </p:nvSpPr>
        <p:spPr>
          <a:xfrm>
            <a:off x="2388371" y="3544990"/>
            <a:ext cx="492452" cy="492475"/>
          </a:xfrm>
          <a:prstGeom prst="ellipse">
            <a:avLst/>
          </a:prstGeom>
          <a:solidFill>
            <a:schemeClr val="accent4"/>
          </a:solidFill>
          <a:ln w="6350" cap="flat" cmpd="sng" algn="ctr">
            <a:noFill/>
            <a:prstDash val="solid"/>
            <a:miter lim="800000"/>
          </a:ln>
          <a:effectLst/>
        </p:spPr>
        <p:txBody>
          <a:bodyPr lIns="91419" tIns="45710" rIns="91419" bIns="4571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chemeClr val="tx1">
                  <a:lumMod val="50000"/>
                  <a:lumOff val="50000"/>
                </a:schemeClr>
              </a:solidFill>
              <a:effectLst/>
              <a:uLnTx/>
              <a:uFillTx/>
              <a:latin typeface="Raleway Light" charset="0"/>
              <a:ea typeface="MS PGothic" panose="020B0600070205080204" charset="-128"/>
              <a:cs typeface="+mn-cs"/>
            </a:endParaRPr>
          </a:p>
        </p:txBody>
      </p:sp>
      <p:sp>
        <p:nvSpPr>
          <p:cNvPr id="25" name="TextBox 24"/>
          <p:cNvSpPr txBox="1">
            <a:spLocks noChangeArrowheads="1"/>
          </p:cNvSpPr>
          <p:nvPr/>
        </p:nvSpPr>
        <p:spPr bwMode="auto">
          <a:xfrm>
            <a:off x="899593" y="3461024"/>
            <a:ext cx="1405413"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lvl="0" algn="r" eaLnBrk="1" hangingPunct="1"/>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输入你的标题</a:t>
            </a:r>
          </a:p>
          <a:p>
            <a:pPr lvl="0" algn="r" eaLnBrk="1" hangingPunct="1"/>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在此添加内容在此添加内容</a:t>
            </a:r>
          </a:p>
          <a:p>
            <a:pPr lvl="0" algn="r" eaLnBrk="1" hangingPunct="1"/>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在此添加内容在此添加内容</a:t>
            </a:r>
          </a:p>
        </p:txBody>
      </p:sp>
      <p:sp>
        <p:nvSpPr>
          <p:cNvPr id="26" name="TextBox 25"/>
          <p:cNvSpPr txBox="1">
            <a:spLocks noChangeArrowheads="1"/>
          </p:cNvSpPr>
          <p:nvPr/>
        </p:nvSpPr>
        <p:spPr bwMode="auto">
          <a:xfrm>
            <a:off x="6804954" y="2808360"/>
            <a:ext cx="1403450"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lvl="0" eaLnBrk="1" hangingPunct="1"/>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输入你的标题</a:t>
            </a:r>
          </a:p>
          <a:p>
            <a:pPr lvl="0" eaLnBrk="1" hangingPunct="1"/>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在此添加内容在此添加内容</a:t>
            </a:r>
          </a:p>
          <a:p>
            <a:pPr lvl="0" eaLnBrk="1" hangingPunct="1"/>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在此添加内容在此添加内容</a:t>
            </a:r>
          </a:p>
        </p:txBody>
      </p:sp>
      <p:sp>
        <p:nvSpPr>
          <p:cNvPr id="27" name="Oval 62"/>
          <p:cNvSpPr/>
          <p:nvPr/>
        </p:nvSpPr>
        <p:spPr>
          <a:xfrm>
            <a:off x="6230924" y="1589975"/>
            <a:ext cx="492451" cy="492476"/>
          </a:xfrm>
          <a:prstGeom prst="ellipse">
            <a:avLst/>
          </a:prstGeom>
          <a:solidFill>
            <a:schemeClr val="accent2"/>
          </a:solidFill>
          <a:ln w="6350" cap="flat" cmpd="sng" algn="ctr">
            <a:noFill/>
            <a:prstDash val="solid"/>
            <a:miter lim="800000"/>
          </a:ln>
          <a:effectLst/>
        </p:spPr>
        <p:txBody>
          <a:bodyPr lIns="91419" tIns="45710" rIns="91419" bIns="4571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chemeClr val="tx1">
                  <a:lumMod val="50000"/>
                  <a:lumOff val="50000"/>
                </a:schemeClr>
              </a:solidFill>
              <a:effectLst/>
              <a:uLnTx/>
              <a:uFillTx/>
              <a:latin typeface="Raleway Light" charset="0"/>
              <a:ea typeface="MS PGothic" panose="020B0600070205080204" charset="-128"/>
              <a:cs typeface="+mn-cs"/>
            </a:endParaRPr>
          </a:p>
        </p:txBody>
      </p:sp>
      <p:sp>
        <p:nvSpPr>
          <p:cNvPr id="28" name="TextBox 27"/>
          <p:cNvSpPr txBox="1">
            <a:spLocks noChangeArrowheads="1"/>
          </p:cNvSpPr>
          <p:nvPr/>
        </p:nvSpPr>
        <p:spPr bwMode="auto">
          <a:xfrm>
            <a:off x="6813289" y="1516133"/>
            <a:ext cx="1394419"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lvl="0" eaLnBrk="1" hangingPunct="1"/>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输入你的标题</a:t>
            </a:r>
          </a:p>
          <a:p>
            <a:pPr lvl="0" eaLnBrk="1" hangingPunct="1"/>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在此添加内容在此添加内容</a:t>
            </a:r>
          </a:p>
          <a:p>
            <a:pPr lvl="0" eaLnBrk="1" hangingPunct="1"/>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在此添加内容在此添加内容</a:t>
            </a:r>
          </a:p>
        </p:txBody>
      </p:sp>
      <p:sp>
        <p:nvSpPr>
          <p:cNvPr id="29" name="Oval 64"/>
          <p:cNvSpPr/>
          <p:nvPr/>
        </p:nvSpPr>
        <p:spPr>
          <a:xfrm>
            <a:off x="6222588" y="2882202"/>
            <a:ext cx="492451" cy="492476"/>
          </a:xfrm>
          <a:prstGeom prst="ellipse">
            <a:avLst/>
          </a:prstGeom>
          <a:solidFill>
            <a:schemeClr val="accent3"/>
          </a:solidFill>
          <a:ln w="6350" cap="flat" cmpd="sng" algn="ctr">
            <a:noFill/>
            <a:prstDash val="solid"/>
            <a:miter lim="800000"/>
          </a:ln>
          <a:effectLst/>
        </p:spPr>
        <p:txBody>
          <a:bodyPr lIns="68566" tIns="34283" rIns="68566" bIns="34283" anchor="ctr"/>
          <a:lstStyle/>
          <a:p>
            <a:pPr marL="0" marR="0" lvl="0" indent="0" algn="ctr" defTabSz="685165"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schemeClr val="tx1">
                    <a:lumMod val="50000"/>
                    <a:lumOff val="50000"/>
                  </a:schemeClr>
                </a:solidFill>
                <a:effectLst/>
                <a:uLnTx/>
                <a:uFillTx/>
                <a:latin typeface="Raleway Light"/>
                <a:ea typeface="+mn-ea"/>
                <a:cs typeface="+mn-cs"/>
              </a:rPr>
              <a:t> </a:t>
            </a:r>
          </a:p>
        </p:txBody>
      </p:sp>
      <p:grpSp>
        <p:nvGrpSpPr>
          <p:cNvPr id="30" name="Group 65"/>
          <p:cNvGrpSpPr/>
          <p:nvPr/>
        </p:nvGrpSpPr>
        <p:grpSpPr>
          <a:xfrm>
            <a:off x="6342592" y="2983536"/>
            <a:ext cx="262502" cy="280834"/>
            <a:chOff x="494476" y="2241785"/>
            <a:chExt cx="239742" cy="256405"/>
          </a:xfrm>
          <a:solidFill>
            <a:srgbClr val="FFFFFF"/>
          </a:solidFill>
        </p:grpSpPr>
        <p:sp>
          <p:nvSpPr>
            <p:cNvPr id="31"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32"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33"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grpSp>
      <p:sp>
        <p:nvSpPr>
          <p:cNvPr id="34" name="Freeform 73"/>
          <p:cNvSpPr>
            <a:spLocks noEditPoints="1"/>
          </p:cNvSpPr>
          <p:nvPr/>
        </p:nvSpPr>
        <p:spPr bwMode="auto">
          <a:xfrm>
            <a:off x="6353589" y="1691805"/>
            <a:ext cx="246524" cy="280479"/>
          </a:xfrm>
          <a:custGeom>
            <a:avLst/>
            <a:gdLst>
              <a:gd name="T0" fmla="*/ 1961268403 w 205"/>
              <a:gd name="T1" fmla="*/ 378259193 h 234"/>
              <a:gd name="T2" fmla="*/ 1868852950 w 205"/>
              <a:gd name="T3" fmla="*/ 102232042 h 234"/>
              <a:gd name="T4" fmla="*/ 1725097004 w 205"/>
              <a:gd name="T5" fmla="*/ 0 h 234"/>
              <a:gd name="T6" fmla="*/ 379930552 w 205"/>
              <a:gd name="T7" fmla="*/ 0 h 234"/>
              <a:gd name="T8" fmla="*/ 236174605 w 205"/>
              <a:gd name="T9" fmla="*/ 102232042 h 234"/>
              <a:gd name="T10" fmla="*/ 143759152 w 205"/>
              <a:gd name="T11" fmla="*/ 378259193 h 234"/>
              <a:gd name="T12" fmla="*/ 0 w 205"/>
              <a:gd name="T13" fmla="*/ 521382134 h 234"/>
              <a:gd name="T14" fmla="*/ 0 w 205"/>
              <a:gd name="T15" fmla="*/ 746293264 h 234"/>
              <a:gd name="T16" fmla="*/ 154027892 w 205"/>
              <a:gd name="T17" fmla="*/ 899641327 h 234"/>
              <a:gd name="T18" fmla="*/ 225905865 w 205"/>
              <a:gd name="T19" fmla="*/ 899641327 h 234"/>
              <a:gd name="T20" fmla="*/ 225905865 w 205"/>
              <a:gd name="T21" fmla="*/ 909863253 h 234"/>
              <a:gd name="T22" fmla="*/ 379930552 w 205"/>
              <a:gd name="T23" fmla="*/ 2147483647 h 234"/>
              <a:gd name="T24" fmla="*/ 523689704 w 205"/>
              <a:gd name="T25" fmla="*/ 2147483647 h 234"/>
              <a:gd name="T26" fmla="*/ 1571069112 w 205"/>
              <a:gd name="T27" fmla="*/ 2147483647 h 234"/>
              <a:gd name="T28" fmla="*/ 1725097004 w 205"/>
              <a:gd name="T29" fmla="*/ 2147483647 h 234"/>
              <a:gd name="T30" fmla="*/ 1879121690 w 205"/>
              <a:gd name="T31" fmla="*/ 909863253 h 234"/>
              <a:gd name="T32" fmla="*/ 1868852950 w 205"/>
              <a:gd name="T33" fmla="*/ 899641327 h 234"/>
              <a:gd name="T34" fmla="*/ 1950999663 w 205"/>
              <a:gd name="T35" fmla="*/ 899641327 h 234"/>
              <a:gd name="T36" fmla="*/ 2105027555 w 205"/>
              <a:gd name="T37" fmla="*/ 746293264 h 234"/>
              <a:gd name="T38" fmla="*/ 2105027555 w 205"/>
              <a:gd name="T39" fmla="*/ 521382134 h 234"/>
              <a:gd name="T40" fmla="*/ 1961268403 w 205"/>
              <a:gd name="T41" fmla="*/ 378259193 h 234"/>
              <a:gd name="T42" fmla="*/ 379930552 w 205"/>
              <a:gd name="T43" fmla="*/ 143126136 h 234"/>
              <a:gd name="T44" fmla="*/ 1725097004 w 205"/>
              <a:gd name="T45" fmla="*/ 143126136 h 234"/>
              <a:gd name="T46" fmla="*/ 1796974977 w 205"/>
              <a:gd name="T47" fmla="*/ 368034072 h 234"/>
              <a:gd name="T48" fmla="*/ 297783839 w 205"/>
              <a:gd name="T49" fmla="*/ 368034072 h 234"/>
              <a:gd name="T50" fmla="*/ 379930552 w 205"/>
              <a:gd name="T51" fmla="*/ 143126136 h 234"/>
              <a:gd name="T52" fmla="*/ 523689704 w 205"/>
              <a:gd name="T53" fmla="*/ 2147483647 h 234"/>
              <a:gd name="T54" fmla="*/ 503152224 w 205"/>
              <a:gd name="T55" fmla="*/ 2013965467 h 234"/>
              <a:gd name="T56" fmla="*/ 1601875331 w 205"/>
              <a:gd name="T57" fmla="*/ 2013965467 h 234"/>
              <a:gd name="T58" fmla="*/ 1571069112 w 205"/>
              <a:gd name="T59" fmla="*/ 2147483647 h 234"/>
              <a:gd name="T60" fmla="*/ 523689704 w 205"/>
              <a:gd name="T61" fmla="*/ 2147483647 h 234"/>
              <a:gd name="T62" fmla="*/ 1612144071 w 205"/>
              <a:gd name="T63" fmla="*/ 1942405595 h 234"/>
              <a:gd name="T64" fmla="*/ 492883484 w 205"/>
              <a:gd name="T65" fmla="*/ 1942405595 h 234"/>
              <a:gd name="T66" fmla="*/ 410736771 w 205"/>
              <a:gd name="T67" fmla="*/ 1196112330 h 234"/>
              <a:gd name="T68" fmla="*/ 1694290784 w 205"/>
              <a:gd name="T69" fmla="*/ 1196112330 h 234"/>
              <a:gd name="T70" fmla="*/ 1612144071 w 205"/>
              <a:gd name="T71" fmla="*/ 1942405595 h 234"/>
              <a:gd name="T72" fmla="*/ 1704559524 w 205"/>
              <a:gd name="T73" fmla="*/ 1114327336 h 234"/>
              <a:gd name="T74" fmla="*/ 400468031 w 205"/>
              <a:gd name="T75" fmla="*/ 1114327336 h 234"/>
              <a:gd name="T76" fmla="*/ 379930552 w 205"/>
              <a:gd name="T77" fmla="*/ 899641327 h 234"/>
              <a:gd name="T78" fmla="*/ 1725097004 w 205"/>
              <a:gd name="T79" fmla="*/ 899641327 h 234"/>
              <a:gd name="T80" fmla="*/ 1704559524 w 205"/>
              <a:gd name="T81" fmla="*/ 1114327336 h 234"/>
              <a:gd name="T82" fmla="*/ 1950999663 w 205"/>
              <a:gd name="T83" fmla="*/ 746293264 h 234"/>
              <a:gd name="T84" fmla="*/ 154027892 w 205"/>
              <a:gd name="T85" fmla="*/ 746293264 h 234"/>
              <a:gd name="T86" fmla="*/ 154027892 w 205"/>
              <a:gd name="T87" fmla="*/ 521382134 h 234"/>
              <a:gd name="T88" fmla="*/ 1950999663 w 205"/>
              <a:gd name="T89" fmla="*/ 521382134 h 234"/>
              <a:gd name="T90" fmla="*/ 1950999663 w 205"/>
              <a:gd name="T91" fmla="*/ 746293264 h 2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66" tIns="34283" rIns="68566" bIns="34283"/>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nvGrpSpPr>
          <p:cNvPr id="35" name="Group 70"/>
          <p:cNvGrpSpPr/>
          <p:nvPr/>
        </p:nvGrpSpPr>
        <p:grpSpPr>
          <a:xfrm>
            <a:off x="2545239" y="3655136"/>
            <a:ext cx="192062" cy="280834"/>
            <a:chOff x="527333" y="1217552"/>
            <a:chExt cx="175409" cy="256405"/>
          </a:xfrm>
          <a:solidFill>
            <a:srgbClr val="FFFFFF"/>
          </a:solidFill>
        </p:grpSpPr>
        <p:sp>
          <p:nvSpPr>
            <p:cNvPr id="36"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37" name="Freeform 80"/>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grpSp>
      <p:grpSp>
        <p:nvGrpSpPr>
          <p:cNvPr id="38" name="Group 73"/>
          <p:cNvGrpSpPr/>
          <p:nvPr/>
        </p:nvGrpSpPr>
        <p:grpSpPr>
          <a:xfrm>
            <a:off x="2496843" y="2405134"/>
            <a:ext cx="281255" cy="236731"/>
            <a:chOff x="1511296" y="730196"/>
            <a:chExt cx="256867" cy="216138"/>
          </a:xfrm>
          <a:solidFill>
            <a:srgbClr val="FFFFFF"/>
          </a:solidFill>
        </p:grpSpPr>
        <p:sp>
          <p:nvSpPr>
            <p:cNvPr id="39"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40" name="Freeform 82"/>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41"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left)">
                                      <p:cBhvr>
                                        <p:cTn id="28" dur="500"/>
                                        <p:tgtEl>
                                          <p:spTgt spid="1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p:tgtEl>
                                          <p:spTgt spid="28"/>
                                        </p:tgtEl>
                                        <p:attrNameLst>
                                          <p:attrName>ppt_x</p:attrName>
                                        </p:attrNameLst>
                                      </p:cBhvr>
                                      <p:tavLst>
                                        <p:tav tm="0">
                                          <p:val>
                                            <p:strVal val="#ppt_x+#ppt_w*1.125000"/>
                                          </p:val>
                                        </p:tav>
                                        <p:tav tm="100000">
                                          <p:val>
                                            <p:strVal val="#ppt_x"/>
                                          </p:val>
                                        </p:tav>
                                      </p:tavLst>
                                    </p:anim>
                                    <p:animEffect transition="in" filter="wipe(left)">
                                      <p:cBhvr>
                                        <p:cTn id="41" dur="500"/>
                                        <p:tgtEl>
                                          <p:spTgt spid="28"/>
                                        </p:tgtEl>
                                      </p:cBhvr>
                                    </p:animEffect>
                                  </p:childTnLst>
                                </p:cTn>
                              </p:par>
                              <p:par>
                                <p:cTn id="42" presetID="12" presetClass="entr" presetSubtype="8"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ppt_x</p:attrName>
                                        </p:attrNameLst>
                                      </p:cBhvr>
                                      <p:tavLst>
                                        <p:tav tm="0">
                                          <p:val>
                                            <p:strVal val="#ppt_x-#ppt_w*1.125000"/>
                                          </p:val>
                                        </p:tav>
                                        <p:tav tm="100000">
                                          <p:val>
                                            <p:strVal val="#ppt_x"/>
                                          </p:val>
                                        </p:tav>
                                      </p:tavLst>
                                    </p:anim>
                                    <p:animEffect transition="in" filter="wipe(right)">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53" presetClass="entr" presetSubtype="16"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p:tgtEl>
                                          <p:spTgt spid="23"/>
                                        </p:tgtEl>
                                        <p:attrNameLst>
                                          <p:attrName>ppt_x</p:attrName>
                                        </p:attrNameLst>
                                      </p:cBhvr>
                                      <p:tavLst>
                                        <p:tav tm="0">
                                          <p:val>
                                            <p:strVal val="#ppt_x-#ppt_w*1.125000"/>
                                          </p:val>
                                        </p:tav>
                                        <p:tav tm="100000">
                                          <p:val>
                                            <p:strVal val="#ppt_x"/>
                                          </p:val>
                                        </p:tav>
                                      </p:tavLst>
                                    </p:anim>
                                    <p:animEffect transition="in" filter="wipe(right)">
                                      <p:cBhvr>
                                        <p:cTn id="57" dur="500"/>
                                        <p:tgtEl>
                                          <p:spTgt spid="23"/>
                                        </p:tgtEl>
                                      </p:cBhvr>
                                    </p:animEffect>
                                  </p:childTnLst>
                                </p:cTn>
                              </p:par>
                            </p:childTnLst>
                          </p:cTn>
                        </p:par>
                        <p:par>
                          <p:cTn id="58" fill="hold">
                            <p:stCondLst>
                              <p:cond delay="3000"/>
                            </p:stCondLst>
                            <p:childTnLst>
                              <p:par>
                                <p:cTn id="59" presetID="12" presetClass="entr" presetSubtype="2"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p:tgtEl>
                                          <p:spTgt spid="18"/>
                                        </p:tgtEl>
                                        <p:attrNameLst>
                                          <p:attrName>ppt_x</p:attrName>
                                        </p:attrNameLst>
                                      </p:cBhvr>
                                      <p:tavLst>
                                        <p:tav tm="0">
                                          <p:val>
                                            <p:strVal val="#ppt_x+#ppt_w*1.125000"/>
                                          </p:val>
                                        </p:tav>
                                        <p:tav tm="100000">
                                          <p:val>
                                            <p:strVal val="#ppt_x"/>
                                          </p:val>
                                        </p:tav>
                                      </p:tavLst>
                                    </p:anim>
                                    <p:animEffect transition="in" filter="wipe(left)">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53" presetClass="entr" presetSubtype="16"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p:tgtEl>
                                          <p:spTgt spid="26"/>
                                        </p:tgtEl>
                                        <p:attrNameLst>
                                          <p:attrName>ppt_x</p:attrName>
                                        </p:attrNameLst>
                                      </p:cBhvr>
                                      <p:tavLst>
                                        <p:tav tm="0">
                                          <p:val>
                                            <p:strVal val="#ppt_x+#ppt_w*1.125000"/>
                                          </p:val>
                                        </p:tav>
                                        <p:tav tm="100000">
                                          <p:val>
                                            <p:strVal val="#ppt_x"/>
                                          </p:val>
                                        </p:tav>
                                      </p:tavLst>
                                    </p:anim>
                                    <p:animEffect transition="in" filter="wipe(left)">
                                      <p:cBhvr>
                                        <p:cTn id="74" dur="500"/>
                                        <p:tgtEl>
                                          <p:spTgt spid="26"/>
                                        </p:tgtEl>
                                      </p:cBhvr>
                                    </p:animEffect>
                                  </p:childTnLst>
                                </p:cTn>
                              </p:par>
                              <p:par>
                                <p:cTn id="75" presetID="12" presetClass="entr" presetSubtype="8"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p:tgtEl>
                                          <p:spTgt spid="20"/>
                                        </p:tgtEl>
                                        <p:attrNameLst>
                                          <p:attrName>ppt_x</p:attrName>
                                        </p:attrNameLst>
                                      </p:cBhvr>
                                      <p:tavLst>
                                        <p:tav tm="0">
                                          <p:val>
                                            <p:strVal val="#ppt_x-#ppt_w*1.125000"/>
                                          </p:val>
                                        </p:tav>
                                        <p:tav tm="100000">
                                          <p:val>
                                            <p:strVal val="#ppt_x"/>
                                          </p:val>
                                        </p:tav>
                                      </p:tavLst>
                                    </p:anim>
                                    <p:animEffect transition="in" filter="wipe(right)">
                                      <p:cBhvr>
                                        <p:cTn id="78" dur="500"/>
                                        <p:tgtEl>
                                          <p:spTgt spid="2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53" presetClass="entr" presetSubtype="16"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6" grpId="0"/>
      <p:bldP spid="27" grpId="0" animBg="1"/>
      <p:bldP spid="28" grpId="0"/>
      <p:bldP spid="29"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1b5aef64e56cdbd73a31c126cfbd1ff5.png"/>
          <p:cNvPicPr>
            <a:picLocks noChangeAspect="1" noChangeArrowheads="1"/>
          </p:cNvPicPr>
          <p:nvPr/>
        </p:nvPicPr>
        <p:blipFill>
          <a:blip r:embed="rId2" cstate="print"/>
          <a:srcRect/>
          <a:stretch>
            <a:fillRect/>
          </a:stretch>
        </p:blipFill>
        <p:spPr bwMode="auto">
          <a:xfrm>
            <a:off x="4572000" y="304292"/>
            <a:ext cx="4572000" cy="4572001"/>
          </a:xfrm>
          <a:prstGeom prst="rect">
            <a:avLst/>
          </a:prstGeom>
          <a:noFill/>
        </p:spPr>
      </p:pic>
      <p:sp>
        <p:nvSpPr>
          <p:cNvPr id="5" name="TextBox 7"/>
          <p:cNvSpPr>
            <a:spLocks noChangeArrowheads="1"/>
          </p:cNvSpPr>
          <p:nvPr/>
        </p:nvSpPr>
        <p:spPr bwMode="auto">
          <a:xfrm>
            <a:off x="594023" y="2320516"/>
            <a:ext cx="51845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框架完整</a:t>
            </a:r>
            <a:r>
              <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rPr>
              <a:t>PPT</a:t>
            </a: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模板，适用于工作总结、工作总结、数据分析等</a:t>
            </a:r>
          </a:p>
        </p:txBody>
      </p:sp>
      <p:sp>
        <p:nvSpPr>
          <p:cNvPr id="7" name="矩形 6"/>
          <p:cNvSpPr/>
          <p:nvPr/>
        </p:nvSpPr>
        <p:spPr>
          <a:xfrm>
            <a:off x="540060" y="3184612"/>
            <a:ext cx="4572000" cy="553998"/>
          </a:xfrm>
          <a:prstGeom prst="rect">
            <a:avLst/>
          </a:prstGeom>
        </p:spPr>
        <p:txBody>
          <a:bodyPr>
            <a:spAutoFit/>
          </a:bodyPr>
          <a:lstStyle/>
          <a:p>
            <a:r>
              <a:rPr lang="en-US" altLang="zh-CN" sz="1000" dirty="0">
                <a:solidFill>
                  <a:schemeClr val="tx1">
                    <a:lumMod val="50000"/>
                    <a:lumOff val="50000"/>
                  </a:schemeClr>
                </a:solidFill>
              </a:rPr>
              <a:t>Chinese  companies  will no longer remain in the hard stage and they are also promoting a culture Chinese  companies  will no longer remain </a:t>
            </a:r>
          </a:p>
          <a:p>
            <a:r>
              <a:rPr lang="en-US" altLang="zh-CN" sz="1000" dirty="0">
                <a:solidFill>
                  <a:schemeClr val="tx1">
                    <a:lumMod val="50000"/>
                    <a:lumOff val="50000"/>
                  </a:schemeClr>
                </a:solidFill>
              </a:rPr>
              <a:t>in the hard stage and they are also promoting a culture</a:t>
            </a:r>
          </a:p>
        </p:txBody>
      </p:sp>
      <p:sp>
        <p:nvSpPr>
          <p:cNvPr id="9" name="矩形 8"/>
          <p:cNvSpPr/>
          <p:nvPr/>
        </p:nvSpPr>
        <p:spPr>
          <a:xfrm>
            <a:off x="483797" y="1600437"/>
            <a:ext cx="4993675" cy="584775"/>
          </a:xfrm>
          <a:prstGeom prst="rect">
            <a:avLst/>
          </a:prstGeom>
        </p:spPr>
        <p:txBody>
          <a:bodyPr wrap="none">
            <a:spAutoFit/>
          </a:bodyPr>
          <a:lstStyle/>
          <a:p>
            <a:pPr fontAlgn="auto">
              <a:spcBef>
                <a:spcPts val="0"/>
              </a:spcBef>
              <a:spcAft>
                <a:spcPts val="0"/>
              </a:spcAft>
              <a:defRPr/>
            </a:pPr>
            <a:r>
              <a:rPr lang="zh-CN" altLang="en-US" sz="3200" b="1" spc="300" dirty="0">
                <a:solidFill>
                  <a:srgbClr val="C00000"/>
                </a:solidFill>
                <a:latin typeface="微软雅黑" pitchFamily="34" charset="-122"/>
                <a:ea typeface="微软雅黑" pitchFamily="34" charset="-122"/>
                <a:sym typeface="微软雅黑" pitchFamily="34" charset="-122"/>
              </a:rPr>
              <a:t>演讲完毕  谢谢您的观看</a:t>
            </a:r>
          </a:p>
        </p:txBody>
      </p:sp>
      <p:sp>
        <p:nvSpPr>
          <p:cNvPr id="10" name="TextBox 7"/>
          <p:cNvSpPr>
            <a:spLocks noChangeArrowheads="1"/>
          </p:cNvSpPr>
          <p:nvPr/>
        </p:nvSpPr>
        <p:spPr bwMode="auto">
          <a:xfrm>
            <a:off x="594030" y="2680557"/>
            <a:ext cx="19617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1500" dirty="0">
                <a:solidFill>
                  <a:schemeClr val="tx1">
                    <a:lumMod val="75000"/>
                    <a:lumOff val="25000"/>
                  </a:schemeClr>
                </a:solidFill>
                <a:latin typeface="微软雅黑" pitchFamily="34" charset="-122"/>
                <a:ea typeface="微软雅黑" pitchFamily="34" charset="-122"/>
                <a:sym typeface="微软雅黑" pitchFamily="34" charset="-122"/>
              </a:rPr>
              <a:t>THE BUSINESS  PLAN</a:t>
            </a:r>
            <a:endParaRPr lang="zh-CN" altLang="en-US" sz="1500" dirty="0">
              <a:solidFill>
                <a:schemeClr val="tx1">
                  <a:lumMod val="75000"/>
                  <a:lumOff val="25000"/>
                </a:schemeClr>
              </a:solidFill>
              <a:latin typeface="微软雅黑" pitchFamily="34" charset="-122"/>
              <a:ea typeface="微软雅黑" pitchFamily="34" charset="-122"/>
              <a:sym typeface="微软雅黑"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par>
                          <p:cTn id="11" fill="hold">
                            <p:stCondLst>
                              <p:cond delay="1900"/>
                            </p:stCondLst>
                            <p:childTnLst>
                              <p:par>
                                <p:cTn id="12" presetID="52"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Scale>
                                      <p:cBhvr>
                                        <p:cTn id="14"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 decel="50000" fill="hold">
                                          <p:stCondLst>
                                            <p:cond delay="0"/>
                                          </p:stCondLst>
                                        </p:cTn>
                                        <p:tgtEl>
                                          <p:spTgt spid="5"/>
                                        </p:tgtEl>
                                        <p:attrNameLst>
                                          <p:attrName>ppt_x</p:attrName>
                                          <p:attrName>ppt_y</p:attrName>
                                        </p:attrNameLst>
                                      </p:cBhvr>
                                    </p:animMotion>
                                    <p:animEffect transition="in" filter="fade">
                                      <p:cBhvr>
                                        <p:cTn id="16" dur="500"/>
                                        <p:tgtEl>
                                          <p:spTgt spid="5"/>
                                        </p:tgtEl>
                                      </p:cBhvr>
                                    </p:animEffect>
                                  </p:childTnLst>
                                </p:cTn>
                              </p:par>
                            </p:childTnLst>
                          </p:cTn>
                        </p:par>
                        <p:par>
                          <p:cTn id="17" fill="hold">
                            <p:stCondLst>
                              <p:cond delay="3750"/>
                            </p:stCondLst>
                            <p:childTnLst>
                              <p:par>
                                <p:cTn id="18" presetID="52" presetClass="entr" presetSubtype="0"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Scale>
                                      <p:cBhvr>
                                        <p:cTn id="20"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500" decel="50000" fill="hold">
                                          <p:stCondLst>
                                            <p:cond delay="0"/>
                                          </p:stCondLst>
                                        </p:cTn>
                                        <p:tgtEl>
                                          <p:spTgt spid="10"/>
                                        </p:tgtEl>
                                        <p:attrNameLst>
                                          <p:attrName>ppt_x</p:attrName>
                                          <p:attrName>ppt_y</p:attrName>
                                        </p:attrNameLst>
                                      </p:cBhvr>
                                    </p:animMotion>
                                    <p:animEffect transition="in" filter="fade">
                                      <p:cBhvr>
                                        <p:cTn id="22" dur="500"/>
                                        <p:tgtEl>
                                          <p:spTgt spid="10"/>
                                        </p:tgtEl>
                                      </p:cBhvr>
                                    </p:animEffect>
                                  </p:childTnLst>
                                </p:cTn>
                              </p:par>
                            </p:childTnLst>
                          </p:cTn>
                        </p:par>
                        <p:par>
                          <p:cTn id="23" fill="hold">
                            <p:stCondLst>
                              <p:cond delay="495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3743908" y="1672444"/>
            <a:ext cx="797374" cy="684808"/>
            <a:chOff x="2283725" y="2969536"/>
            <a:chExt cx="1063165" cy="912795"/>
          </a:xfrm>
        </p:grpSpPr>
        <p:sp>
          <p:nvSpPr>
            <p:cNvPr id="14" name="任意多边形 13"/>
            <p:cNvSpPr/>
            <p:nvPr/>
          </p:nvSpPr>
          <p:spPr>
            <a:xfrm rot="5400000">
              <a:off x="2358910" y="2894351"/>
              <a:ext cx="912795" cy="1063165"/>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gradFill flip="none" rotWithShape="1">
              <a:gsLst>
                <a:gs pos="0">
                  <a:schemeClr val="bg1"/>
                </a:gs>
                <a:gs pos="36000">
                  <a:schemeClr val="bg1"/>
                </a:gs>
                <a:gs pos="100000">
                  <a:srgbClr val="C7C7C7"/>
                </a:gs>
              </a:gsLst>
              <a:lin ang="9000000" scaled="0"/>
              <a:tileRect/>
            </a:gradFill>
            <a:ln w="19050">
              <a:solidFill>
                <a:schemeClr val="bg1"/>
              </a:solidFill>
            </a:ln>
            <a:effectLst>
              <a:outerShdw blurRad="419100" dist="571500" dir="2700000" sx="80000" sy="80000" algn="tl"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 name="Freeform 12"/>
            <p:cNvSpPr>
              <a:spLocks/>
            </p:cNvSpPr>
            <p:nvPr/>
          </p:nvSpPr>
          <p:spPr bwMode="auto">
            <a:xfrm rot="10800000">
              <a:off x="2319933" y="3004252"/>
              <a:ext cx="997590" cy="852874"/>
            </a:xfrm>
            <a:custGeom>
              <a:avLst/>
              <a:gdLst>
                <a:gd name="T0" fmla="*/ 3 w 355"/>
                <a:gd name="T1" fmla="*/ 166 h 312"/>
                <a:gd name="T2" fmla="*/ 3 w 355"/>
                <a:gd name="T3" fmla="*/ 146 h 312"/>
                <a:gd name="T4" fmla="*/ 71 w 355"/>
                <a:gd name="T5" fmla="*/ 10 h 312"/>
                <a:gd name="T6" fmla="*/ 87 w 355"/>
                <a:gd name="T7" fmla="*/ 0 h 312"/>
                <a:gd name="T8" fmla="*/ 268 w 355"/>
                <a:gd name="T9" fmla="*/ 0 h 312"/>
                <a:gd name="T10" fmla="*/ 285 w 355"/>
                <a:gd name="T11" fmla="*/ 10 h 312"/>
                <a:gd name="T12" fmla="*/ 352 w 355"/>
                <a:gd name="T13" fmla="*/ 146 h 312"/>
                <a:gd name="T14" fmla="*/ 352 w 355"/>
                <a:gd name="T15" fmla="*/ 166 h 312"/>
                <a:gd name="T16" fmla="*/ 285 w 355"/>
                <a:gd name="T17" fmla="*/ 302 h 312"/>
                <a:gd name="T18" fmla="*/ 268 w 355"/>
                <a:gd name="T19" fmla="*/ 312 h 312"/>
                <a:gd name="T20" fmla="*/ 87 w 355"/>
                <a:gd name="T21" fmla="*/ 312 h 312"/>
                <a:gd name="T22" fmla="*/ 71 w 355"/>
                <a:gd name="T23" fmla="*/ 302 h 312"/>
                <a:gd name="T24" fmla="*/ 3 w 355"/>
                <a:gd name="T25" fmla="*/ 16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312">
                  <a:moveTo>
                    <a:pt x="3" y="166"/>
                  </a:moveTo>
                  <a:cubicBezTo>
                    <a:pt x="0" y="160"/>
                    <a:pt x="0" y="151"/>
                    <a:pt x="3" y="146"/>
                  </a:cubicBezTo>
                  <a:cubicBezTo>
                    <a:pt x="71" y="10"/>
                    <a:pt x="71" y="10"/>
                    <a:pt x="71" y="10"/>
                  </a:cubicBezTo>
                  <a:cubicBezTo>
                    <a:pt x="73" y="4"/>
                    <a:pt x="81" y="0"/>
                    <a:pt x="87" y="0"/>
                  </a:cubicBezTo>
                  <a:cubicBezTo>
                    <a:pt x="268" y="0"/>
                    <a:pt x="268" y="0"/>
                    <a:pt x="268" y="0"/>
                  </a:cubicBezTo>
                  <a:cubicBezTo>
                    <a:pt x="274" y="0"/>
                    <a:pt x="282" y="4"/>
                    <a:pt x="285" y="10"/>
                  </a:cubicBezTo>
                  <a:cubicBezTo>
                    <a:pt x="352" y="146"/>
                    <a:pt x="352" y="146"/>
                    <a:pt x="352" y="146"/>
                  </a:cubicBezTo>
                  <a:cubicBezTo>
                    <a:pt x="355" y="151"/>
                    <a:pt x="355" y="160"/>
                    <a:pt x="352" y="166"/>
                  </a:cubicBezTo>
                  <a:cubicBezTo>
                    <a:pt x="285" y="302"/>
                    <a:pt x="285" y="302"/>
                    <a:pt x="285" y="302"/>
                  </a:cubicBezTo>
                  <a:cubicBezTo>
                    <a:pt x="282" y="307"/>
                    <a:pt x="274" y="312"/>
                    <a:pt x="268" y="312"/>
                  </a:cubicBezTo>
                  <a:cubicBezTo>
                    <a:pt x="87" y="312"/>
                    <a:pt x="87" y="312"/>
                    <a:pt x="87" y="312"/>
                  </a:cubicBezTo>
                  <a:cubicBezTo>
                    <a:pt x="81" y="312"/>
                    <a:pt x="73" y="307"/>
                    <a:pt x="71" y="302"/>
                  </a:cubicBezTo>
                  <a:lnTo>
                    <a:pt x="3" y="166"/>
                  </a:lnTo>
                  <a:close/>
                </a:path>
              </a:pathLst>
            </a:custGeom>
            <a:noFill/>
            <a:ln w="6350">
              <a:solidFill>
                <a:schemeClr val="accent2"/>
              </a:solidFill>
              <a:prstDash val="dash"/>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sp>
        <p:nvSpPr>
          <p:cNvPr id="16" name="任意多边形 15"/>
          <p:cNvSpPr/>
          <p:nvPr/>
        </p:nvSpPr>
        <p:spPr>
          <a:xfrm rot="5400000">
            <a:off x="5024274" y="1472199"/>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17" name="任意多边形 16"/>
          <p:cNvSpPr/>
          <p:nvPr/>
        </p:nvSpPr>
        <p:spPr>
          <a:xfrm rot="5400000">
            <a:off x="4700238" y="1688223"/>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18" name="文本框 52"/>
          <p:cNvSpPr txBox="1"/>
          <p:nvPr/>
        </p:nvSpPr>
        <p:spPr>
          <a:xfrm>
            <a:off x="3275856" y="2608549"/>
            <a:ext cx="1853664" cy="346249"/>
          </a:xfrm>
          <a:prstGeom prst="rect">
            <a:avLst/>
          </a:prstGeom>
          <a:noFill/>
        </p:spPr>
        <p:txBody>
          <a:bodyPr wrap="square" lIns="68580" tIns="34290" rIns="68580" bIns="34290" rtlCol="0">
            <a:spAutoFit/>
          </a:bodyPr>
          <a:lstStyle/>
          <a:p>
            <a:pPr algn="ctr"/>
            <a:r>
              <a:rPr lang="zh-CN" altLang="en-US" dirty="0">
                <a:solidFill>
                  <a:schemeClr val="accent1"/>
                </a:solidFill>
                <a:latin typeface="微软雅黑" pitchFamily="34" charset="-122"/>
                <a:ea typeface="微软雅黑" pitchFamily="34" charset="-122"/>
              </a:rPr>
              <a:t>项目介绍</a:t>
            </a:r>
          </a:p>
        </p:txBody>
      </p:sp>
      <p:sp>
        <p:nvSpPr>
          <p:cNvPr id="19" name="矩形 18"/>
          <p:cNvSpPr/>
          <p:nvPr/>
        </p:nvSpPr>
        <p:spPr>
          <a:xfrm>
            <a:off x="2339752" y="3064042"/>
            <a:ext cx="4032448" cy="588623"/>
          </a:xfrm>
          <a:prstGeom prst="rect">
            <a:avLst/>
          </a:prstGeom>
        </p:spPr>
        <p:txBody>
          <a:bodyPr wrap="square" lIns="68580" tIns="34290" rIns="68580" bIns="34290">
            <a:spAutoFit/>
          </a:bodyPr>
          <a:lstStyle/>
          <a:p>
            <a:pPr algn="ctr">
              <a:lnSpc>
                <a:spcPct val="125000"/>
              </a:lnSpc>
            </a:pPr>
            <a:r>
              <a:rPr lang="en-US" altLang="zh-CN" sz="900" dirty="0">
                <a:solidFill>
                  <a:schemeClr val="tx1">
                    <a:lumMod val="50000"/>
                    <a:lumOff val="50000"/>
                  </a:schemeClr>
                </a:solidFill>
                <a:latin typeface="+mn-ea"/>
              </a:rPr>
              <a:t>The best preparation for tomorrow is doing your best today. The best preparation for tomorrow is doing your best today.</a:t>
            </a:r>
            <a:endParaRPr lang="zh-CN" altLang="en-US" sz="900" dirty="0">
              <a:solidFill>
                <a:schemeClr val="tx1">
                  <a:lumMod val="50000"/>
                  <a:lumOff val="50000"/>
                </a:schemeClr>
              </a:solidFill>
              <a:latin typeface="+mn-ea"/>
            </a:endParaRPr>
          </a:p>
          <a:p>
            <a:pPr algn="ctr">
              <a:lnSpc>
                <a:spcPct val="125000"/>
              </a:lnSpc>
            </a:pPr>
            <a:endParaRPr lang="zh-CN" altLang="en-US" sz="900" dirty="0">
              <a:solidFill>
                <a:schemeClr val="tx1">
                  <a:lumMod val="50000"/>
                  <a:lumOff val="50000"/>
                </a:schemeClr>
              </a:solidFill>
              <a:latin typeface="+mn-ea"/>
            </a:endParaRPr>
          </a:p>
        </p:txBody>
      </p:sp>
      <p:sp>
        <p:nvSpPr>
          <p:cNvPr id="20" name="文本框 54"/>
          <p:cNvSpPr txBox="1"/>
          <p:nvPr/>
        </p:nvSpPr>
        <p:spPr>
          <a:xfrm>
            <a:off x="3841982" y="1817197"/>
            <a:ext cx="601224" cy="438582"/>
          </a:xfrm>
          <a:prstGeom prst="rect">
            <a:avLst/>
          </a:prstGeom>
          <a:noFill/>
        </p:spPr>
        <p:txBody>
          <a:bodyPr wrap="square" lIns="68580" tIns="34290" rIns="68580" bIns="34290" rtlCol="0">
            <a:spAutoFit/>
          </a:bodyPr>
          <a:lstStyle/>
          <a:p>
            <a:pPr algn="ctr"/>
            <a:r>
              <a:rPr lang="en-US" altLang="zh-CN" sz="2400" b="1" dirty="0">
                <a:solidFill>
                  <a:schemeClr val="accent2"/>
                </a:solidFill>
              </a:rPr>
              <a:t>01</a:t>
            </a:r>
            <a:endParaRPr lang="zh-CN" altLang="en-US" sz="2400" b="1" dirty="0">
              <a:solidFill>
                <a:schemeClr val="accent2"/>
              </a:solidFill>
            </a:endParaRPr>
          </a:p>
        </p:txBody>
      </p:sp>
      <p:sp>
        <p:nvSpPr>
          <p:cNvPr id="21" name="任意多边形 20"/>
          <p:cNvSpPr/>
          <p:nvPr/>
        </p:nvSpPr>
        <p:spPr>
          <a:xfrm rot="5400000">
            <a:off x="5420318" y="1616215"/>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2" name="任意多边形 21"/>
          <p:cNvSpPr/>
          <p:nvPr/>
        </p:nvSpPr>
        <p:spPr>
          <a:xfrm rot="5400000">
            <a:off x="3008050" y="2228283"/>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3" name="任意多边形 22"/>
          <p:cNvSpPr/>
          <p:nvPr/>
        </p:nvSpPr>
        <p:spPr>
          <a:xfrm rot="5400000">
            <a:off x="2684014" y="2048263"/>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4" name="任意多边形 23"/>
          <p:cNvSpPr/>
          <p:nvPr/>
        </p:nvSpPr>
        <p:spPr>
          <a:xfrm rot="5400000">
            <a:off x="3482734" y="2035410"/>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par>
                                <p:cTn id="7" presetID="63" presetClass="path" presetSubtype="0" fill="hold" nodeType="withEffect">
                                  <p:stCondLst>
                                    <p:cond delay="750"/>
                                  </p:stCondLst>
                                  <p:childTnLst>
                                    <p:animMotion origin="layout" path="M 6.25E-7 2.96296E-6 L 0.17943 2.96296E-6 " pathEditMode="relative" rAng="0" ptsTypes="AA">
                                      <p:cBhvr>
                                        <p:cTn id="8" dur="750" spd="-100000" fill="hold"/>
                                        <p:tgtEl>
                                          <p:spTgt spid="2"/>
                                        </p:tgtEl>
                                        <p:attrNameLst>
                                          <p:attrName>ppt_x</p:attrName>
                                          <p:attrName>ppt_y</p:attrName>
                                        </p:attrNameLst>
                                      </p:cBhvr>
                                      <p:rCtr x="8971" y="0"/>
                                    </p:animMotion>
                                  </p:childTnLst>
                                </p:cTn>
                              </p:par>
                              <p:par>
                                <p:cTn id="9" presetID="53" presetClass="entr" presetSubtype="16" fill="hold" grpId="0" nodeType="withEffect">
                                  <p:stCondLst>
                                    <p:cond delay="1250"/>
                                  </p:stCondLst>
                                  <p:childTnLst>
                                    <p:set>
                                      <p:cBhvr>
                                        <p:cTn id="10" dur="1" fill="hold">
                                          <p:stCondLst>
                                            <p:cond delay="0"/>
                                          </p:stCondLst>
                                        </p:cTn>
                                        <p:tgtEl>
                                          <p:spTgt spid="20"/>
                                        </p:tgtEl>
                                        <p:attrNameLst>
                                          <p:attrName>style.visibility</p:attrName>
                                        </p:attrNameLst>
                                      </p:cBhvr>
                                      <p:to>
                                        <p:strVal val="visible"/>
                                      </p:to>
                                    </p:set>
                                    <p:anim calcmode="lin" valueType="num">
                                      <p:cBhvr>
                                        <p:cTn id="11" dur="750" fill="hold"/>
                                        <p:tgtEl>
                                          <p:spTgt spid="20"/>
                                        </p:tgtEl>
                                        <p:attrNameLst>
                                          <p:attrName>ppt_w</p:attrName>
                                        </p:attrNameLst>
                                      </p:cBhvr>
                                      <p:tavLst>
                                        <p:tav tm="0">
                                          <p:val>
                                            <p:fltVal val="0"/>
                                          </p:val>
                                        </p:tav>
                                        <p:tav tm="100000">
                                          <p:val>
                                            <p:strVal val="#ppt_w"/>
                                          </p:val>
                                        </p:tav>
                                      </p:tavLst>
                                    </p:anim>
                                    <p:anim calcmode="lin" valueType="num">
                                      <p:cBhvr>
                                        <p:cTn id="12" dur="750" fill="hold"/>
                                        <p:tgtEl>
                                          <p:spTgt spid="20"/>
                                        </p:tgtEl>
                                        <p:attrNameLst>
                                          <p:attrName>ppt_h</p:attrName>
                                        </p:attrNameLst>
                                      </p:cBhvr>
                                      <p:tavLst>
                                        <p:tav tm="0">
                                          <p:val>
                                            <p:fltVal val="0"/>
                                          </p:val>
                                        </p:tav>
                                        <p:tav tm="100000">
                                          <p:val>
                                            <p:strVal val="#ppt_h"/>
                                          </p:val>
                                        </p:tav>
                                      </p:tavLst>
                                    </p:anim>
                                    <p:animEffect transition="in" filter="fade">
                                      <p:cBhvr>
                                        <p:cTn id="13" dur="750"/>
                                        <p:tgtEl>
                                          <p:spTgt spid="20"/>
                                        </p:tgtEl>
                                      </p:cBhvr>
                                    </p:animEffect>
                                  </p:childTnLst>
                                </p:cTn>
                              </p:par>
                              <p:par>
                                <p:cTn id="14" presetID="22" presetClass="entr" presetSubtype="8" fill="hold" grpId="0" nodeType="withEffect">
                                  <p:stCondLst>
                                    <p:cond delay="175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750"/>
                                        <p:tgtEl>
                                          <p:spTgt spid="18"/>
                                        </p:tgtEl>
                                      </p:cBhvr>
                                    </p:animEffect>
                                  </p:childTnLst>
                                </p:cTn>
                              </p:par>
                              <p:par>
                                <p:cTn id="17" presetID="22" presetClass="entr" presetSubtype="8" fill="hold" grpId="0" nodeType="withEffect">
                                  <p:stCondLst>
                                    <p:cond delay="175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750"/>
                                        <p:tgtEl>
                                          <p:spTgt spid="19"/>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750"/>
                                        <p:tgtEl>
                                          <p:spTgt spid="23"/>
                                        </p:tgtEl>
                                      </p:cBhvr>
                                    </p:animEffect>
                                  </p:childTnLst>
                                </p:cTn>
                              </p:par>
                              <p:par>
                                <p:cTn id="23" presetID="10" presetClass="entr" presetSubtype="0" fill="hold" grpId="0" nodeType="withEffect">
                                  <p:stCondLst>
                                    <p:cond delay="225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750"/>
                                        <p:tgtEl>
                                          <p:spTgt spid="22"/>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750"/>
                                        <p:tgtEl>
                                          <p:spTgt spid="24"/>
                                        </p:tgtEl>
                                      </p:cBhvr>
                                    </p:animEffect>
                                  </p:childTnLst>
                                </p:cTn>
                              </p:par>
                              <p:par>
                                <p:cTn id="29" presetID="10" presetClass="entr" presetSubtype="0" fill="hold" grpId="0" nodeType="withEffect">
                                  <p:stCondLst>
                                    <p:cond delay="225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50"/>
                                        <p:tgtEl>
                                          <p:spTgt spid="17"/>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750"/>
                                        <p:tgtEl>
                                          <p:spTgt spid="16"/>
                                        </p:tgtEl>
                                      </p:cBhvr>
                                    </p:animEffect>
                                  </p:childTnLst>
                                </p:cTn>
                              </p:par>
                              <p:par>
                                <p:cTn id="35" presetID="10" presetClass="entr" presetSubtype="0" fill="hold" grpId="0" nodeType="withEffect">
                                  <p:stCondLst>
                                    <p:cond delay="225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5896" y="1677768"/>
            <a:ext cx="1996896" cy="678752"/>
            <a:chOff x="525896" y="1367438"/>
            <a:chExt cx="1996896" cy="678543"/>
          </a:xfrm>
          <a:effectLst/>
        </p:grpSpPr>
        <p:sp>
          <p:nvSpPr>
            <p:cNvPr id="3" name="任意多边形 2"/>
            <p:cNvSpPr/>
            <p:nvPr/>
          </p:nvSpPr>
          <p:spPr>
            <a:xfrm rot="5400000">
              <a:off x="1185072" y="708262"/>
              <a:ext cx="678543" cy="1996896"/>
            </a:xfrm>
            <a:custGeom>
              <a:avLst/>
              <a:gdLst>
                <a:gd name="connsiteX0" fmla="*/ 0 w 441962"/>
                <a:gd name="connsiteY0" fmla="*/ 1300978 h 1300978"/>
                <a:gd name="connsiteX1" fmla="*/ 0 w 441962"/>
                <a:gd name="connsiteY1" fmla="*/ 127498 h 1300978"/>
                <a:gd name="connsiteX2" fmla="*/ 220981 w 441962"/>
                <a:gd name="connsiteY2" fmla="*/ 0 h 1300978"/>
                <a:gd name="connsiteX3" fmla="*/ 441962 w 441962"/>
                <a:gd name="connsiteY3" fmla="*/ 127498 h 1300978"/>
                <a:gd name="connsiteX4" fmla="*/ 441960 w 441962"/>
                <a:gd name="connsiteY4" fmla="*/ 127498 h 1300978"/>
                <a:gd name="connsiteX5" fmla="*/ 441960 w 441962"/>
                <a:gd name="connsiteY5" fmla="*/ 1300978 h 130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62" h="1300978">
                  <a:moveTo>
                    <a:pt x="0" y="1300978"/>
                  </a:moveTo>
                  <a:lnTo>
                    <a:pt x="0" y="127498"/>
                  </a:lnTo>
                  <a:lnTo>
                    <a:pt x="220981" y="0"/>
                  </a:lnTo>
                  <a:lnTo>
                    <a:pt x="441962" y="127498"/>
                  </a:lnTo>
                  <a:lnTo>
                    <a:pt x="441960" y="127498"/>
                  </a:lnTo>
                  <a:lnTo>
                    <a:pt x="441960" y="1300978"/>
                  </a:lnTo>
                  <a:close/>
                </a:path>
              </a:pathLst>
            </a:custGeom>
            <a:noFill/>
            <a:ln w="3175" cap="flat" cmpd="sng" algn="ctr">
              <a:solidFill>
                <a:schemeClr val="bg1"/>
              </a:solidFill>
              <a:prstDash val="solid"/>
            </a:ln>
            <a:effectLst/>
          </p:spPr>
          <p:txBody>
            <a:bodyPr lIns="0" rIns="0" anchor="ctr"/>
            <a:lstStyle/>
            <a:p>
              <a:pPr algn="ctr" fontAlgn="auto">
                <a:lnSpc>
                  <a:spcPct val="120000"/>
                </a:lnSpc>
                <a:spcBef>
                  <a:spcPts val="600"/>
                </a:spcBef>
                <a:spcAft>
                  <a:spcPts val="600"/>
                </a:spcAft>
                <a:defRPr/>
              </a:pPr>
              <a:endParaRPr lang="zh-CN" altLang="en-US" sz="1200" kern="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4" name="TextBox 5"/>
            <p:cNvSpPr txBox="1">
              <a:spLocks noChangeArrowheads="1"/>
            </p:cNvSpPr>
            <p:nvPr/>
          </p:nvSpPr>
          <p:spPr bwMode="auto">
            <a:xfrm>
              <a:off x="718126"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dirty="0">
                  <a:solidFill>
                    <a:schemeClr val="tx1">
                      <a:lumMod val="75000"/>
                      <a:lumOff val="25000"/>
                    </a:schemeClr>
                  </a:solidFill>
                  <a:latin typeface="微软雅黑" panose="020B0503020204020204" pitchFamily="34" charset="-122"/>
                </a:rPr>
                <a:t>请添加子标题</a:t>
              </a:r>
            </a:p>
          </p:txBody>
        </p:sp>
      </p:grpSp>
      <p:grpSp>
        <p:nvGrpSpPr>
          <p:cNvPr id="5" name="组合 4"/>
          <p:cNvGrpSpPr/>
          <p:nvPr/>
        </p:nvGrpSpPr>
        <p:grpSpPr>
          <a:xfrm>
            <a:off x="2624645" y="1677768"/>
            <a:ext cx="1998331" cy="678752"/>
            <a:chOff x="2624644" y="1367438"/>
            <a:chExt cx="1998331" cy="678543"/>
          </a:xfrm>
          <a:effectLst/>
        </p:grpSpPr>
        <p:sp>
          <p:nvSpPr>
            <p:cNvPr id="6" name="任意多边形 5"/>
            <p:cNvSpPr/>
            <p:nvPr/>
          </p:nvSpPr>
          <p:spPr>
            <a:xfrm rot="5400000">
              <a:off x="3284538" y="707544"/>
              <a:ext cx="678543" cy="1998331"/>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fontAlgn="auto">
                <a:lnSpc>
                  <a:spcPct val="120000"/>
                </a:lnSpc>
                <a:spcBef>
                  <a:spcPts val="600"/>
                </a:spcBef>
                <a:spcAft>
                  <a:spcPts val="600"/>
                </a:spcAft>
                <a:defRPr/>
              </a:pPr>
              <a:endParaRPr lang="zh-CN" altLang="en-US" sz="1200" kern="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7" name="TextBox 5"/>
            <p:cNvSpPr txBox="1">
              <a:spLocks noChangeArrowheads="1"/>
            </p:cNvSpPr>
            <p:nvPr/>
          </p:nvSpPr>
          <p:spPr bwMode="auto">
            <a:xfrm>
              <a:off x="2914423"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a:solidFill>
                    <a:schemeClr val="tx1">
                      <a:lumMod val="75000"/>
                      <a:lumOff val="25000"/>
                    </a:schemeClr>
                  </a:solidFill>
                  <a:latin typeface="微软雅黑" panose="020B0503020204020204" pitchFamily="34" charset="-122"/>
                </a:rPr>
                <a:t>请添加子标题</a:t>
              </a:r>
            </a:p>
          </p:txBody>
        </p:sp>
      </p:grpSp>
      <p:grpSp>
        <p:nvGrpSpPr>
          <p:cNvPr id="8" name="组合 7"/>
          <p:cNvGrpSpPr/>
          <p:nvPr/>
        </p:nvGrpSpPr>
        <p:grpSpPr>
          <a:xfrm>
            <a:off x="4723394" y="1677767"/>
            <a:ext cx="1998330" cy="678752"/>
            <a:chOff x="4723394" y="1367437"/>
            <a:chExt cx="1998330" cy="678543"/>
          </a:xfrm>
          <a:effectLst/>
        </p:grpSpPr>
        <p:sp>
          <p:nvSpPr>
            <p:cNvPr id="9" name="任意多边形 8"/>
            <p:cNvSpPr/>
            <p:nvPr/>
          </p:nvSpPr>
          <p:spPr>
            <a:xfrm rot="5400000">
              <a:off x="5383287" y="707544"/>
              <a:ext cx="678543" cy="1998330"/>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fontAlgn="auto">
                <a:lnSpc>
                  <a:spcPct val="120000"/>
                </a:lnSpc>
                <a:spcBef>
                  <a:spcPts val="600"/>
                </a:spcBef>
                <a:spcAft>
                  <a:spcPts val="600"/>
                </a:spcAft>
                <a:defRPr/>
              </a:pPr>
              <a:endParaRPr lang="zh-CN" altLang="en-US" sz="1200" kern="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10" name="TextBox 5"/>
            <p:cNvSpPr txBox="1">
              <a:spLocks noChangeArrowheads="1"/>
            </p:cNvSpPr>
            <p:nvPr/>
          </p:nvSpPr>
          <p:spPr bwMode="auto">
            <a:xfrm>
              <a:off x="5013173"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a:solidFill>
                    <a:schemeClr val="tx1">
                      <a:lumMod val="75000"/>
                      <a:lumOff val="25000"/>
                    </a:schemeClr>
                  </a:solidFill>
                  <a:latin typeface="微软雅黑" panose="020B0503020204020204" pitchFamily="34" charset="-122"/>
                </a:rPr>
                <a:t>请添加子标题</a:t>
              </a:r>
            </a:p>
          </p:txBody>
        </p:sp>
      </p:grpSp>
      <p:grpSp>
        <p:nvGrpSpPr>
          <p:cNvPr id="11" name="组合 10"/>
          <p:cNvGrpSpPr/>
          <p:nvPr/>
        </p:nvGrpSpPr>
        <p:grpSpPr>
          <a:xfrm>
            <a:off x="6823577" y="1677768"/>
            <a:ext cx="1996896" cy="678752"/>
            <a:chOff x="6823577" y="1367438"/>
            <a:chExt cx="1996896" cy="678543"/>
          </a:xfrm>
          <a:effectLst/>
        </p:grpSpPr>
        <p:sp>
          <p:nvSpPr>
            <p:cNvPr id="12" name="任意多边形 11"/>
            <p:cNvSpPr/>
            <p:nvPr/>
          </p:nvSpPr>
          <p:spPr>
            <a:xfrm rot="5400000">
              <a:off x="7482753" y="708262"/>
              <a:ext cx="678543" cy="1996896"/>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fontAlgn="auto">
                <a:lnSpc>
                  <a:spcPct val="120000"/>
                </a:lnSpc>
                <a:spcBef>
                  <a:spcPts val="600"/>
                </a:spcBef>
                <a:spcAft>
                  <a:spcPts val="600"/>
                </a:spcAft>
                <a:defRPr/>
              </a:pPr>
              <a:endParaRPr lang="zh-CN" altLang="en-US" sz="1200" kern="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13" name="TextBox 5"/>
            <p:cNvSpPr txBox="1">
              <a:spLocks noChangeArrowheads="1"/>
            </p:cNvSpPr>
            <p:nvPr/>
          </p:nvSpPr>
          <p:spPr bwMode="auto">
            <a:xfrm>
              <a:off x="7111921"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a:solidFill>
                    <a:schemeClr val="tx1">
                      <a:lumMod val="75000"/>
                      <a:lumOff val="25000"/>
                    </a:schemeClr>
                  </a:solidFill>
                  <a:latin typeface="微软雅黑" panose="020B0503020204020204" pitchFamily="34" charset="-122"/>
                </a:rPr>
                <a:t>请添加子标题</a:t>
              </a:r>
            </a:p>
          </p:txBody>
        </p:sp>
      </p:grpSp>
      <p:grpSp>
        <p:nvGrpSpPr>
          <p:cNvPr id="14" name="组合 13"/>
          <p:cNvGrpSpPr/>
          <p:nvPr/>
        </p:nvGrpSpPr>
        <p:grpSpPr>
          <a:xfrm>
            <a:off x="478556" y="2233443"/>
            <a:ext cx="1896477" cy="2067826"/>
            <a:chOff x="478555" y="2160746"/>
            <a:chExt cx="1896477" cy="2067188"/>
          </a:xfrm>
          <a:effectLst/>
        </p:grpSpPr>
        <p:sp>
          <p:nvSpPr>
            <p:cNvPr id="15" name="矩形 14"/>
            <p:cNvSpPr/>
            <p:nvPr/>
          </p:nvSpPr>
          <p:spPr>
            <a:xfrm>
              <a:off x="525896" y="2160746"/>
              <a:ext cx="1803231"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fontAlgn="auto">
                <a:spcBef>
                  <a:spcPts val="0"/>
                </a:spcBef>
                <a:spcAft>
                  <a:spcPts val="0"/>
                </a:spcAft>
                <a:defRPr/>
              </a:pPr>
              <a:endParaRPr lang="zh-CN" altLang="en-US" sz="900" kern="0">
                <a:solidFill>
                  <a:schemeClr val="tx1">
                    <a:lumMod val="50000"/>
                    <a:lumOff val="50000"/>
                  </a:schemeClr>
                </a:solidFill>
                <a:latin typeface="+mn-lt"/>
                <a:ea typeface="+mn-ea"/>
              </a:endParaRPr>
            </a:p>
          </p:txBody>
        </p:sp>
        <p:sp>
          <p:nvSpPr>
            <p:cNvPr id="16" name="矩形 15"/>
            <p:cNvSpPr/>
            <p:nvPr/>
          </p:nvSpPr>
          <p:spPr>
            <a:xfrm>
              <a:off x="544544" y="2179394"/>
              <a:ext cx="1764498" cy="1263840"/>
            </a:xfrm>
            <a:prstGeom prst="rect">
              <a:avLst/>
            </a:prstGeom>
            <a:blipFill>
              <a:blip r:embed="rId3" cstate="prin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a:solidFill>
                  <a:schemeClr val="tx1">
                    <a:lumMod val="50000"/>
                    <a:lumOff val="50000"/>
                  </a:schemeClr>
                </a:solidFill>
              </a:endParaRPr>
            </a:p>
          </p:txBody>
        </p:sp>
        <p:sp>
          <p:nvSpPr>
            <p:cNvPr id="17" name="矩形 16"/>
            <p:cNvSpPr/>
            <p:nvPr/>
          </p:nvSpPr>
          <p:spPr>
            <a:xfrm>
              <a:off x="478555" y="3557999"/>
              <a:ext cx="1896477" cy="507674"/>
            </a:xfrm>
            <a:prstGeom prst="rect">
              <a:avLst/>
            </a:prstGeom>
          </p:spPr>
          <p:txBody>
            <a:bodyPr>
              <a:spAutoFit/>
            </a:bodyPr>
            <a:lstStyle/>
            <a:p>
              <a:pPr algn="ctr" fontAlgn="auto">
                <a:lnSpc>
                  <a:spcPct val="150000"/>
                </a:lnSpc>
                <a:spcBef>
                  <a:spcPts val="0"/>
                </a:spcBef>
                <a:spcAft>
                  <a:spcPts val="0"/>
                </a:spcAft>
                <a:defRPr/>
              </a:pPr>
              <a:r>
                <a:rPr lang="zh-CN" altLang="en-US" sz="900" kern="0" dirty="0">
                  <a:solidFill>
                    <a:schemeClr val="tx1">
                      <a:lumMod val="50000"/>
                      <a:lumOff val="50000"/>
                    </a:schemeClr>
                  </a:solidFill>
                  <a:latin typeface="+mn-lt"/>
                  <a:ea typeface="微软雅黑" panose="020B0503020204020204" pitchFamily="34" charset="-122"/>
                </a:rPr>
                <a:t>请添加文本请添加文本</a:t>
              </a:r>
            </a:p>
            <a:p>
              <a:pPr algn="ctr" fontAlgn="auto">
                <a:lnSpc>
                  <a:spcPct val="150000"/>
                </a:lnSpc>
                <a:spcBef>
                  <a:spcPts val="0"/>
                </a:spcBef>
                <a:spcAft>
                  <a:spcPts val="0"/>
                </a:spcAft>
                <a:defRPr/>
              </a:pPr>
              <a:r>
                <a:rPr lang="zh-CN" altLang="en-US" sz="900" kern="0" dirty="0">
                  <a:solidFill>
                    <a:schemeClr val="tx1">
                      <a:lumMod val="50000"/>
                      <a:lumOff val="50000"/>
                    </a:schemeClr>
                  </a:solidFill>
                  <a:latin typeface="+mn-lt"/>
                  <a:ea typeface="微软雅黑" panose="020B0503020204020204" pitchFamily="34" charset="-122"/>
                </a:rPr>
                <a:t>请添加文本请添加文本</a:t>
              </a:r>
            </a:p>
          </p:txBody>
        </p:sp>
      </p:grpSp>
      <p:grpSp>
        <p:nvGrpSpPr>
          <p:cNvPr id="18" name="组合 17"/>
          <p:cNvGrpSpPr/>
          <p:nvPr/>
        </p:nvGrpSpPr>
        <p:grpSpPr>
          <a:xfrm>
            <a:off x="2577305" y="2233443"/>
            <a:ext cx="1897911" cy="2067826"/>
            <a:chOff x="2577304" y="2160746"/>
            <a:chExt cx="1897911" cy="2067188"/>
          </a:xfrm>
          <a:effectLst/>
        </p:grpSpPr>
        <p:sp>
          <p:nvSpPr>
            <p:cNvPr id="19" name="矩形 18"/>
            <p:cNvSpPr/>
            <p:nvPr/>
          </p:nvSpPr>
          <p:spPr>
            <a:xfrm>
              <a:off x="2624644" y="2160746"/>
              <a:ext cx="1803232"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fontAlgn="auto">
                <a:spcBef>
                  <a:spcPts val="0"/>
                </a:spcBef>
                <a:spcAft>
                  <a:spcPts val="0"/>
                </a:spcAft>
                <a:defRPr/>
              </a:pPr>
              <a:endParaRPr lang="zh-CN" altLang="en-US" sz="900" kern="0">
                <a:solidFill>
                  <a:schemeClr val="tx1">
                    <a:lumMod val="50000"/>
                    <a:lumOff val="50000"/>
                  </a:schemeClr>
                </a:solidFill>
                <a:latin typeface="+mn-lt"/>
                <a:ea typeface="+mn-ea"/>
              </a:endParaRPr>
            </a:p>
          </p:txBody>
        </p:sp>
        <p:sp>
          <p:nvSpPr>
            <p:cNvPr id="20" name="矩形 19"/>
            <p:cNvSpPr/>
            <p:nvPr/>
          </p:nvSpPr>
          <p:spPr>
            <a:xfrm>
              <a:off x="2644326" y="2178860"/>
              <a:ext cx="1763839" cy="1264996"/>
            </a:xfrm>
            <a:prstGeom prst="rect">
              <a:avLst/>
            </a:prstGeom>
            <a:blipFill dpi="0" rotWithShape="1">
              <a:blip r:embed="rId4" cstate="print"/>
              <a:srcRect/>
              <a:tile tx="-12700" ty="266700" sx="67000" sy="67000" flip="none" algn="ctr"/>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a:solidFill>
                  <a:schemeClr val="tx1">
                    <a:lumMod val="50000"/>
                    <a:lumOff val="50000"/>
                  </a:schemeClr>
                </a:solidFill>
              </a:endParaRPr>
            </a:p>
          </p:txBody>
        </p:sp>
        <p:sp>
          <p:nvSpPr>
            <p:cNvPr id="21" name="矩形 20"/>
            <p:cNvSpPr/>
            <p:nvPr/>
          </p:nvSpPr>
          <p:spPr>
            <a:xfrm>
              <a:off x="2577304" y="3557999"/>
              <a:ext cx="1897911" cy="507674"/>
            </a:xfrm>
            <a:prstGeom prst="rect">
              <a:avLst/>
            </a:prstGeom>
          </p:spPr>
          <p:txBody>
            <a:bodyPr>
              <a:spAutoFit/>
            </a:bodyPr>
            <a:lstStyle/>
            <a:p>
              <a:pPr algn="ctr" fontAlgn="auto">
                <a:lnSpc>
                  <a:spcPct val="150000"/>
                </a:lnSpc>
                <a:spcBef>
                  <a:spcPts val="0"/>
                </a:spcBef>
                <a:spcAft>
                  <a:spcPts val="0"/>
                </a:spcAft>
                <a:defRPr/>
              </a:pPr>
              <a:r>
                <a:rPr lang="zh-CN" altLang="en-US" sz="900" kern="0" dirty="0">
                  <a:solidFill>
                    <a:schemeClr val="tx1">
                      <a:lumMod val="50000"/>
                      <a:lumOff val="50000"/>
                    </a:schemeClr>
                  </a:solidFill>
                  <a:latin typeface="+mn-lt"/>
                  <a:ea typeface="微软雅黑" panose="020B0503020204020204" pitchFamily="34" charset="-122"/>
                </a:rPr>
                <a:t>请添加文本请添加文本</a:t>
              </a:r>
            </a:p>
            <a:p>
              <a:pPr algn="ctr" fontAlgn="auto">
                <a:lnSpc>
                  <a:spcPct val="150000"/>
                </a:lnSpc>
                <a:spcBef>
                  <a:spcPts val="0"/>
                </a:spcBef>
                <a:spcAft>
                  <a:spcPts val="0"/>
                </a:spcAft>
                <a:defRPr/>
              </a:pPr>
              <a:r>
                <a:rPr lang="zh-CN" altLang="en-US" sz="900" kern="0" dirty="0">
                  <a:solidFill>
                    <a:schemeClr val="tx1">
                      <a:lumMod val="50000"/>
                      <a:lumOff val="50000"/>
                    </a:schemeClr>
                  </a:solidFill>
                  <a:latin typeface="+mn-lt"/>
                  <a:ea typeface="微软雅黑" panose="020B0503020204020204" pitchFamily="34" charset="-122"/>
                </a:rPr>
                <a:t>请添加文本请添加文本</a:t>
              </a:r>
            </a:p>
          </p:txBody>
        </p:sp>
      </p:grpSp>
      <p:grpSp>
        <p:nvGrpSpPr>
          <p:cNvPr id="22" name="组合 21"/>
          <p:cNvGrpSpPr/>
          <p:nvPr/>
        </p:nvGrpSpPr>
        <p:grpSpPr>
          <a:xfrm>
            <a:off x="4673184" y="2233443"/>
            <a:ext cx="1896477" cy="2067826"/>
            <a:chOff x="4673183" y="2160746"/>
            <a:chExt cx="1896477" cy="2067188"/>
          </a:xfrm>
          <a:effectLst/>
        </p:grpSpPr>
        <p:sp>
          <p:nvSpPr>
            <p:cNvPr id="23" name="矩形 22"/>
            <p:cNvSpPr/>
            <p:nvPr/>
          </p:nvSpPr>
          <p:spPr>
            <a:xfrm>
              <a:off x="4723393" y="2160746"/>
              <a:ext cx="1803231"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fontAlgn="auto">
                <a:spcBef>
                  <a:spcPts val="0"/>
                </a:spcBef>
                <a:spcAft>
                  <a:spcPts val="0"/>
                </a:spcAft>
                <a:defRPr/>
              </a:pPr>
              <a:endParaRPr lang="zh-CN" altLang="en-US" sz="900" kern="0">
                <a:solidFill>
                  <a:schemeClr val="tx1">
                    <a:lumMod val="50000"/>
                    <a:lumOff val="50000"/>
                  </a:schemeClr>
                </a:solidFill>
                <a:latin typeface="+mn-lt"/>
                <a:ea typeface="+mn-ea"/>
              </a:endParaRPr>
            </a:p>
          </p:txBody>
        </p:sp>
        <p:sp>
          <p:nvSpPr>
            <p:cNvPr id="24" name="矩形 23"/>
            <p:cNvSpPr/>
            <p:nvPr/>
          </p:nvSpPr>
          <p:spPr>
            <a:xfrm>
              <a:off x="4743403" y="2178860"/>
              <a:ext cx="1763839" cy="1264996"/>
            </a:xfrm>
            <a:prstGeom prst="rect">
              <a:avLst/>
            </a:prstGeom>
            <a:blipFill dpi="0" rotWithShape="1">
              <a:blip r:embed="rId5" cstate="print"/>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a:solidFill>
                  <a:schemeClr val="tx1">
                    <a:lumMod val="50000"/>
                    <a:lumOff val="50000"/>
                  </a:schemeClr>
                </a:solidFill>
              </a:endParaRPr>
            </a:p>
          </p:txBody>
        </p:sp>
        <p:sp>
          <p:nvSpPr>
            <p:cNvPr id="25" name="矩形 24"/>
            <p:cNvSpPr/>
            <p:nvPr/>
          </p:nvSpPr>
          <p:spPr>
            <a:xfrm>
              <a:off x="4673183" y="3557999"/>
              <a:ext cx="1896477" cy="507674"/>
            </a:xfrm>
            <a:prstGeom prst="rect">
              <a:avLst/>
            </a:prstGeom>
          </p:spPr>
          <p:txBody>
            <a:bodyPr>
              <a:spAutoFit/>
            </a:bodyPr>
            <a:lstStyle/>
            <a:p>
              <a:pPr algn="ctr" fontAlgn="auto">
                <a:lnSpc>
                  <a:spcPct val="150000"/>
                </a:lnSpc>
                <a:spcBef>
                  <a:spcPts val="0"/>
                </a:spcBef>
                <a:spcAft>
                  <a:spcPts val="0"/>
                </a:spcAft>
                <a:defRPr/>
              </a:pPr>
              <a:r>
                <a:rPr lang="zh-CN" altLang="en-US" sz="900" kern="0" dirty="0">
                  <a:solidFill>
                    <a:schemeClr val="tx1">
                      <a:lumMod val="50000"/>
                      <a:lumOff val="50000"/>
                    </a:schemeClr>
                  </a:solidFill>
                  <a:latin typeface="+mn-lt"/>
                  <a:ea typeface="微软雅黑" panose="020B0503020204020204" pitchFamily="34" charset="-122"/>
                </a:rPr>
                <a:t>请添加文本请添加文本</a:t>
              </a:r>
            </a:p>
            <a:p>
              <a:pPr algn="ctr" fontAlgn="auto">
                <a:lnSpc>
                  <a:spcPct val="150000"/>
                </a:lnSpc>
                <a:spcBef>
                  <a:spcPts val="0"/>
                </a:spcBef>
                <a:spcAft>
                  <a:spcPts val="0"/>
                </a:spcAft>
                <a:defRPr/>
              </a:pPr>
              <a:r>
                <a:rPr lang="zh-CN" altLang="en-US" sz="900" kern="0" dirty="0">
                  <a:solidFill>
                    <a:schemeClr val="tx1">
                      <a:lumMod val="50000"/>
                      <a:lumOff val="50000"/>
                    </a:schemeClr>
                  </a:solidFill>
                  <a:latin typeface="+mn-lt"/>
                  <a:ea typeface="微软雅黑" panose="020B0503020204020204" pitchFamily="34" charset="-122"/>
                </a:rPr>
                <a:t>请添加文本请添加文本</a:t>
              </a:r>
            </a:p>
          </p:txBody>
        </p:sp>
      </p:grpSp>
      <p:grpSp>
        <p:nvGrpSpPr>
          <p:cNvPr id="26" name="组合 25"/>
          <p:cNvGrpSpPr/>
          <p:nvPr/>
        </p:nvGrpSpPr>
        <p:grpSpPr>
          <a:xfrm>
            <a:off x="6776237" y="2233443"/>
            <a:ext cx="1896477" cy="2067826"/>
            <a:chOff x="6776236" y="2160746"/>
            <a:chExt cx="1896477" cy="2067188"/>
          </a:xfrm>
          <a:effectLst/>
        </p:grpSpPr>
        <p:sp>
          <p:nvSpPr>
            <p:cNvPr id="27" name="矩形 26"/>
            <p:cNvSpPr/>
            <p:nvPr/>
          </p:nvSpPr>
          <p:spPr>
            <a:xfrm>
              <a:off x="6823576" y="2160746"/>
              <a:ext cx="1801797"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fontAlgn="auto">
                <a:spcBef>
                  <a:spcPts val="0"/>
                </a:spcBef>
                <a:spcAft>
                  <a:spcPts val="0"/>
                </a:spcAft>
                <a:defRPr/>
              </a:pPr>
              <a:endParaRPr lang="zh-CN" altLang="en-US" sz="900" kern="0">
                <a:solidFill>
                  <a:schemeClr val="tx1">
                    <a:lumMod val="50000"/>
                    <a:lumOff val="50000"/>
                  </a:schemeClr>
                </a:solidFill>
                <a:latin typeface="+mn-lt"/>
                <a:ea typeface="+mn-ea"/>
              </a:endParaRPr>
            </a:p>
          </p:txBody>
        </p:sp>
        <p:sp>
          <p:nvSpPr>
            <p:cNvPr id="28" name="矩形 27"/>
            <p:cNvSpPr/>
            <p:nvPr/>
          </p:nvSpPr>
          <p:spPr>
            <a:xfrm>
              <a:off x="6842480" y="2178860"/>
              <a:ext cx="1763839" cy="1264996"/>
            </a:xfrm>
            <a:prstGeom prst="rect">
              <a:avLst/>
            </a:prstGeom>
            <a:blipFill dpi="0" rotWithShape="1">
              <a:blip r:embed="rId6" cstate="print"/>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a:solidFill>
                  <a:schemeClr val="tx1">
                    <a:lumMod val="50000"/>
                    <a:lumOff val="50000"/>
                  </a:schemeClr>
                </a:solidFill>
              </a:endParaRPr>
            </a:p>
          </p:txBody>
        </p:sp>
        <p:sp>
          <p:nvSpPr>
            <p:cNvPr id="29" name="矩形 28"/>
            <p:cNvSpPr/>
            <p:nvPr/>
          </p:nvSpPr>
          <p:spPr>
            <a:xfrm>
              <a:off x="6776236" y="3557999"/>
              <a:ext cx="1896477" cy="507674"/>
            </a:xfrm>
            <a:prstGeom prst="rect">
              <a:avLst/>
            </a:prstGeom>
          </p:spPr>
          <p:txBody>
            <a:bodyPr>
              <a:spAutoFit/>
            </a:bodyPr>
            <a:lstStyle/>
            <a:p>
              <a:pPr algn="ctr" fontAlgn="auto">
                <a:lnSpc>
                  <a:spcPct val="150000"/>
                </a:lnSpc>
                <a:spcBef>
                  <a:spcPts val="0"/>
                </a:spcBef>
                <a:spcAft>
                  <a:spcPts val="0"/>
                </a:spcAft>
                <a:defRPr/>
              </a:pPr>
              <a:r>
                <a:rPr lang="zh-CN" altLang="en-US" sz="900" kern="0" dirty="0">
                  <a:solidFill>
                    <a:schemeClr val="tx1">
                      <a:lumMod val="50000"/>
                      <a:lumOff val="50000"/>
                    </a:schemeClr>
                  </a:solidFill>
                  <a:latin typeface="+mn-lt"/>
                  <a:ea typeface="微软雅黑" panose="020B0503020204020204" pitchFamily="34" charset="-122"/>
                </a:rPr>
                <a:t>请添加文本请添加文本</a:t>
              </a:r>
            </a:p>
            <a:p>
              <a:pPr algn="ctr" fontAlgn="auto">
                <a:lnSpc>
                  <a:spcPct val="150000"/>
                </a:lnSpc>
                <a:spcBef>
                  <a:spcPts val="0"/>
                </a:spcBef>
                <a:spcAft>
                  <a:spcPts val="0"/>
                </a:spcAft>
                <a:defRPr/>
              </a:pPr>
              <a:r>
                <a:rPr lang="zh-CN" altLang="en-US" sz="900" kern="0" dirty="0">
                  <a:solidFill>
                    <a:schemeClr val="tx1">
                      <a:lumMod val="50000"/>
                      <a:lumOff val="50000"/>
                    </a:schemeClr>
                  </a:solidFill>
                  <a:latin typeface="+mn-lt"/>
                  <a:ea typeface="微软雅黑" panose="020B0503020204020204" pitchFamily="34" charset="-122"/>
                </a:rPr>
                <a:t>请添加文本请添加文本</a:t>
              </a: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4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6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anim calcmode="lin" valueType="num">
                                      <p:cBhvr>
                                        <p:cTn id="43" dur="500" fill="hold"/>
                                        <p:tgtEl>
                                          <p:spTgt spid="26"/>
                                        </p:tgtEl>
                                        <p:attrNameLst>
                                          <p:attrName>ppt_x</p:attrName>
                                        </p:attrNameLst>
                                      </p:cBhvr>
                                      <p:tavLst>
                                        <p:tav tm="0">
                                          <p:val>
                                            <p:strVal val="#ppt_x"/>
                                          </p:val>
                                        </p:tav>
                                        <p:tav tm="100000">
                                          <p:val>
                                            <p:strVal val="#ppt_x"/>
                                          </p:val>
                                        </p:tav>
                                      </p:tavLst>
                                    </p:anim>
                                    <p:anim calcmode="lin" valueType="num">
                                      <p:cBhvr>
                                        <p:cTn id="4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组合 2"/>
          <p:cNvGrpSpPr>
            <a:grpSpLocks/>
          </p:cNvGrpSpPr>
          <p:nvPr/>
        </p:nvGrpSpPr>
        <p:grpSpPr bwMode="auto">
          <a:xfrm>
            <a:off x="4019551" y="817021"/>
            <a:ext cx="536972" cy="2094956"/>
            <a:chOff x="5358714" y="1088571"/>
            <a:chExt cx="716454" cy="2793646"/>
          </a:xfrm>
        </p:grpSpPr>
        <p:sp>
          <p:nvSpPr>
            <p:cNvPr id="1454" name="Freeform 5"/>
            <p:cNvSpPr/>
            <p:nvPr/>
          </p:nvSpPr>
          <p:spPr bwMode="auto">
            <a:xfrm>
              <a:off x="5358714" y="1088571"/>
              <a:ext cx="716454" cy="2793646"/>
            </a:xfrm>
            <a:custGeom>
              <a:avLst/>
              <a:gdLst>
                <a:gd name="T0" fmla="*/ 234 w 234"/>
                <a:gd name="T1" fmla="*/ 1196 h 1196"/>
                <a:gd name="T2" fmla="*/ 0 w 234"/>
                <a:gd name="T3" fmla="*/ 1196 h 1196"/>
                <a:gd name="T4" fmla="*/ 0 w 234"/>
                <a:gd name="T5" fmla="*/ 34 h 1196"/>
                <a:gd name="T6" fmla="*/ 118 w 234"/>
                <a:gd name="T7" fmla="*/ 0 h 1196"/>
                <a:gd name="T8" fmla="*/ 234 w 234"/>
                <a:gd name="T9" fmla="*/ 34 h 1196"/>
                <a:gd name="T10" fmla="*/ 234 w 234"/>
                <a:gd name="T11" fmla="*/ 1196 h 1196"/>
              </a:gdLst>
              <a:ahLst/>
              <a:cxnLst>
                <a:cxn ang="0">
                  <a:pos x="T0" y="T1"/>
                </a:cxn>
                <a:cxn ang="0">
                  <a:pos x="T2" y="T3"/>
                </a:cxn>
                <a:cxn ang="0">
                  <a:pos x="T4" y="T5"/>
                </a:cxn>
                <a:cxn ang="0">
                  <a:pos x="T6" y="T7"/>
                </a:cxn>
                <a:cxn ang="0">
                  <a:pos x="T8" y="T9"/>
                </a:cxn>
                <a:cxn ang="0">
                  <a:pos x="T10" y="T11"/>
                </a:cxn>
              </a:cxnLst>
              <a:rect l="0" t="0" r="r" b="b"/>
              <a:pathLst>
                <a:path w="234" h="1196">
                  <a:moveTo>
                    <a:pt x="234" y="1196"/>
                  </a:moveTo>
                  <a:lnTo>
                    <a:pt x="0" y="1196"/>
                  </a:lnTo>
                  <a:lnTo>
                    <a:pt x="0" y="34"/>
                  </a:lnTo>
                  <a:lnTo>
                    <a:pt x="118" y="0"/>
                  </a:lnTo>
                  <a:lnTo>
                    <a:pt x="234" y="34"/>
                  </a:lnTo>
                  <a:lnTo>
                    <a:pt x="234" y="1196"/>
                  </a:lnTo>
                  <a:close/>
                </a:path>
              </a:pathLst>
            </a:custGeom>
            <a:solidFill>
              <a:schemeClr val="accent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nvGrpSpPr>
            <p:cNvPr id="3" name="组合 1684"/>
            <p:cNvGrpSpPr>
              <a:grpSpLocks/>
            </p:cNvGrpSpPr>
            <p:nvPr/>
          </p:nvGrpSpPr>
          <p:grpSpPr bwMode="auto">
            <a:xfrm>
              <a:off x="5641815" y="1498844"/>
              <a:ext cx="150253" cy="1625600"/>
              <a:chOff x="5667696" y="1565275"/>
              <a:chExt cx="150253" cy="1625600"/>
            </a:xfrm>
          </p:grpSpPr>
          <p:cxnSp>
            <p:nvCxnSpPr>
              <p:cNvPr id="1675" name="直接连接符 1674"/>
              <p:cNvCxnSpPr/>
              <p:nvPr/>
            </p:nvCxnSpPr>
            <p:spPr>
              <a:xfrm flipV="1">
                <a:off x="5818280" y="1779165"/>
                <a:ext cx="0" cy="12102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6" name="直接连接符 1675"/>
              <p:cNvCxnSpPr/>
              <p:nvPr/>
            </p:nvCxnSpPr>
            <p:spPr>
              <a:xfrm flipV="1">
                <a:off x="5667364" y="1564758"/>
                <a:ext cx="0" cy="16263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 name="组合 5"/>
          <p:cNvGrpSpPr>
            <a:grpSpLocks/>
          </p:cNvGrpSpPr>
          <p:nvPr/>
        </p:nvGrpSpPr>
        <p:grpSpPr bwMode="auto">
          <a:xfrm>
            <a:off x="4564856" y="2923887"/>
            <a:ext cx="544116" cy="1921071"/>
            <a:chOff x="6086956" y="3897262"/>
            <a:chExt cx="725638" cy="2560908"/>
          </a:xfrm>
          <a:solidFill>
            <a:schemeClr val="accent4"/>
          </a:solidFill>
        </p:grpSpPr>
        <p:sp>
          <p:nvSpPr>
            <p:cNvPr id="1457" name="Freeform 8"/>
            <p:cNvSpPr/>
            <p:nvPr/>
          </p:nvSpPr>
          <p:spPr bwMode="auto">
            <a:xfrm>
              <a:off x="6086956" y="3897262"/>
              <a:ext cx="725638" cy="2560908"/>
            </a:xfrm>
            <a:custGeom>
              <a:avLst/>
              <a:gdLst>
                <a:gd name="T0" fmla="*/ 237 w 237"/>
                <a:gd name="T1" fmla="*/ 974 h 1007"/>
                <a:gd name="T2" fmla="*/ 119 w 237"/>
                <a:gd name="T3" fmla="*/ 1007 h 1007"/>
                <a:gd name="T4" fmla="*/ 0 w 237"/>
                <a:gd name="T5" fmla="*/ 974 h 1007"/>
                <a:gd name="T6" fmla="*/ 0 w 237"/>
                <a:gd name="T7" fmla="*/ 0 h 1007"/>
                <a:gd name="T8" fmla="*/ 237 w 237"/>
                <a:gd name="T9" fmla="*/ 0 h 1007"/>
                <a:gd name="T10" fmla="*/ 237 w 237"/>
                <a:gd name="T11" fmla="*/ 974 h 1007"/>
              </a:gdLst>
              <a:ahLst/>
              <a:cxnLst>
                <a:cxn ang="0">
                  <a:pos x="T0" y="T1"/>
                </a:cxn>
                <a:cxn ang="0">
                  <a:pos x="T2" y="T3"/>
                </a:cxn>
                <a:cxn ang="0">
                  <a:pos x="T4" y="T5"/>
                </a:cxn>
                <a:cxn ang="0">
                  <a:pos x="T6" y="T7"/>
                </a:cxn>
                <a:cxn ang="0">
                  <a:pos x="T8" y="T9"/>
                </a:cxn>
                <a:cxn ang="0">
                  <a:pos x="T10" y="T11"/>
                </a:cxn>
              </a:cxnLst>
              <a:rect l="0" t="0" r="r" b="b"/>
              <a:pathLst>
                <a:path w="237" h="1007">
                  <a:moveTo>
                    <a:pt x="237" y="974"/>
                  </a:moveTo>
                  <a:lnTo>
                    <a:pt x="119" y="1007"/>
                  </a:lnTo>
                  <a:lnTo>
                    <a:pt x="0" y="974"/>
                  </a:lnTo>
                  <a:lnTo>
                    <a:pt x="0" y="0"/>
                  </a:lnTo>
                  <a:lnTo>
                    <a:pt x="237" y="0"/>
                  </a:lnTo>
                  <a:lnTo>
                    <a:pt x="237" y="974"/>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cxnSp>
          <p:nvCxnSpPr>
            <p:cNvPr id="1678" name="直接连接符 1677"/>
            <p:cNvCxnSpPr/>
            <p:nvPr/>
          </p:nvCxnSpPr>
          <p:spPr>
            <a:xfrm flipV="1">
              <a:off x="6515670" y="4830811"/>
              <a:ext cx="0" cy="123679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9" name="直接连接符 1678"/>
            <p:cNvCxnSpPr/>
            <p:nvPr/>
          </p:nvCxnSpPr>
          <p:spPr>
            <a:xfrm flipV="1">
              <a:off x="6383880" y="4652992"/>
              <a:ext cx="0" cy="1243144"/>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a:grpSpLocks/>
          </p:cNvGrpSpPr>
          <p:nvPr/>
        </p:nvGrpSpPr>
        <p:grpSpPr bwMode="auto">
          <a:xfrm>
            <a:off x="4564857" y="2343874"/>
            <a:ext cx="3612356" cy="570486"/>
            <a:chOff x="6086956" y="3124444"/>
            <a:chExt cx="4816475" cy="760776"/>
          </a:xfrm>
        </p:grpSpPr>
        <p:sp>
          <p:nvSpPr>
            <p:cNvPr id="1455" name="Freeform 6"/>
            <p:cNvSpPr/>
            <p:nvPr/>
          </p:nvSpPr>
          <p:spPr bwMode="auto">
            <a:xfrm>
              <a:off x="6086956" y="3124444"/>
              <a:ext cx="4816475" cy="760776"/>
            </a:xfrm>
            <a:custGeom>
              <a:avLst/>
              <a:gdLst>
                <a:gd name="T0" fmla="*/ 702 w 735"/>
                <a:gd name="T1" fmla="*/ 236 h 236"/>
                <a:gd name="T2" fmla="*/ 0 w 735"/>
                <a:gd name="T3" fmla="*/ 236 h 236"/>
                <a:gd name="T4" fmla="*/ 0 w 735"/>
                <a:gd name="T5" fmla="*/ 0 h 236"/>
                <a:gd name="T6" fmla="*/ 702 w 735"/>
                <a:gd name="T7" fmla="*/ 0 h 236"/>
                <a:gd name="T8" fmla="*/ 735 w 735"/>
                <a:gd name="T9" fmla="*/ 118 h 236"/>
                <a:gd name="T10" fmla="*/ 702 w 735"/>
                <a:gd name="T11" fmla="*/ 236 h 236"/>
              </a:gdLst>
              <a:ahLst/>
              <a:cxnLst>
                <a:cxn ang="0">
                  <a:pos x="T0" y="T1"/>
                </a:cxn>
                <a:cxn ang="0">
                  <a:pos x="T2" y="T3"/>
                </a:cxn>
                <a:cxn ang="0">
                  <a:pos x="T4" y="T5"/>
                </a:cxn>
                <a:cxn ang="0">
                  <a:pos x="T6" y="T7"/>
                </a:cxn>
                <a:cxn ang="0">
                  <a:pos x="T8" y="T9"/>
                </a:cxn>
                <a:cxn ang="0">
                  <a:pos x="T10" y="T11"/>
                </a:cxn>
              </a:cxnLst>
              <a:rect l="0" t="0" r="r" b="b"/>
              <a:pathLst>
                <a:path w="735" h="236">
                  <a:moveTo>
                    <a:pt x="702" y="236"/>
                  </a:moveTo>
                  <a:lnTo>
                    <a:pt x="0" y="236"/>
                  </a:lnTo>
                  <a:lnTo>
                    <a:pt x="0" y="0"/>
                  </a:lnTo>
                  <a:lnTo>
                    <a:pt x="702" y="0"/>
                  </a:lnTo>
                  <a:lnTo>
                    <a:pt x="735" y="118"/>
                  </a:lnTo>
                  <a:lnTo>
                    <a:pt x="702" y="236"/>
                  </a:lnTo>
                  <a:close/>
                </a:path>
              </a:pathLst>
            </a:custGeom>
            <a:solidFill>
              <a:schemeClr val="accent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nvGrpSpPr>
            <p:cNvPr id="6" name="组合 1685"/>
            <p:cNvGrpSpPr>
              <a:grpSpLocks/>
            </p:cNvGrpSpPr>
            <p:nvPr/>
          </p:nvGrpSpPr>
          <p:grpSpPr bwMode="auto">
            <a:xfrm rot="5400000">
              <a:off x="8503566" y="2084344"/>
              <a:ext cx="150253" cy="2840975"/>
              <a:chOff x="5667696" y="1364343"/>
              <a:chExt cx="150253" cy="1826532"/>
            </a:xfrm>
          </p:grpSpPr>
          <p:cxnSp>
            <p:nvCxnSpPr>
              <p:cNvPr id="1687" name="直接连接符 1686"/>
              <p:cNvCxnSpPr/>
              <p:nvPr/>
            </p:nvCxnSpPr>
            <p:spPr>
              <a:xfrm flipV="1">
                <a:off x="5818265" y="1363723"/>
                <a:ext cx="0" cy="1624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8" name="直接连接符 1687"/>
              <p:cNvCxnSpPr/>
              <p:nvPr/>
            </p:nvCxnSpPr>
            <p:spPr>
              <a:xfrm flipV="1">
                <a:off x="5667380" y="1564790"/>
                <a:ext cx="0" cy="1624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 name="组合 6"/>
          <p:cNvGrpSpPr>
            <a:grpSpLocks/>
          </p:cNvGrpSpPr>
          <p:nvPr/>
        </p:nvGrpSpPr>
        <p:grpSpPr bwMode="auto">
          <a:xfrm>
            <a:off x="966788" y="2919124"/>
            <a:ext cx="3589735" cy="574058"/>
            <a:chOff x="1288569" y="3891743"/>
            <a:chExt cx="4786599" cy="764000"/>
          </a:xfrm>
          <a:solidFill>
            <a:schemeClr val="accent3"/>
          </a:solidFill>
        </p:grpSpPr>
        <p:sp>
          <p:nvSpPr>
            <p:cNvPr id="1456" name="Freeform 7"/>
            <p:cNvSpPr/>
            <p:nvPr/>
          </p:nvSpPr>
          <p:spPr bwMode="auto">
            <a:xfrm>
              <a:off x="1288569" y="3891743"/>
              <a:ext cx="4786599" cy="764000"/>
            </a:xfrm>
            <a:custGeom>
              <a:avLst/>
              <a:gdLst>
                <a:gd name="T0" fmla="*/ 900 w 900"/>
                <a:gd name="T1" fmla="*/ 237 h 237"/>
                <a:gd name="T2" fmla="*/ 33 w 900"/>
                <a:gd name="T3" fmla="*/ 237 h 237"/>
                <a:gd name="T4" fmla="*/ 0 w 900"/>
                <a:gd name="T5" fmla="*/ 119 h 237"/>
                <a:gd name="T6" fmla="*/ 33 w 900"/>
                <a:gd name="T7" fmla="*/ 0 h 237"/>
                <a:gd name="T8" fmla="*/ 900 w 900"/>
                <a:gd name="T9" fmla="*/ 0 h 237"/>
                <a:gd name="T10" fmla="*/ 900 w 900"/>
                <a:gd name="T11" fmla="*/ 237 h 237"/>
              </a:gdLst>
              <a:ahLst/>
              <a:cxnLst>
                <a:cxn ang="0">
                  <a:pos x="T0" y="T1"/>
                </a:cxn>
                <a:cxn ang="0">
                  <a:pos x="T2" y="T3"/>
                </a:cxn>
                <a:cxn ang="0">
                  <a:pos x="T4" y="T5"/>
                </a:cxn>
                <a:cxn ang="0">
                  <a:pos x="T6" y="T7"/>
                </a:cxn>
                <a:cxn ang="0">
                  <a:pos x="T8" y="T9"/>
                </a:cxn>
                <a:cxn ang="0">
                  <a:pos x="T10" y="T11"/>
                </a:cxn>
              </a:cxnLst>
              <a:rect l="0" t="0" r="r" b="b"/>
              <a:pathLst>
                <a:path w="900" h="237">
                  <a:moveTo>
                    <a:pt x="900" y="237"/>
                  </a:moveTo>
                  <a:lnTo>
                    <a:pt x="33" y="237"/>
                  </a:lnTo>
                  <a:lnTo>
                    <a:pt x="0" y="119"/>
                  </a:lnTo>
                  <a:lnTo>
                    <a:pt x="33" y="0"/>
                  </a:lnTo>
                  <a:lnTo>
                    <a:pt x="900" y="0"/>
                  </a:lnTo>
                  <a:lnTo>
                    <a:pt x="900" y="237"/>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nvGrpSpPr>
            <p:cNvPr id="8" name="组合 1688"/>
            <p:cNvGrpSpPr>
              <a:grpSpLocks/>
            </p:cNvGrpSpPr>
            <p:nvPr/>
          </p:nvGrpSpPr>
          <p:grpSpPr bwMode="auto">
            <a:xfrm rot="5400000">
              <a:off x="3354594" y="2853255"/>
              <a:ext cx="150253" cy="2840975"/>
              <a:chOff x="5667696" y="1364343"/>
              <a:chExt cx="150253" cy="1826532"/>
            </a:xfrm>
            <a:grpFill/>
          </p:grpSpPr>
          <p:cxnSp>
            <p:nvCxnSpPr>
              <p:cNvPr id="1690" name="直接连接符 1689"/>
              <p:cNvCxnSpPr/>
              <p:nvPr/>
            </p:nvCxnSpPr>
            <p:spPr>
              <a:xfrm flipV="1">
                <a:off x="5817321" y="1363749"/>
                <a:ext cx="0" cy="162496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1" name="直接连接符 1690"/>
              <p:cNvCxnSpPr/>
              <p:nvPr/>
            </p:nvCxnSpPr>
            <p:spPr>
              <a:xfrm flipV="1">
                <a:off x="5668326" y="1564827"/>
                <a:ext cx="0" cy="162496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9" name="组合 1670"/>
          <p:cNvGrpSpPr>
            <a:grpSpLocks/>
          </p:cNvGrpSpPr>
          <p:nvPr/>
        </p:nvGrpSpPr>
        <p:grpSpPr bwMode="auto">
          <a:xfrm>
            <a:off x="4089797" y="3021531"/>
            <a:ext cx="371475" cy="369206"/>
            <a:chOff x="5547107" y="4005405"/>
            <a:chExt cx="495634" cy="493181"/>
          </a:xfrm>
        </p:grpSpPr>
        <p:sp>
          <p:nvSpPr>
            <p:cNvPr id="20501" name="Oval 1603"/>
            <p:cNvSpPr>
              <a:spLocks noChangeArrowheads="1"/>
            </p:cNvSpPr>
            <p:nvPr/>
          </p:nvSpPr>
          <p:spPr bwMode="auto">
            <a:xfrm>
              <a:off x="5547107" y="4005405"/>
              <a:ext cx="495634" cy="493181"/>
            </a:xfrm>
            <a:prstGeom prst="ellipse">
              <a:avLst/>
            </a:prstGeom>
            <a:solidFill>
              <a:schemeClr val="accent3"/>
            </a:solidFill>
            <a:ln>
              <a:solidFill>
                <a:schemeClr val="accent3"/>
              </a:solidFill>
            </a:ln>
          </p:spPr>
          <p:txBody>
            <a:bodyPr/>
            <a:lstStyle/>
            <a:p>
              <a:endParaRPr lang="zh-CN" altLang="en-US"/>
            </a:p>
          </p:txBody>
        </p:sp>
        <p:sp>
          <p:nvSpPr>
            <p:cNvPr id="20502" name="Oval 1604"/>
            <p:cNvSpPr>
              <a:spLocks noChangeArrowheads="1"/>
            </p:cNvSpPr>
            <p:nvPr/>
          </p:nvSpPr>
          <p:spPr bwMode="auto">
            <a:xfrm>
              <a:off x="5565988" y="4009792"/>
              <a:ext cx="452218" cy="453925"/>
            </a:xfrm>
            <a:prstGeom prst="ellipse">
              <a:avLst/>
            </a:prstGeom>
            <a:solidFill>
              <a:srgbClr val="FFFFFF"/>
            </a:solidFill>
            <a:ln>
              <a:solidFill>
                <a:schemeClr val="accent3"/>
              </a:solidFill>
            </a:ln>
          </p:spPr>
          <p:txBody>
            <a:bodyPr/>
            <a:lstStyle/>
            <a:p>
              <a:endParaRPr lang="zh-CN" altLang="en-US"/>
            </a:p>
          </p:txBody>
        </p:sp>
        <p:grpSp>
          <p:nvGrpSpPr>
            <p:cNvPr id="10" name="组合 1"/>
            <p:cNvGrpSpPr>
              <a:grpSpLocks/>
            </p:cNvGrpSpPr>
            <p:nvPr/>
          </p:nvGrpSpPr>
          <p:grpSpPr bwMode="auto">
            <a:xfrm>
              <a:off x="5682057" y="4086375"/>
              <a:ext cx="225734" cy="331241"/>
              <a:chOff x="5682057" y="3603931"/>
              <a:chExt cx="225734" cy="331241"/>
            </a:xfrm>
          </p:grpSpPr>
          <p:sp>
            <p:nvSpPr>
              <p:cNvPr id="20504" name="Freeform 407"/>
              <p:cNvSpPr>
                <a:spLocks noChangeArrowheads="1"/>
              </p:cNvSpPr>
              <p:nvPr/>
            </p:nvSpPr>
            <p:spPr bwMode="auto">
              <a:xfrm>
                <a:off x="5775295" y="3756056"/>
                <a:ext cx="29444" cy="29444"/>
              </a:xfrm>
              <a:custGeom>
                <a:avLst/>
                <a:gdLst>
                  <a:gd name="T0" fmla="*/ 2 w 5"/>
                  <a:gd name="T1" fmla="*/ 5 h 5"/>
                  <a:gd name="T2" fmla="*/ 1 w 5"/>
                  <a:gd name="T3" fmla="*/ 5 h 5"/>
                  <a:gd name="T4" fmla="*/ 1 w 5"/>
                  <a:gd name="T5" fmla="*/ 3 h 5"/>
                  <a:gd name="T6" fmla="*/ 3 w 5"/>
                  <a:gd name="T7" fmla="*/ 1 h 5"/>
                  <a:gd name="T8" fmla="*/ 4 w 5"/>
                  <a:gd name="T9" fmla="*/ 0 h 5"/>
                  <a:gd name="T10" fmla="*/ 5 w 5"/>
                  <a:gd name="T11" fmla="*/ 2 h 5"/>
                  <a:gd name="T12" fmla="*/ 3 w 5"/>
                  <a:gd name="T13" fmla="*/ 5 h 5"/>
                  <a:gd name="T14" fmla="*/ 2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2" y="5"/>
                      <a:pt x="1" y="5"/>
                      <a:pt x="1" y="5"/>
                    </a:cubicBezTo>
                    <a:cubicBezTo>
                      <a:pt x="1" y="5"/>
                      <a:pt x="0" y="4"/>
                      <a:pt x="1" y="3"/>
                    </a:cubicBezTo>
                    <a:cubicBezTo>
                      <a:pt x="3" y="1"/>
                      <a:pt x="3" y="1"/>
                      <a:pt x="3" y="1"/>
                    </a:cubicBezTo>
                    <a:cubicBezTo>
                      <a:pt x="3" y="0"/>
                      <a:pt x="4" y="0"/>
                      <a:pt x="4" y="0"/>
                    </a:cubicBezTo>
                    <a:cubicBezTo>
                      <a:pt x="5" y="1"/>
                      <a:pt x="5" y="1"/>
                      <a:pt x="5" y="2"/>
                    </a:cubicBezTo>
                    <a:cubicBezTo>
                      <a:pt x="3" y="5"/>
                      <a:pt x="3" y="5"/>
                      <a:pt x="3" y="5"/>
                    </a:cubicBezTo>
                    <a:cubicBezTo>
                      <a:pt x="3" y="5"/>
                      <a:pt x="2" y="5"/>
                      <a:pt x="2" y="5"/>
                    </a:cubicBezTo>
                    <a:close/>
                  </a:path>
                </a:pathLst>
              </a:custGeom>
              <a:solidFill>
                <a:srgbClr val="63973F"/>
              </a:solidFill>
              <a:ln>
                <a:solidFill>
                  <a:schemeClr val="accent3"/>
                </a:solidFill>
              </a:ln>
            </p:spPr>
            <p:txBody>
              <a:bodyPr/>
              <a:lstStyle/>
              <a:p>
                <a:endParaRPr lang="zh-CN" altLang="en-US"/>
              </a:p>
            </p:txBody>
          </p:sp>
          <p:sp>
            <p:nvSpPr>
              <p:cNvPr id="20505" name="Oval 1605"/>
              <p:cNvSpPr>
                <a:spLocks noChangeArrowheads="1"/>
              </p:cNvSpPr>
              <p:nvPr/>
            </p:nvSpPr>
            <p:spPr bwMode="auto">
              <a:xfrm>
                <a:off x="5775295" y="3900821"/>
                <a:ext cx="34351" cy="34351"/>
              </a:xfrm>
              <a:prstGeom prst="ellipse">
                <a:avLst/>
              </a:prstGeom>
              <a:solidFill>
                <a:srgbClr val="82C246"/>
              </a:solidFill>
              <a:ln>
                <a:solidFill>
                  <a:schemeClr val="accent3"/>
                </a:solidFill>
              </a:ln>
            </p:spPr>
            <p:txBody>
              <a:bodyPr/>
              <a:lstStyle/>
              <a:p>
                <a:endParaRPr lang="zh-CN" altLang="en-US"/>
              </a:p>
            </p:txBody>
          </p:sp>
          <p:sp>
            <p:nvSpPr>
              <p:cNvPr id="20506" name="Freeform 1606"/>
              <p:cNvSpPr>
                <a:spLocks noChangeArrowheads="1"/>
              </p:cNvSpPr>
              <p:nvPr/>
            </p:nvSpPr>
            <p:spPr bwMode="auto">
              <a:xfrm>
                <a:off x="5745851" y="3778139"/>
                <a:ext cx="98145" cy="144765"/>
              </a:xfrm>
              <a:custGeom>
                <a:avLst/>
                <a:gdLst>
                  <a:gd name="T0" fmla="*/ 17 w 17"/>
                  <a:gd name="T1" fmla="*/ 14 h 25"/>
                  <a:gd name="T2" fmla="*/ 10 w 17"/>
                  <a:gd name="T3" fmla="*/ 25 h 25"/>
                  <a:gd name="T4" fmla="*/ 7 w 17"/>
                  <a:gd name="T5" fmla="*/ 25 h 25"/>
                  <a:gd name="T6" fmla="*/ 0 w 17"/>
                  <a:gd name="T7" fmla="*/ 14 h 25"/>
                  <a:gd name="T8" fmla="*/ 0 w 17"/>
                  <a:gd name="T9" fmla="*/ 0 h 25"/>
                  <a:gd name="T10" fmla="*/ 17 w 17"/>
                  <a:gd name="T11" fmla="*/ 0 h 25"/>
                  <a:gd name="T12" fmla="*/ 17 w 17"/>
                  <a:gd name="T13" fmla="*/ 1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17" y="14"/>
                    </a:moveTo>
                    <a:cubicBezTo>
                      <a:pt x="17" y="20"/>
                      <a:pt x="14" y="25"/>
                      <a:pt x="10" y="25"/>
                    </a:cubicBezTo>
                    <a:cubicBezTo>
                      <a:pt x="7" y="25"/>
                      <a:pt x="7" y="25"/>
                      <a:pt x="7" y="25"/>
                    </a:cubicBezTo>
                    <a:cubicBezTo>
                      <a:pt x="3" y="25"/>
                      <a:pt x="0" y="20"/>
                      <a:pt x="0" y="14"/>
                    </a:cubicBezTo>
                    <a:cubicBezTo>
                      <a:pt x="0" y="0"/>
                      <a:pt x="0" y="0"/>
                      <a:pt x="0" y="0"/>
                    </a:cubicBezTo>
                    <a:cubicBezTo>
                      <a:pt x="17" y="0"/>
                      <a:pt x="17" y="0"/>
                      <a:pt x="17" y="0"/>
                    </a:cubicBezTo>
                    <a:lnTo>
                      <a:pt x="17" y="14"/>
                    </a:lnTo>
                    <a:close/>
                  </a:path>
                </a:pathLst>
              </a:custGeom>
              <a:solidFill>
                <a:srgbClr val="63973F"/>
              </a:solidFill>
              <a:ln>
                <a:solidFill>
                  <a:schemeClr val="accent3"/>
                </a:solidFill>
              </a:ln>
            </p:spPr>
            <p:txBody>
              <a:bodyPr/>
              <a:lstStyle/>
              <a:p>
                <a:endParaRPr lang="zh-CN" altLang="en-US"/>
              </a:p>
            </p:txBody>
          </p:sp>
          <p:sp>
            <p:nvSpPr>
              <p:cNvPr id="20507" name="Freeform 1607"/>
              <p:cNvSpPr>
                <a:spLocks noChangeArrowheads="1"/>
              </p:cNvSpPr>
              <p:nvPr/>
            </p:nvSpPr>
            <p:spPr bwMode="auto">
              <a:xfrm>
                <a:off x="5745851" y="3778139"/>
                <a:ext cx="98145" cy="58887"/>
              </a:xfrm>
              <a:custGeom>
                <a:avLst/>
                <a:gdLst>
                  <a:gd name="T0" fmla="*/ 0 w 17"/>
                  <a:gd name="T1" fmla="*/ 10 h 10"/>
                  <a:gd name="T2" fmla="*/ 17 w 17"/>
                  <a:gd name="T3" fmla="*/ 3 h 10"/>
                  <a:gd name="T4" fmla="*/ 17 w 17"/>
                  <a:gd name="T5" fmla="*/ 0 h 10"/>
                  <a:gd name="T6" fmla="*/ 17 w 17"/>
                  <a:gd name="T7" fmla="*/ 0 h 10"/>
                  <a:gd name="T8" fmla="*/ 0 w 17"/>
                  <a:gd name="T9" fmla="*/ 7 h 10"/>
                  <a:gd name="T10" fmla="*/ 0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0" y="10"/>
                    </a:moveTo>
                    <a:cubicBezTo>
                      <a:pt x="17" y="3"/>
                      <a:pt x="17" y="3"/>
                      <a:pt x="17" y="3"/>
                    </a:cubicBezTo>
                    <a:cubicBezTo>
                      <a:pt x="17" y="0"/>
                      <a:pt x="17" y="0"/>
                      <a:pt x="17" y="0"/>
                    </a:cubicBezTo>
                    <a:cubicBezTo>
                      <a:pt x="17" y="0"/>
                      <a:pt x="17" y="0"/>
                      <a:pt x="17" y="0"/>
                    </a:cubicBezTo>
                    <a:cubicBezTo>
                      <a:pt x="0" y="7"/>
                      <a:pt x="0" y="7"/>
                      <a:pt x="0" y="7"/>
                    </a:cubicBezTo>
                    <a:lnTo>
                      <a:pt x="0" y="10"/>
                    </a:lnTo>
                    <a:close/>
                  </a:path>
                </a:pathLst>
              </a:custGeom>
              <a:solidFill>
                <a:srgbClr val="82C246"/>
              </a:solidFill>
              <a:ln>
                <a:solidFill>
                  <a:schemeClr val="accent3"/>
                </a:solidFill>
              </a:ln>
            </p:spPr>
            <p:txBody>
              <a:bodyPr/>
              <a:lstStyle/>
              <a:p>
                <a:endParaRPr lang="zh-CN" altLang="en-US"/>
              </a:p>
            </p:txBody>
          </p:sp>
          <p:sp>
            <p:nvSpPr>
              <p:cNvPr id="20508" name="Freeform 1608"/>
              <p:cNvSpPr>
                <a:spLocks noChangeArrowheads="1"/>
              </p:cNvSpPr>
              <p:nvPr/>
            </p:nvSpPr>
            <p:spPr bwMode="auto">
              <a:xfrm>
                <a:off x="5745851" y="3812490"/>
                <a:ext cx="98145" cy="58887"/>
              </a:xfrm>
              <a:custGeom>
                <a:avLst/>
                <a:gdLst>
                  <a:gd name="T0" fmla="*/ 0 w 17"/>
                  <a:gd name="T1" fmla="*/ 8 h 10"/>
                  <a:gd name="T2" fmla="*/ 0 w 17"/>
                  <a:gd name="T3" fmla="*/ 10 h 10"/>
                  <a:gd name="T4" fmla="*/ 17 w 17"/>
                  <a:gd name="T5" fmla="*/ 3 h 10"/>
                  <a:gd name="T6" fmla="*/ 17 w 17"/>
                  <a:gd name="T7" fmla="*/ 0 h 10"/>
                  <a:gd name="T8" fmla="*/ 0 w 17"/>
                  <a:gd name="T9" fmla="*/ 7 h 10"/>
                  <a:gd name="T10" fmla="*/ 0 w 17"/>
                  <a:gd name="T11" fmla="*/ 8 h 10"/>
                </a:gdLst>
                <a:ahLst/>
                <a:cxnLst>
                  <a:cxn ang="0">
                    <a:pos x="T0" y="T1"/>
                  </a:cxn>
                  <a:cxn ang="0">
                    <a:pos x="T2" y="T3"/>
                  </a:cxn>
                  <a:cxn ang="0">
                    <a:pos x="T4" y="T5"/>
                  </a:cxn>
                  <a:cxn ang="0">
                    <a:pos x="T6" y="T7"/>
                  </a:cxn>
                  <a:cxn ang="0">
                    <a:pos x="T8" y="T9"/>
                  </a:cxn>
                  <a:cxn ang="0">
                    <a:pos x="T10" y="T11"/>
                  </a:cxn>
                </a:cxnLst>
                <a:rect l="0" t="0" r="r" b="b"/>
                <a:pathLst>
                  <a:path w="17" h="10">
                    <a:moveTo>
                      <a:pt x="0" y="8"/>
                    </a:moveTo>
                    <a:cubicBezTo>
                      <a:pt x="0" y="8"/>
                      <a:pt x="0" y="9"/>
                      <a:pt x="0" y="10"/>
                    </a:cubicBezTo>
                    <a:cubicBezTo>
                      <a:pt x="17" y="3"/>
                      <a:pt x="17" y="3"/>
                      <a:pt x="17" y="3"/>
                    </a:cubicBezTo>
                    <a:cubicBezTo>
                      <a:pt x="17" y="0"/>
                      <a:pt x="17" y="0"/>
                      <a:pt x="17" y="0"/>
                    </a:cubicBezTo>
                    <a:cubicBezTo>
                      <a:pt x="0" y="7"/>
                      <a:pt x="0" y="7"/>
                      <a:pt x="0" y="7"/>
                    </a:cubicBezTo>
                    <a:lnTo>
                      <a:pt x="0" y="8"/>
                    </a:lnTo>
                    <a:close/>
                  </a:path>
                </a:pathLst>
              </a:custGeom>
              <a:solidFill>
                <a:srgbClr val="82C246"/>
              </a:solidFill>
              <a:ln>
                <a:solidFill>
                  <a:schemeClr val="accent3"/>
                </a:solidFill>
              </a:ln>
            </p:spPr>
            <p:txBody>
              <a:bodyPr/>
              <a:lstStyle/>
              <a:p>
                <a:endParaRPr lang="zh-CN" altLang="en-US"/>
              </a:p>
            </p:txBody>
          </p:sp>
          <p:sp>
            <p:nvSpPr>
              <p:cNvPr id="20509" name="Freeform 1609"/>
              <p:cNvSpPr>
                <a:spLocks noChangeArrowheads="1"/>
              </p:cNvSpPr>
              <p:nvPr/>
            </p:nvSpPr>
            <p:spPr bwMode="auto">
              <a:xfrm>
                <a:off x="5745851" y="3841934"/>
                <a:ext cx="98145" cy="58887"/>
              </a:xfrm>
              <a:custGeom>
                <a:avLst/>
                <a:gdLst>
                  <a:gd name="T0" fmla="*/ 1 w 17"/>
                  <a:gd name="T1" fmla="*/ 10 h 10"/>
                  <a:gd name="T2" fmla="*/ 17 w 17"/>
                  <a:gd name="T3" fmla="*/ 3 h 10"/>
                  <a:gd name="T4" fmla="*/ 17 w 17"/>
                  <a:gd name="T5" fmla="*/ 3 h 10"/>
                  <a:gd name="T6" fmla="*/ 17 w 17"/>
                  <a:gd name="T7" fmla="*/ 0 h 10"/>
                  <a:gd name="T8" fmla="*/ 0 w 17"/>
                  <a:gd name="T9" fmla="*/ 7 h 10"/>
                  <a:gd name="T10" fmla="*/ 1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1" y="10"/>
                    </a:moveTo>
                    <a:cubicBezTo>
                      <a:pt x="17" y="3"/>
                      <a:pt x="17" y="3"/>
                      <a:pt x="17" y="3"/>
                    </a:cubicBezTo>
                    <a:cubicBezTo>
                      <a:pt x="17" y="3"/>
                      <a:pt x="17" y="3"/>
                      <a:pt x="17" y="3"/>
                    </a:cubicBezTo>
                    <a:cubicBezTo>
                      <a:pt x="17" y="0"/>
                      <a:pt x="17" y="0"/>
                      <a:pt x="17" y="0"/>
                    </a:cubicBezTo>
                    <a:cubicBezTo>
                      <a:pt x="0" y="7"/>
                      <a:pt x="0" y="7"/>
                      <a:pt x="0" y="7"/>
                    </a:cubicBezTo>
                    <a:cubicBezTo>
                      <a:pt x="0" y="8"/>
                      <a:pt x="1" y="9"/>
                      <a:pt x="1" y="10"/>
                    </a:cubicBezTo>
                    <a:close/>
                  </a:path>
                </a:pathLst>
              </a:custGeom>
              <a:solidFill>
                <a:srgbClr val="82C246"/>
              </a:solidFill>
              <a:ln>
                <a:solidFill>
                  <a:schemeClr val="accent3"/>
                </a:solidFill>
              </a:ln>
            </p:spPr>
            <p:txBody>
              <a:bodyPr/>
              <a:lstStyle/>
              <a:p>
                <a:endParaRPr lang="zh-CN" altLang="en-US"/>
              </a:p>
            </p:txBody>
          </p:sp>
          <p:sp>
            <p:nvSpPr>
              <p:cNvPr id="20510" name="Freeform 1610"/>
              <p:cNvSpPr>
                <a:spLocks noChangeArrowheads="1"/>
              </p:cNvSpPr>
              <p:nvPr/>
            </p:nvSpPr>
            <p:spPr bwMode="auto">
              <a:xfrm>
                <a:off x="5758120" y="3871377"/>
                <a:ext cx="85877" cy="46619"/>
              </a:xfrm>
              <a:custGeom>
                <a:avLst/>
                <a:gdLst>
                  <a:gd name="T0" fmla="*/ 3 w 15"/>
                  <a:gd name="T1" fmla="*/ 8 h 8"/>
                  <a:gd name="T2" fmla="*/ 14 w 15"/>
                  <a:gd name="T3" fmla="*/ 4 h 8"/>
                  <a:gd name="T4" fmla="*/ 15 w 15"/>
                  <a:gd name="T5" fmla="*/ 0 h 8"/>
                  <a:gd name="T6" fmla="*/ 0 w 15"/>
                  <a:gd name="T7" fmla="*/ 6 h 8"/>
                  <a:gd name="T8" fmla="*/ 3 w 15"/>
                  <a:gd name="T9" fmla="*/ 8 h 8"/>
                </a:gdLst>
                <a:ahLst/>
                <a:cxnLst>
                  <a:cxn ang="0">
                    <a:pos x="T0" y="T1"/>
                  </a:cxn>
                  <a:cxn ang="0">
                    <a:pos x="T2" y="T3"/>
                  </a:cxn>
                  <a:cxn ang="0">
                    <a:pos x="T4" y="T5"/>
                  </a:cxn>
                  <a:cxn ang="0">
                    <a:pos x="T6" y="T7"/>
                  </a:cxn>
                  <a:cxn ang="0">
                    <a:pos x="T8" y="T9"/>
                  </a:cxn>
                </a:cxnLst>
                <a:rect l="0" t="0" r="r" b="b"/>
                <a:pathLst>
                  <a:path w="15" h="8">
                    <a:moveTo>
                      <a:pt x="3" y="8"/>
                    </a:moveTo>
                    <a:cubicBezTo>
                      <a:pt x="14" y="4"/>
                      <a:pt x="14" y="4"/>
                      <a:pt x="14" y="4"/>
                    </a:cubicBezTo>
                    <a:cubicBezTo>
                      <a:pt x="14" y="3"/>
                      <a:pt x="15" y="2"/>
                      <a:pt x="15" y="0"/>
                    </a:cubicBezTo>
                    <a:cubicBezTo>
                      <a:pt x="0" y="6"/>
                      <a:pt x="0" y="6"/>
                      <a:pt x="0" y="6"/>
                    </a:cubicBezTo>
                    <a:cubicBezTo>
                      <a:pt x="1" y="7"/>
                      <a:pt x="2" y="8"/>
                      <a:pt x="3" y="8"/>
                    </a:cubicBezTo>
                    <a:close/>
                  </a:path>
                </a:pathLst>
              </a:custGeom>
              <a:solidFill>
                <a:srgbClr val="82C246"/>
              </a:solidFill>
              <a:ln>
                <a:solidFill>
                  <a:schemeClr val="accent3"/>
                </a:solidFill>
              </a:ln>
            </p:spPr>
            <p:txBody>
              <a:bodyPr/>
              <a:lstStyle/>
              <a:p>
                <a:endParaRPr lang="zh-CN" altLang="en-US"/>
              </a:p>
            </p:txBody>
          </p:sp>
          <p:sp>
            <p:nvSpPr>
              <p:cNvPr id="20511" name="Oval 1611"/>
              <p:cNvSpPr>
                <a:spLocks noChangeArrowheads="1"/>
              </p:cNvSpPr>
              <p:nvPr/>
            </p:nvSpPr>
            <p:spPr bwMode="auto">
              <a:xfrm>
                <a:off x="5682057" y="3603931"/>
                <a:ext cx="225734" cy="233096"/>
              </a:xfrm>
              <a:prstGeom prst="ellipse">
                <a:avLst/>
              </a:prstGeom>
              <a:solidFill>
                <a:srgbClr val="63973F"/>
              </a:solidFill>
              <a:ln>
                <a:solidFill>
                  <a:schemeClr val="accent3"/>
                </a:solidFill>
              </a:ln>
            </p:spPr>
            <p:txBody>
              <a:bodyPr/>
              <a:lstStyle/>
              <a:p>
                <a:endParaRPr lang="zh-CN" altLang="en-US"/>
              </a:p>
            </p:txBody>
          </p:sp>
          <p:sp>
            <p:nvSpPr>
              <p:cNvPr id="20512" name="Oval 1613"/>
              <p:cNvSpPr>
                <a:spLocks noChangeArrowheads="1"/>
              </p:cNvSpPr>
              <p:nvPr/>
            </p:nvSpPr>
            <p:spPr bwMode="auto">
              <a:xfrm>
                <a:off x="5686964" y="3616199"/>
                <a:ext cx="215920" cy="208559"/>
              </a:xfrm>
              <a:prstGeom prst="ellipse">
                <a:avLst/>
              </a:prstGeom>
              <a:solidFill>
                <a:srgbClr val="FFFFFF"/>
              </a:solidFill>
              <a:ln>
                <a:solidFill>
                  <a:schemeClr val="accent3"/>
                </a:solidFill>
              </a:ln>
            </p:spPr>
            <p:txBody>
              <a:bodyPr/>
              <a:lstStyle/>
              <a:p>
                <a:endParaRPr lang="zh-CN" altLang="en-US"/>
              </a:p>
            </p:txBody>
          </p:sp>
          <p:sp>
            <p:nvSpPr>
              <p:cNvPr id="20513" name="Freeform 1614"/>
              <p:cNvSpPr>
                <a:spLocks noChangeArrowheads="1"/>
              </p:cNvSpPr>
              <p:nvPr/>
            </p:nvSpPr>
            <p:spPr bwMode="auto">
              <a:xfrm>
                <a:off x="5775295" y="3709437"/>
                <a:ext cx="51526" cy="115321"/>
              </a:xfrm>
              <a:custGeom>
                <a:avLst/>
                <a:gdLst>
                  <a:gd name="T0" fmla="*/ 8 w 9"/>
                  <a:gd name="T1" fmla="*/ 0 h 20"/>
                  <a:gd name="T2" fmla="*/ 8 w 9"/>
                  <a:gd name="T3" fmla="*/ 0 h 20"/>
                  <a:gd name="T4" fmla="*/ 8 w 9"/>
                  <a:gd name="T5" fmla="*/ 0 h 20"/>
                  <a:gd name="T6" fmla="*/ 6 w 9"/>
                  <a:gd name="T7" fmla="*/ 1 h 20"/>
                  <a:gd name="T8" fmla="*/ 5 w 9"/>
                  <a:gd name="T9" fmla="*/ 1 h 20"/>
                  <a:gd name="T10" fmla="*/ 3 w 9"/>
                  <a:gd name="T11" fmla="*/ 1 h 20"/>
                  <a:gd name="T12" fmla="*/ 1 w 9"/>
                  <a:gd name="T13" fmla="*/ 0 h 20"/>
                  <a:gd name="T14" fmla="*/ 0 w 9"/>
                  <a:gd name="T15" fmla="*/ 1 h 20"/>
                  <a:gd name="T16" fmla="*/ 1 w 9"/>
                  <a:gd name="T17" fmla="*/ 0 h 20"/>
                  <a:gd name="T18" fmla="*/ 3 w 9"/>
                  <a:gd name="T19" fmla="*/ 1 h 20"/>
                  <a:gd name="T20" fmla="*/ 5 w 9"/>
                  <a:gd name="T21" fmla="*/ 1 h 20"/>
                  <a:gd name="T22" fmla="*/ 6 w 9"/>
                  <a:gd name="T23" fmla="*/ 2 h 20"/>
                  <a:gd name="T24" fmla="*/ 7 w 9"/>
                  <a:gd name="T25" fmla="*/ 1 h 20"/>
                  <a:gd name="T26" fmla="*/ 7 w 9"/>
                  <a:gd name="T27" fmla="*/ 1 h 20"/>
                  <a:gd name="T28" fmla="*/ 8 w 9"/>
                  <a:gd name="T29" fmla="*/ 1 h 20"/>
                  <a:gd name="T30" fmla="*/ 4 w 9"/>
                  <a:gd name="T31" fmla="*/ 20 h 20"/>
                  <a:gd name="T32" fmla="*/ 5 w 9"/>
                  <a:gd name="T33" fmla="*/ 20 h 20"/>
                  <a:gd name="T34" fmla="*/ 8 w 9"/>
                  <a:gd name="T35" fmla="*/ 3 h 20"/>
                  <a:gd name="T36" fmla="*/ 8 w 9"/>
                  <a:gd name="T37" fmla="*/ 1 h 20"/>
                  <a:gd name="T38" fmla="*/ 9 w 9"/>
                  <a:gd name="T39" fmla="*/ 1 h 20"/>
                  <a:gd name="T40" fmla="*/ 8 w 9"/>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0">
                    <a:moveTo>
                      <a:pt x="8" y="0"/>
                    </a:moveTo>
                    <a:cubicBezTo>
                      <a:pt x="8" y="0"/>
                      <a:pt x="8" y="0"/>
                      <a:pt x="8" y="0"/>
                    </a:cubicBezTo>
                    <a:cubicBezTo>
                      <a:pt x="8" y="0"/>
                      <a:pt x="8" y="0"/>
                      <a:pt x="8" y="0"/>
                    </a:cubicBezTo>
                    <a:cubicBezTo>
                      <a:pt x="6" y="1"/>
                      <a:pt x="6" y="1"/>
                      <a:pt x="6" y="1"/>
                    </a:cubicBezTo>
                    <a:cubicBezTo>
                      <a:pt x="5" y="1"/>
                      <a:pt x="5" y="1"/>
                      <a:pt x="5" y="1"/>
                    </a:cubicBezTo>
                    <a:cubicBezTo>
                      <a:pt x="3" y="1"/>
                      <a:pt x="3" y="1"/>
                      <a:pt x="3" y="1"/>
                    </a:cubicBezTo>
                    <a:cubicBezTo>
                      <a:pt x="1" y="0"/>
                      <a:pt x="1" y="0"/>
                      <a:pt x="1" y="0"/>
                    </a:cubicBezTo>
                    <a:cubicBezTo>
                      <a:pt x="0" y="1"/>
                      <a:pt x="0" y="1"/>
                      <a:pt x="0" y="1"/>
                    </a:cubicBezTo>
                    <a:cubicBezTo>
                      <a:pt x="1" y="0"/>
                      <a:pt x="1" y="0"/>
                      <a:pt x="1" y="0"/>
                    </a:cubicBezTo>
                    <a:cubicBezTo>
                      <a:pt x="3" y="1"/>
                      <a:pt x="3" y="1"/>
                      <a:pt x="3" y="1"/>
                    </a:cubicBezTo>
                    <a:cubicBezTo>
                      <a:pt x="5" y="1"/>
                      <a:pt x="5" y="1"/>
                      <a:pt x="5" y="1"/>
                    </a:cubicBezTo>
                    <a:cubicBezTo>
                      <a:pt x="6" y="2"/>
                      <a:pt x="6" y="2"/>
                      <a:pt x="6" y="2"/>
                    </a:cubicBezTo>
                    <a:cubicBezTo>
                      <a:pt x="7" y="1"/>
                      <a:pt x="7" y="1"/>
                      <a:pt x="7" y="1"/>
                    </a:cubicBezTo>
                    <a:cubicBezTo>
                      <a:pt x="7" y="1"/>
                      <a:pt x="7" y="1"/>
                      <a:pt x="7" y="1"/>
                    </a:cubicBezTo>
                    <a:cubicBezTo>
                      <a:pt x="7" y="1"/>
                      <a:pt x="8" y="1"/>
                      <a:pt x="8" y="1"/>
                    </a:cubicBezTo>
                    <a:cubicBezTo>
                      <a:pt x="4" y="20"/>
                      <a:pt x="4" y="20"/>
                      <a:pt x="4" y="20"/>
                    </a:cubicBezTo>
                    <a:cubicBezTo>
                      <a:pt x="5" y="20"/>
                      <a:pt x="5" y="20"/>
                      <a:pt x="5" y="20"/>
                    </a:cubicBezTo>
                    <a:cubicBezTo>
                      <a:pt x="8" y="3"/>
                      <a:pt x="8" y="3"/>
                      <a:pt x="8" y="3"/>
                    </a:cubicBezTo>
                    <a:cubicBezTo>
                      <a:pt x="8" y="1"/>
                      <a:pt x="8" y="1"/>
                      <a:pt x="8" y="1"/>
                    </a:cubicBezTo>
                    <a:cubicBezTo>
                      <a:pt x="9" y="1"/>
                      <a:pt x="9" y="1"/>
                      <a:pt x="9" y="1"/>
                    </a:cubicBezTo>
                    <a:cubicBezTo>
                      <a:pt x="9" y="0"/>
                      <a:pt x="9" y="0"/>
                      <a:pt x="8" y="0"/>
                    </a:cubicBezTo>
                    <a:close/>
                  </a:path>
                </a:pathLst>
              </a:custGeom>
              <a:solidFill>
                <a:srgbClr val="63973F"/>
              </a:solidFill>
              <a:ln>
                <a:solidFill>
                  <a:schemeClr val="accent3"/>
                </a:solidFill>
              </a:ln>
            </p:spPr>
            <p:txBody>
              <a:bodyPr/>
              <a:lstStyle/>
              <a:p>
                <a:endParaRPr lang="zh-CN" altLang="en-US"/>
              </a:p>
            </p:txBody>
          </p:sp>
          <p:sp>
            <p:nvSpPr>
              <p:cNvPr id="20514" name="Freeform 1615"/>
              <p:cNvSpPr>
                <a:spLocks noChangeArrowheads="1"/>
              </p:cNvSpPr>
              <p:nvPr/>
            </p:nvSpPr>
            <p:spPr bwMode="auto">
              <a:xfrm>
                <a:off x="5758120" y="3709437"/>
                <a:ext cx="26990" cy="115321"/>
              </a:xfrm>
              <a:custGeom>
                <a:avLst/>
                <a:gdLst>
                  <a:gd name="T0" fmla="*/ 2 w 5"/>
                  <a:gd name="T1" fmla="*/ 0 h 20"/>
                  <a:gd name="T2" fmla="*/ 2 w 5"/>
                  <a:gd name="T3" fmla="*/ 0 h 20"/>
                  <a:gd name="T4" fmla="*/ 2 w 5"/>
                  <a:gd name="T5" fmla="*/ 0 h 20"/>
                  <a:gd name="T6" fmla="*/ 1 w 5"/>
                  <a:gd name="T7" fmla="*/ 0 h 20"/>
                  <a:gd name="T8" fmla="*/ 0 w 5"/>
                  <a:gd name="T9" fmla="*/ 1 h 20"/>
                  <a:gd name="T10" fmla="*/ 1 w 5"/>
                  <a:gd name="T11" fmla="*/ 1 h 20"/>
                  <a:gd name="T12" fmla="*/ 4 w 5"/>
                  <a:gd name="T13" fmla="*/ 20 h 20"/>
                  <a:gd name="T14" fmla="*/ 5 w 5"/>
                  <a:gd name="T15" fmla="*/ 20 h 20"/>
                  <a:gd name="T16" fmla="*/ 1 w 5"/>
                  <a:gd name="T17" fmla="*/ 1 h 20"/>
                  <a:gd name="T18" fmla="*/ 2 w 5"/>
                  <a:gd name="T19" fmla="*/ 1 h 20"/>
                  <a:gd name="T20" fmla="*/ 3 w 5"/>
                  <a:gd name="T21" fmla="*/ 1 h 20"/>
                  <a:gd name="T22" fmla="*/ 3 w 5"/>
                  <a:gd name="T23" fmla="*/ 1 h 20"/>
                  <a:gd name="T24" fmla="*/ 3 w 5"/>
                  <a:gd name="T25" fmla="*/ 1 h 20"/>
                  <a:gd name="T26" fmla="*/ 2 w 5"/>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0">
                    <a:moveTo>
                      <a:pt x="2" y="0"/>
                    </a:moveTo>
                    <a:cubicBezTo>
                      <a:pt x="2" y="0"/>
                      <a:pt x="2" y="0"/>
                      <a:pt x="2" y="0"/>
                    </a:cubicBezTo>
                    <a:cubicBezTo>
                      <a:pt x="2" y="0"/>
                      <a:pt x="2" y="0"/>
                      <a:pt x="2" y="0"/>
                    </a:cubicBezTo>
                    <a:cubicBezTo>
                      <a:pt x="2" y="0"/>
                      <a:pt x="1" y="0"/>
                      <a:pt x="1" y="0"/>
                    </a:cubicBezTo>
                    <a:cubicBezTo>
                      <a:pt x="0" y="0"/>
                      <a:pt x="0" y="0"/>
                      <a:pt x="0" y="1"/>
                    </a:cubicBezTo>
                    <a:cubicBezTo>
                      <a:pt x="0" y="1"/>
                      <a:pt x="1" y="1"/>
                      <a:pt x="1" y="1"/>
                    </a:cubicBezTo>
                    <a:cubicBezTo>
                      <a:pt x="4" y="20"/>
                      <a:pt x="4" y="20"/>
                      <a:pt x="4" y="20"/>
                    </a:cubicBezTo>
                    <a:cubicBezTo>
                      <a:pt x="5" y="20"/>
                      <a:pt x="5" y="20"/>
                      <a:pt x="5" y="20"/>
                    </a:cubicBezTo>
                    <a:cubicBezTo>
                      <a:pt x="1" y="1"/>
                      <a:pt x="1" y="1"/>
                      <a:pt x="1" y="1"/>
                    </a:cubicBezTo>
                    <a:cubicBezTo>
                      <a:pt x="2" y="1"/>
                      <a:pt x="2" y="1"/>
                      <a:pt x="2" y="1"/>
                    </a:cubicBezTo>
                    <a:cubicBezTo>
                      <a:pt x="3" y="1"/>
                      <a:pt x="3" y="1"/>
                      <a:pt x="3" y="1"/>
                    </a:cubicBezTo>
                    <a:cubicBezTo>
                      <a:pt x="3" y="1"/>
                      <a:pt x="3" y="1"/>
                      <a:pt x="3" y="1"/>
                    </a:cubicBezTo>
                    <a:cubicBezTo>
                      <a:pt x="3" y="1"/>
                      <a:pt x="3" y="1"/>
                      <a:pt x="3" y="1"/>
                    </a:cubicBezTo>
                    <a:lnTo>
                      <a:pt x="2" y="0"/>
                    </a:lnTo>
                    <a:close/>
                  </a:path>
                </a:pathLst>
              </a:custGeom>
              <a:solidFill>
                <a:srgbClr val="63973F"/>
              </a:solidFill>
              <a:ln>
                <a:solidFill>
                  <a:schemeClr val="accent3"/>
                </a:solidFill>
              </a:ln>
            </p:spPr>
            <p:txBody>
              <a:bodyPr/>
              <a:lstStyle/>
              <a:p>
                <a:endParaRPr lang="zh-CN" altLang="en-US"/>
              </a:p>
            </p:txBody>
          </p:sp>
        </p:grpSp>
      </p:grpSp>
      <p:grpSp>
        <p:nvGrpSpPr>
          <p:cNvPr id="11" name="组合 1671"/>
          <p:cNvGrpSpPr>
            <a:grpSpLocks/>
          </p:cNvGrpSpPr>
          <p:nvPr/>
        </p:nvGrpSpPr>
        <p:grpSpPr bwMode="auto">
          <a:xfrm>
            <a:off x="4101704" y="2449872"/>
            <a:ext cx="371475" cy="376354"/>
            <a:chOff x="5547107" y="3406717"/>
            <a:chExt cx="495634" cy="500542"/>
          </a:xfrm>
        </p:grpSpPr>
        <p:sp>
          <p:nvSpPr>
            <p:cNvPr id="20516" name="Freeform 1205"/>
            <p:cNvSpPr>
              <a:spLocks noChangeArrowheads="1"/>
            </p:cNvSpPr>
            <p:nvPr/>
          </p:nvSpPr>
          <p:spPr bwMode="auto">
            <a:xfrm>
              <a:off x="5605994" y="3504863"/>
              <a:ext cx="41712" cy="41712"/>
            </a:xfrm>
            <a:custGeom>
              <a:avLst/>
              <a:gdLst>
                <a:gd name="T0" fmla="*/ 7 w 7"/>
                <a:gd name="T1" fmla="*/ 7 h 7"/>
                <a:gd name="T2" fmla="*/ 7 w 7"/>
                <a:gd name="T3" fmla="*/ 5 h 7"/>
                <a:gd name="T4" fmla="*/ 2 w 7"/>
                <a:gd name="T5" fmla="*/ 1 h 7"/>
                <a:gd name="T6" fmla="*/ 0 w 7"/>
                <a:gd name="T7" fmla="*/ 1 h 7"/>
                <a:gd name="T8" fmla="*/ 0 w 7"/>
                <a:gd name="T9" fmla="*/ 1 h 7"/>
                <a:gd name="T10" fmla="*/ 1 w 7"/>
                <a:gd name="T11" fmla="*/ 3 h 7"/>
                <a:gd name="T12" fmla="*/ 5 w 7"/>
                <a:gd name="T13" fmla="*/ 7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cubicBezTo>
                    <a:pt x="7" y="6"/>
                    <a:pt x="7" y="5"/>
                    <a:pt x="7" y="5"/>
                  </a:cubicBezTo>
                  <a:cubicBezTo>
                    <a:pt x="2" y="1"/>
                    <a:pt x="2" y="1"/>
                    <a:pt x="2" y="1"/>
                  </a:cubicBezTo>
                  <a:cubicBezTo>
                    <a:pt x="2" y="0"/>
                    <a:pt x="1" y="0"/>
                    <a:pt x="0" y="1"/>
                  </a:cubicBezTo>
                  <a:cubicBezTo>
                    <a:pt x="0" y="1"/>
                    <a:pt x="0" y="1"/>
                    <a:pt x="0" y="1"/>
                  </a:cubicBezTo>
                  <a:cubicBezTo>
                    <a:pt x="0" y="2"/>
                    <a:pt x="0" y="2"/>
                    <a:pt x="1" y="3"/>
                  </a:cubicBezTo>
                  <a:cubicBezTo>
                    <a:pt x="5" y="7"/>
                    <a:pt x="5" y="7"/>
                    <a:pt x="5" y="7"/>
                  </a:cubicBezTo>
                  <a:cubicBezTo>
                    <a:pt x="6" y="7"/>
                    <a:pt x="7" y="7"/>
                    <a:pt x="7" y="7"/>
                  </a:cubicBezTo>
                  <a:close/>
                </a:path>
              </a:pathLst>
            </a:custGeom>
            <a:solidFill>
              <a:srgbClr val="63973F"/>
            </a:solidFill>
            <a:ln>
              <a:solidFill>
                <a:schemeClr val="accent1"/>
              </a:solidFill>
            </a:ln>
          </p:spPr>
          <p:txBody>
            <a:bodyPr/>
            <a:lstStyle/>
            <a:p>
              <a:endParaRPr lang="zh-CN" altLang="en-US"/>
            </a:p>
          </p:txBody>
        </p:sp>
        <p:sp>
          <p:nvSpPr>
            <p:cNvPr id="20517" name="Oval 1616"/>
            <p:cNvSpPr>
              <a:spLocks noChangeArrowheads="1"/>
            </p:cNvSpPr>
            <p:nvPr/>
          </p:nvSpPr>
          <p:spPr bwMode="auto">
            <a:xfrm>
              <a:off x="5547107" y="3406717"/>
              <a:ext cx="495634" cy="500542"/>
            </a:xfrm>
            <a:prstGeom prst="ellipse">
              <a:avLst/>
            </a:prstGeom>
            <a:solidFill>
              <a:schemeClr val="accent1"/>
            </a:solidFill>
            <a:ln>
              <a:solidFill>
                <a:schemeClr val="accent1"/>
              </a:solidFill>
            </a:ln>
          </p:spPr>
          <p:txBody>
            <a:bodyPr/>
            <a:lstStyle/>
            <a:p>
              <a:endParaRPr lang="zh-CN" altLang="en-US"/>
            </a:p>
          </p:txBody>
        </p:sp>
        <p:sp>
          <p:nvSpPr>
            <p:cNvPr id="20518" name="Oval 1617"/>
            <p:cNvSpPr>
              <a:spLocks noChangeArrowheads="1"/>
            </p:cNvSpPr>
            <p:nvPr/>
          </p:nvSpPr>
          <p:spPr bwMode="auto">
            <a:xfrm>
              <a:off x="5564282" y="3431254"/>
              <a:ext cx="453923" cy="451469"/>
            </a:xfrm>
            <a:prstGeom prst="ellipse">
              <a:avLst/>
            </a:prstGeom>
            <a:solidFill>
              <a:srgbClr val="FFFFFF"/>
            </a:solidFill>
            <a:ln>
              <a:solidFill>
                <a:schemeClr val="accent1"/>
              </a:solidFill>
            </a:ln>
          </p:spPr>
          <p:txBody>
            <a:bodyPr/>
            <a:lstStyle/>
            <a:p>
              <a:endParaRPr lang="zh-CN" altLang="en-US"/>
            </a:p>
          </p:txBody>
        </p:sp>
        <p:grpSp>
          <p:nvGrpSpPr>
            <p:cNvPr id="12" name="组合 1654"/>
            <p:cNvGrpSpPr>
              <a:grpSpLocks/>
            </p:cNvGrpSpPr>
            <p:nvPr/>
          </p:nvGrpSpPr>
          <p:grpSpPr bwMode="auto">
            <a:xfrm>
              <a:off x="5610901" y="3482780"/>
              <a:ext cx="368046" cy="348417"/>
              <a:chOff x="5610901" y="3000336"/>
              <a:chExt cx="368046" cy="348417"/>
            </a:xfrm>
          </p:grpSpPr>
          <p:sp>
            <p:nvSpPr>
              <p:cNvPr id="20520" name="Freeform 1618"/>
              <p:cNvSpPr>
                <a:spLocks noChangeArrowheads="1"/>
              </p:cNvSpPr>
              <p:nvPr/>
            </p:nvSpPr>
            <p:spPr bwMode="auto">
              <a:xfrm>
                <a:off x="5682057" y="3000336"/>
                <a:ext cx="169301" cy="110414"/>
              </a:xfrm>
              <a:custGeom>
                <a:avLst/>
                <a:gdLst>
                  <a:gd name="T0" fmla="*/ 11 w 29"/>
                  <a:gd name="T1" fmla="*/ 0 h 19"/>
                  <a:gd name="T2" fmla="*/ 0 w 29"/>
                  <a:gd name="T3" fmla="*/ 11 h 19"/>
                  <a:gd name="T4" fmla="*/ 9 w 29"/>
                  <a:gd name="T5" fmla="*/ 19 h 19"/>
                  <a:gd name="T6" fmla="*/ 29 w 29"/>
                  <a:gd name="T7" fmla="*/ 0 h 19"/>
                  <a:gd name="T8" fmla="*/ 11 w 29"/>
                  <a:gd name="T9" fmla="*/ 0 h 19"/>
                </a:gdLst>
                <a:ahLst/>
                <a:cxnLst>
                  <a:cxn ang="0">
                    <a:pos x="T0" y="T1"/>
                  </a:cxn>
                  <a:cxn ang="0">
                    <a:pos x="T2" y="T3"/>
                  </a:cxn>
                  <a:cxn ang="0">
                    <a:pos x="T4" y="T5"/>
                  </a:cxn>
                  <a:cxn ang="0">
                    <a:pos x="T6" y="T7"/>
                  </a:cxn>
                  <a:cxn ang="0">
                    <a:pos x="T8" y="T9"/>
                  </a:cxn>
                </a:cxnLst>
                <a:rect l="0" t="0" r="r" b="b"/>
                <a:pathLst>
                  <a:path w="29" h="19">
                    <a:moveTo>
                      <a:pt x="11" y="0"/>
                    </a:moveTo>
                    <a:cubicBezTo>
                      <a:pt x="7" y="2"/>
                      <a:pt x="0" y="11"/>
                      <a:pt x="0" y="11"/>
                    </a:cubicBezTo>
                    <a:cubicBezTo>
                      <a:pt x="9" y="19"/>
                      <a:pt x="9" y="19"/>
                      <a:pt x="9" y="19"/>
                    </a:cubicBezTo>
                    <a:cubicBezTo>
                      <a:pt x="9" y="19"/>
                      <a:pt x="20" y="4"/>
                      <a:pt x="29" y="0"/>
                    </a:cubicBezTo>
                    <a:lnTo>
                      <a:pt x="11" y="0"/>
                    </a:lnTo>
                    <a:close/>
                  </a:path>
                </a:pathLst>
              </a:custGeom>
              <a:solidFill>
                <a:schemeClr val="accent1"/>
              </a:solidFill>
              <a:ln>
                <a:solidFill>
                  <a:schemeClr val="accent1"/>
                </a:solidFill>
              </a:ln>
            </p:spPr>
            <p:txBody>
              <a:bodyPr/>
              <a:lstStyle/>
              <a:p>
                <a:endParaRPr lang="zh-CN" altLang="en-US"/>
              </a:p>
            </p:txBody>
          </p:sp>
          <p:sp>
            <p:nvSpPr>
              <p:cNvPr id="20521" name="Freeform 1619"/>
              <p:cNvSpPr>
                <a:spLocks noChangeArrowheads="1"/>
              </p:cNvSpPr>
              <p:nvPr/>
            </p:nvSpPr>
            <p:spPr bwMode="auto">
              <a:xfrm>
                <a:off x="5745851" y="3000336"/>
                <a:ext cx="179115" cy="122682"/>
              </a:xfrm>
              <a:custGeom>
                <a:avLst/>
                <a:gdLst>
                  <a:gd name="T0" fmla="*/ 31 w 31"/>
                  <a:gd name="T1" fmla="*/ 4 h 21"/>
                  <a:gd name="T2" fmla="*/ 28 w 31"/>
                  <a:gd name="T3" fmla="*/ 21 h 21"/>
                  <a:gd name="T4" fmla="*/ 11 w 31"/>
                  <a:gd name="T5" fmla="*/ 18 h 21"/>
                  <a:gd name="T6" fmla="*/ 16 w 31"/>
                  <a:gd name="T7" fmla="*/ 14 h 21"/>
                  <a:gd name="T8" fmla="*/ 0 w 31"/>
                  <a:gd name="T9" fmla="*/ 0 h 21"/>
                  <a:gd name="T10" fmla="*/ 18 w 31"/>
                  <a:gd name="T11" fmla="*/ 0 h 21"/>
                  <a:gd name="T12" fmla="*/ 26 w 31"/>
                  <a:gd name="T13" fmla="*/ 7 h 21"/>
                  <a:gd name="T14" fmla="*/ 31 w 31"/>
                  <a:gd name="T15" fmla="*/ 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1">
                    <a:moveTo>
                      <a:pt x="31" y="4"/>
                    </a:moveTo>
                    <a:cubicBezTo>
                      <a:pt x="28" y="21"/>
                      <a:pt x="28" y="21"/>
                      <a:pt x="28" y="21"/>
                    </a:cubicBezTo>
                    <a:cubicBezTo>
                      <a:pt x="11" y="18"/>
                      <a:pt x="11" y="18"/>
                      <a:pt x="11" y="18"/>
                    </a:cubicBezTo>
                    <a:cubicBezTo>
                      <a:pt x="16" y="14"/>
                      <a:pt x="16" y="14"/>
                      <a:pt x="16" y="14"/>
                    </a:cubicBezTo>
                    <a:cubicBezTo>
                      <a:pt x="12" y="10"/>
                      <a:pt x="4" y="1"/>
                      <a:pt x="0" y="0"/>
                    </a:cubicBezTo>
                    <a:cubicBezTo>
                      <a:pt x="18" y="0"/>
                      <a:pt x="18" y="0"/>
                      <a:pt x="18" y="0"/>
                    </a:cubicBezTo>
                    <a:cubicBezTo>
                      <a:pt x="21" y="2"/>
                      <a:pt x="24" y="5"/>
                      <a:pt x="26" y="7"/>
                    </a:cubicBezTo>
                    <a:lnTo>
                      <a:pt x="31" y="4"/>
                    </a:lnTo>
                    <a:close/>
                  </a:path>
                </a:pathLst>
              </a:custGeom>
              <a:solidFill>
                <a:schemeClr val="accent1"/>
              </a:solidFill>
              <a:ln>
                <a:solidFill>
                  <a:schemeClr val="accent1"/>
                </a:solidFill>
              </a:ln>
            </p:spPr>
            <p:txBody>
              <a:bodyPr/>
              <a:lstStyle/>
              <a:p>
                <a:endParaRPr lang="zh-CN" altLang="en-US"/>
              </a:p>
            </p:txBody>
          </p:sp>
          <p:sp>
            <p:nvSpPr>
              <p:cNvPr id="20522" name="Freeform 1620"/>
              <p:cNvSpPr>
                <a:spLocks noChangeArrowheads="1"/>
              </p:cNvSpPr>
              <p:nvPr/>
            </p:nvSpPr>
            <p:spPr bwMode="auto">
              <a:xfrm>
                <a:off x="5630531" y="3208895"/>
                <a:ext cx="149672" cy="117775"/>
              </a:xfrm>
              <a:custGeom>
                <a:avLst/>
                <a:gdLst>
                  <a:gd name="T0" fmla="*/ 9 w 26"/>
                  <a:gd name="T1" fmla="*/ 16 h 20"/>
                  <a:gd name="T2" fmla="*/ 24 w 26"/>
                  <a:gd name="T3" fmla="*/ 20 h 20"/>
                  <a:gd name="T4" fmla="*/ 26 w 26"/>
                  <a:gd name="T5" fmla="*/ 8 h 20"/>
                  <a:gd name="T6" fmla="*/ 0 w 26"/>
                  <a:gd name="T7" fmla="*/ 0 h 20"/>
                  <a:gd name="T8" fmla="*/ 9 w 26"/>
                  <a:gd name="T9" fmla="*/ 16 h 20"/>
                </a:gdLst>
                <a:ahLst/>
                <a:cxnLst>
                  <a:cxn ang="0">
                    <a:pos x="T0" y="T1"/>
                  </a:cxn>
                  <a:cxn ang="0">
                    <a:pos x="T2" y="T3"/>
                  </a:cxn>
                  <a:cxn ang="0">
                    <a:pos x="T4" y="T5"/>
                  </a:cxn>
                  <a:cxn ang="0">
                    <a:pos x="T6" y="T7"/>
                  </a:cxn>
                  <a:cxn ang="0">
                    <a:pos x="T8" y="T9"/>
                  </a:cxn>
                </a:cxnLst>
                <a:rect l="0" t="0" r="r" b="b"/>
                <a:pathLst>
                  <a:path w="26" h="20">
                    <a:moveTo>
                      <a:pt x="9" y="16"/>
                    </a:moveTo>
                    <a:cubicBezTo>
                      <a:pt x="12" y="19"/>
                      <a:pt x="24" y="20"/>
                      <a:pt x="24" y="20"/>
                    </a:cubicBezTo>
                    <a:cubicBezTo>
                      <a:pt x="26" y="8"/>
                      <a:pt x="26" y="8"/>
                      <a:pt x="26" y="8"/>
                    </a:cubicBezTo>
                    <a:cubicBezTo>
                      <a:pt x="26" y="8"/>
                      <a:pt x="7" y="6"/>
                      <a:pt x="0" y="0"/>
                    </a:cubicBezTo>
                    <a:lnTo>
                      <a:pt x="9" y="16"/>
                    </a:lnTo>
                    <a:close/>
                  </a:path>
                </a:pathLst>
              </a:custGeom>
              <a:solidFill>
                <a:schemeClr val="accent1"/>
              </a:solidFill>
              <a:ln>
                <a:solidFill>
                  <a:schemeClr val="accent1"/>
                </a:solidFill>
              </a:ln>
            </p:spPr>
            <p:txBody>
              <a:bodyPr/>
              <a:lstStyle/>
              <a:p>
                <a:endParaRPr lang="zh-CN" altLang="en-US"/>
              </a:p>
            </p:txBody>
          </p:sp>
          <p:sp>
            <p:nvSpPr>
              <p:cNvPr id="20523" name="Freeform 1621"/>
              <p:cNvSpPr>
                <a:spLocks noChangeArrowheads="1"/>
              </p:cNvSpPr>
              <p:nvPr/>
            </p:nvSpPr>
            <p:spPr bwMode="auto">
              <a:xfrm>
                <a:off x="5610901" y="3098481"/>
                <a:ext cx="130043" cy="203652"/>
              </a:xfrm>
              <a:custGeom>
                <a:avLst/>
                <a:gdLst>
                  <a:gd name="T0" fmla="*/ 0 w 22"/>
                  <a:gd name="T1" fmla="*/ 7 h 35"/>
                  <a:gd name="T2" fmla="*/ 16 w 22"/>
                  <a:gd name="T3" fmla="*/ 0 h 35"/>
                  <a:gd name="T4" fmla="*/ 22 w 22"/>
                  <a:gd name="T5" fmla="*/ 17 h 35"/>
                  <a:gd name="T6" fmla="*/ 16 w 22"/>
                  <a:gd name="T7" fmla="*/ 14 h 35"/>
                  <a:gd name="T8" fmla="*/ 12 w 22"/>
                  <a:gd name="T9" fmla="*/ 35 h 35"/>
                  <a:gd name="T10" fmla="*/ 3 w 22"/>
                  <a:gd name="T11" fmla="*/ 19 h 35"/>
                  <a:gd name="T12" fmla="*/ 5 w 22"/>
                  <a:gd name="T13" fmla="*/ 9 h 35"/>
                  <a:gd name="T14" fmla="*/ 0 w 22"/>
                  <a:gd name="T15" fmla="*/ 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5">
                    <a:moveTo>
                      <a:pt x="0" y="7"/>
                    </a:moveTo>
                    <a:cubicBezTo>
                      <a:pt x="16" y="0"/>
                      <a:pt x="16" y="0"/>
                      <a:pt x="16" y="0"/>
                    </a:cubicBezTo>
                    <a:cubicBezTo>
                      <a:pt x="22" y="17"/>
                      <a:pt x="22" y="17"/>
                      <a:pt x="22" y="17"/>
                    </a:cubicBezTo>
                    <a:cubicBezTo>
                      <a:pt x="16" y="14"/>
                      <a:pt x="16" y="14"/>
                      <a:pt x="16" y="14"/>
                    </a:cubicBezTo>
                    <a:cubicBezTo>
                      <a:pt x="14" y="20"/>
                      <a:pt x="11" y="31"/>
                      <a:pt x="12" y="35"/>
                    </a:cubicBezTo>
                    <a:cubicBezTo>
                      <a:pt x="3" y="19"/>
                      <a:pt x="3" y="19"/>
                      <a:pt x="3" y="19"/>
                    </a:cubicBezTo>
                    <a:cubicBezTo>
                      <a:pt x="3" y="15"/>
                      <a:pt x="4" y="11"/>
                      <a:pt x="5" y="9"/>
                    </a:cubicBezTo>
                    <a:lnTo>
                      <a:pt x="0" y="7"/>
                    </a:lnTo>
                    <a:close/>
                  </a:path>
                </a:pathLst>
              </a:custGeom>
              <a:solidFill>
                <a:schemeClr val="accent1"/>
              </a:solidFill>
              <a:ln>
                <a:solidFill>
                  <a:schemeClr val="accent1"/>
                </a:solidFill>
              </a:ln>
            </p:spPr>
            <p:txBody>
              <a:bodyPr/>
              <a:lstStyle/>
              <a:p>
                <a:endParaRPr lang="zh-CN" altLang="en-US"/>
              </a:p>
            </p:txBody>
          </p:sp>
          <p:sp>
            <p:nvSpPr>
              <p:cNvPr id="20524" name="Freeform 1622"/>
              <p:cNvSpPr>
                <a:spLocks noChangeArrowheads="1"/>
              </p:cNvSpPr>
              <p:nvPr/>
            </p:nvSpPr>
            <p:spPr bwMode="auto">
              <a:xfrm>
                <a:off x="5885709" y="3115657"/>
                <a:ext cx="93238" cy="181569"/>
              </a:xfrm>
              <a:custGeom>
                <a:avLst/>
                <a:gdLst>
                  <a:gd name="T0" fmla="*/ 15 w 16"/>
                  <a:gd name="T1" fmla="*/ 15 h 31"/>
                  <a:gd name="T2" fmla="*/ 11 w 16"/>
                  <a:gd name="T3" fmla="*/ 0 h 31"/>
                  <a:gd name="T4" fmla="*/ 0 w 16"/>
                  <a:gd name="T5" fmla="*/ 4 h 31"/>
                  <a:gd name="T6" fmla="*/ 6 w 16"/>
                  <a:gd name="T7" fmla="*/ 31 h 31"/>
                  <a:gd name="T8" fmla="*/ 15 w 16"/>
                  <a:gd name="T9" fmla="*/ 15 h 31"/>
                </a:gdLst>
                <a:ahLst/>
                <a:cxnLst>
                  <a:cxn ang="0">
                    <a:pos x="T0" y="T1"/>
                  </a:cxn>
                  <a:cxn ang="0">
                    <a:pos x="T2" y="T3"/>
                  </a:cxn>
                  <a:cxn ang="0">
                    <a:pos x="T4" y="T5"/>
                  </a:cxn>
                  <a:cxn ang="0">
                    <a:pos x="T6" y="T7"/>
                  </a:cxn>
                  <a:cxn ang="0">
                    <a:pos x="T8" y="T9"/>
                  </a:cxn>
                </a:cxnLst>
                <a:rect l="0" t="0" r="r" b="b"/>
                <a:pathLst>
                  <a:path w="16" h="31">
                    <a:moveTo>
                      <a:pt x="15" y="15"/>
                    </a:moveTo>
                    <a:cubicBezTo>
                      <a:pt x="16" y="11"/>
                      <a:pt x="11" y="0"/>
                      <a:pt x="11" y="0"/>
                    </a:cubicBezTo>
                    <a:cubicBezTo>
                      <a:pt x="0" y="4"/>
                      <a:pt x="0" y="4"/>
                      <a:pt x="0" y="4"/>
                    </a:cubicBezTo>
                    <a:cubicBezTo>
                      <a:pt x="0" y="4"/>
                      <a:pt x="8" y="22"/>
                      <a:pt x="6" y="31"/>
                    </a:cubicBezTo>
                    <a:lnTo>
                      <a:pt x="15" y="15"/>
                    </a:lnTo>
                    <a:close/>
                  </a:path>
                </a:pathLst>
              </a:custGeom>
              <a:solidFill>
                <a:schemeClr val="accent1"/>
              </a:solidFill>
              <a:ln>
                <a:solidFill>
                  <a:schemeClr val="accent1"/>
                </a:solidFill>
              </a:ln>
            </p:spPr>
            <p:txBody>
              <a:bodyPr/>
              <a:lstStyle/>
              <a:p>
                <a:endParaRPr lang="zh-CN" altLang="en-US"/>
              </a:p>
            </p:txBody>
          </p:sp>
          <p:sp>
            <p:nvSpPr>
              <p:cNvPr id="20525" name="Freeform 1623"/>
              <p:cNvSpPr>
                <a:spLocks noChangeArrowheads="1"/>
              </p:cNvSpPr>
              <p:nvPr/>
            </p:nvSpPr>
            <p:spPr bwMode="auto">
              <a:xfrm>
                <a:off x="5785110" y="3203988"/>
                <a:ext cx="186476" cy="144765"/>
              </a:xfrm>
              <a:custGeom>
                <a:avLst/>
                <a:gdLst>
                  <a:gd name="T0" fmla="*/ 14 w 32"/>
                  <a:gd name="T1" fmla="*/ 25 h 25"/>
                  <a:gd name="T2" fmla="*/ 0 w 32"/>
                  <a:gd name="T3" fmla="*/ 15 h 25"/>
                  <a:gd name="T4" fmla="*/ 11 w 32"/>
                  <a:gd name="T5" fmla="*/ 1 h 25"/>
                  <a:gd name="T6" fmla="*/ 12 w 32"/>
                  <a:gd name="T7" fmla="*/ 7 h 25"/>
                  <a:gd name="T8" fmla="*/ 32 w 32"/>
                  <a:gd name="T9" fmla="*/ 0 h 25"/>
                  <a:gd name="T10" fmla="*/ 23 w 32"/>
                  <a:gd name="T11" fmla="*/ 16 h 25"/>
                  <a:gd name="T12" fmla="*/ 13 w 32"/>
                  <a:gd name="T13" fmla="*/ 20 h 25"/>
                  <a:gd name="T14" fmla="*/ 14 w 3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5">
                    <a:moveTo>
                      <a:pt x="14" y="25"/>
                    </a:moveTo>
                    <a:cubicBezTo>
                      <a:pt x="0" y="15"/>
                      <a:pt x="0" y="15"/>
                      <a:pt x="0" y="15"/>
                    </a:cubicBezTo>
                    <a:cubicBezTo>
                      <a:pt x="11" y="1"/>
                      <a:pt x="11" y="1"/>
                      <a:pt x="11" y="1"/>
                    </a:cubicBezTo>
                    <a:cubicBezTo>
                      <a:pt x="12" y="7"/>
                      <a:pt x="12" y="7"/>
                      <a:pt x="12" y="7"/>
                    </a:cubicBezTo>
                    <a:cubicBezTo>
                      <a:pt x="18" y="6"/>
                      <a:pt x="30" y="3"/>
                      <a:pt x="32" y="0"/>
                    </a:cubicBezTo>
                    <a:cubicBezTo>
                      <a:pt x="23" y="16"/>
                      <a:pt x="23" y="16"/>
                      <a:pt x="23" y="16"/>
                    </a:cubicBezTo>
                    <a:cubicBezTo>
                      <a:pt x="20" y="18"/>
                      <a:pt x="16" y="19"/>
                      <a:pt x="13" y="20"/>
                    </a:cubicBezTo>
                    <a:lnTo>
                      <a:pt x="14" y="25"/>
                    </a:lnTo>
                    <a:close/>
                  </a:path>
                </a:pathLst>
              </a:custGeom>
              <a:solidFill>
                <a:schemeClr val="accent1"/>
              </a:solidFill>
              <a:ln>
                <a:solidFill>
                  <a:schemeClr val="accent1"/>
                </a:solidFill>
              </a:ln>
            </p:spPr>
            <p:txBody>
              <a:bodyPr/>
              <a:lstStyle/>
              <a:p>
                <a:endParaRPr lang="zh-CN" altLang="en-US"/>
              </a:p>
            </p:txBody>
          </p:sp>
        </p:grpSp>
      </p:grpSp>
      <p:grpSp>
        <p:nvGrpSpPr>
          <p:cNvPr id="13" name="组合 1672"/>
          <p:cNvGrpSpPr>
            <a:grpSpLocks/>
          </p:cNvGrpSpPr>
          <p:nvPr/>
        </p:nvGrpSpPr>
        <p:grpSpPr bwMode="auto">
          <a:xfrm>
            <a:off x="4639866" y="2441535"/>
            <a:ext cx="371475" cy="375163"/>
            <a:chOff x="6145794" y="3406717"/>
            <a:chExt cx="495634" cy="500542"/>
          </a:xfrm>
        </p:grpSpPr>
        <p:sp>
          <p:nvSpPr>
            <p:cNvPr id="20527" name="Oval 1624"/>
            <p:cNvSpPr>
              <a:spLocks noChangeArrowheads="1"/>
            </p:cNvSpPr>
            <p:nvPr/>
          </p:nvSpPr>
          <p:spPr bwMode="auto">
            <a:xfrm>
              <a:off x="6145794" y="3406717"/>
              <a:ext cx="495634" cy="500542"/>
            </a:xfrm>
            <a:prstGeom prst="ellipse">
              <a:avLst/>
            </a:prstGeom>
            <a:solidFill>
              <a:schemeClr val="accent2"/>
            </a:solidFill>
            <a:ln>
              <a:solidFill>
                <a:schemeClr val="accent2"/>
              </a:solidFill>
            </a:ln>
          </p:spPr>
          <p:txBody>
            <a:bodyPr/>
            <a:lstStyle/>
            <a:p>
              <a:endParaRPr lang="zh-CN" altLang="en-US"/>
            </a:p>
          </p:txBody>
        </p:sp>
        <p:sp>
          <p:nvSpPr>
            <p:cNvPr id="20528" name="Oval 1625"/>
            <p:cNvSpPr>
              <a:spLocks noChangeArrowheads="1"/>
            </p:cNvSpPr>
            <p:nvPr/>
          </p:nvSpPr>
          <p:spPr bwMode="auto">
            <a:xfrm>
              <a:off x="6162970" y="3431254"/>
              <a:ext cx="453923" cy="451469"/>
            </a:xfrm>
            <a:prstGeom prst="ellipse">
              <a:avLst/>
            </a:prstGeom>
            <a:solidFill>
              <a:srgbClr val="FFFFFF"/>
            </a:solidFill>
            <a:ln>
              <a:solidFill>
                <a:schemeClr val="accent2"/>
              </a:solidFill>
            </a:ln>
          </p:spPr>
          <p:txBody>
            <a:bodyPr/>
            <a:lstStyle/>
            <a:p>
              <a:endParaRPr lang="zh-CN" altLang="en-US"/>
            </a:p>
          </p:txBody>
        </p:sp>
        <p:grpSp>
          <p:nvGrpSpPr>
            <p:cNvPr id="14" name="组合 1653"/>
            <p:cNvGrpSpPr>
              <a:grpSpLocks/>
            </p:cNvGrpSpPr>
            <p:nvPr/>
          </p:nvGrpSpPr>
          <p:grpSpPr bwMode="auto">
            <a:xfrm>
              <a:off x="6263569" y="3470512"/>
              <a:ext cx="260085" cy="338602"/>
              <a:chOff x="6263569" y="2988068"/>
              <a:chExt cx="260085" cy="338602"/>
            </a:xfrm>
          </p:grpSpPr>
          <p:sp>
            <p:nvSpPr>
              <p:cNvPr id="20530" name="Rectangle 1626"/>
              <p:cNvSpPr>
                <a:spLocks noChangeArrowheads="1"/>
              </p:cNvSpPr>
              <p:nvPr/>
            </p:nvSpPr>
            <p:spPr bwMode="auto">
              <a:xfrm>
                <a:off x="6293012" y="3115657"/>
                <a:ext cx="201198" cy="203652"/>
              </a:xfrm>
              <a:prstGeom prst="rect">
                <a:avLst/>
              </a:prstGeom>
              <a:solidFill>
                <a:schemeClr val="accent2"/>
              </a:solidFill>
              <a:ln>
                <a:solidFill>
                  <a:schemeClr val="accent2"/>
                </a:solidFill>
              </a:ln>
            </p:spPr>
            <p:txBody>
              <a:bodyPr/>
              <a:lstStyle/>
              <a:p>
                <a:endParaRPr lang="zh-CN" altLang="en-US"/>
              </a:p>
            </p:txBody>
          </p:sp>
          <p:sp>
            <p:nvSpPr>
              <p:cNvPr id="20531" name="Rectangle 1627"/>
              <p:cNvSpPr>
                <a:spLocks noChangeArrowheads="1"/>
              </p:cNvSpPr>
              <p:nvPr/>
            </p:nvSpPr>
            <p:spPr bwMode="auto">
              <a:xfrm>
                <a:off x="6315095" y="3145101"/>
                <a:ext cx="58887" cy="76063"/>
              </a:xfrm>
              <a:prstGeom prst="rect">
                <a:avLst/>
              </a:prstGeom>
              <a:solidFill>
                <a:srgbClr val="82C246"/>
              </a:solidFill>
              <a:ln>
                <a:solidFill>
                  <a:schemeClr val="accent2"/>
                </a:solidFill>
              </a:ln>
            </p:spPr>
            <p:txBody>
              <a:bodyPr/>
              <a:lstStyle/>
              <a:p>
                <a:endParaRPr lang="zh-CN" altLang="en-US"/>
              </a:p>
            </p:txBody>
          </p:sp>
          <p:sp>
            <p:nvSpPr>
              <p:cNvPr id="20532" name="Rectangle 1628"/>
              <p:cNvSpPr>
                <a:spLocks noChangeArrowheads="1"/>
              </p:cNvSpPr>
              <p:nvPr/>
            </p:nvSpPr>
            <p:spPr bwMode="auto">
              <a:xfrm>
                <a:off x="6413240" y="3145101"/>
                <a:ext cx="53980" cy="76063"/>
              </a:xfrm>
              <a:prstGeom prst="rect">
                <a:avLst/>
              </a:prstGeom>
              <a:solidFill>
                <a:srgbClr val="82C246"/>
              </a:solidFill>
              <a:ln>
                <a:solidFill>
                  <a:schemeClr val="accent2"/>
                </a:solidFill>
              </a:ln>
            </p:spPr>
            <p:txBody>
              <a:bodyPr/>
              <a:lstStyle/>
              <a:p>
                <a:endParaRPr lang="zh-CN" altLang="en-US"/>
              </a:p>
            </p:txBody>
          </p:sp>
          <p:sp>
            <p:nvSpPr>
              <p:cNvPr id="20533" name="Rectangle 1629"/>
              <p:cNvSpPr>
                <a:spLocks noChangeArrowheads="1"/>
              </p:cNvSpPr>
              <p:nvPr/>
            </p:nvSpPr>
            <p:spPr bwMode="auto">
              <a:xfrm>
                <a:off x="6320002" y="3150008"/>
                <a:ext cx="24536" cy="29444"/>
              </a:xfrm>
              <a:prstGeom prst="rect">
                <a:avLst/>
              </a:prstGeom>
              <a:solidFill>
                <a:srgbClr val="FFFFFF"/>
              </a:solidFill>
              <a:ln>
                <a:solidFill>
                  <a:schemeClr val="accent2"/>
                </a:solidFill>
              </a:ln>
            </p:spPr>
            <p:txBody>
              <a:bodyPr/>
              <a:lstStyle/>
              <a:p>
                <a:endParaRPr lang="zh-CN" altLang="en-US"/>
              </a:p>
            </p:txBody>
          </p:sp>
          <p:sp>
            <p:nvSpPr>
              <p:cNvPr id="20534" name="Rectangle 1630"/>
              <p:cNvSpPr>
                <a:spLocks noChangeArrowheads="1"/>
              </p:cNvSpPr>
              <p:nvPr/>
            </p:nvSpPr>
            <p:spPr bwMode="auto">
              <a:xfrm>
                <a:off x="6344539" y="3150008"/>
                <a:ext cx="22083" cy="29444"/>
              </a:xfrm>
              <a:prstGeom prst="rect">
                <a:avLst/>
              </a:prstGeom>
              <a:solidFill>
                <a:srgbClr val="FFFFFF"/>
              </a:solidFill>
              <a:ln>
                <a:solidFill>
                  <a:schemeClr val="accent2"/>
                </a:solidFill>
              </a:ln>
            </p:spPr>
            <p:txBody>
              <a:bodyPr/>
              <a:lstStyle/>
              <a:p>
                <a:endParaRPr lang="zh-CN" altLang="en-US"/>
              </a:p>
            </p:txBody>
          </p:sp>
          <p:sp>
            <p:nvSpPr>
              <p:cNvPr id="20535" name="Rectangle 1631"/>
              <p:cNvSpPr>
                <a:spLocks noChangeArrowheads="1"/>
              </p:cNvSpPr>
              <p:nvPr/>
            </p:nvSpPr>
            <p:spPr bwMode="auto">
              <a:xfrm>
                <a:off x="6320002" y="3186812"/>
                <a:ext cx="24536" cy="34351"/>
              </a:xfrm>
              <a:prstGeom prst="rect">
                <a:avLst/>
              </a:prstGeom>
              <a:solidFill>
                <a:schemeClr val="accent2"/>
              </a:solidFill>
              <a:ln>
                <a:solidFill>
                  <a:schemeClr val="accent2"/>
                </a:solidFill>
              </a:ln>
            </p:spPr>
            <p:txBody>
              <a:bodyPr/>
              <a:lstStyle/>
              <a:p>
                <a:endParaRPr lang="zh-CN" altLang="en-US"/>
              </a:p>
            </p:txBody>
          </p:sp>
          <p:sp>
            <p:nvSpPr>
              <p:cNvPr id="20536" name="Rectangle 1632"/>
              <p:cNvSpPr>
                <a:spLocks noChangeArrowheads="1"/>
              </p:cNvSpPr>
              <p:nvPr/>
            </p:nvSpPr>
            <p:spPr bwMode="auto">
              <a:xfrm>
                <a:off x="6344539" y="3186812"/>
                <a:ext cx="22083" cy="34351"/>
              </a:xfrm>
              <a:prstGeom prst="rect">
                <a:avLst/>
              </a:prstGeom>
              <a:solidFill>
                <a:srgbClr val="FFFFFF"/>
              </a:solidFill>
              <a:ln>
                <a:solidFill>
                  <a:schemeClr val="accent2"/>
                </a:solidFill>
              </a:ln>
            </p:spPr>
            <p:txBody>
              <a:bodyPr/>
              <a:lstStyle/>
              <a:p>
                <a:endParaRPr lang="zh-CN" altLang="en-US"/>
              </a:p>
            </p:txBody>
          </p:sp>
          <p:sp>
            <p:nvSpPr>
              <p:cNvPr id="20537" name="Rectangle 1633"/>
              <p:cNvSpPr>
                <a:spLocks noChangeArrowheads="1"/>
              </p:cNvSpPr>
              <p:nvPr/>
            </p:nvSpPr>
            <p:spPr bwMode="auto">
              <a:xfrm>
                <a:off x="6420601" y="3150008"/>
                <a:ext cx="17175" cy="29444"/>
              </a:xfrm>
              <a:prstGeom prst="rect">
                <a:avLst/>
              </a:prstGeom>
              <a:solidFill>
                <a:srgbClr val="FFFFFF"/>
              </a:solidFill>
              <a:ln>
                <a:solidFill>
                  <a:schemeClr val="accent2"/>
                </a:solidFill>
              </a:ln>
            </p:spPr>
            <p:txBody>
              <a:bodyPr/>
              <a:lstStyle/>
              <a:p>
                <a:endParaRPr lang="zh-CN" altLang="en-US"/>
              </a:p>
            </p:txBody>
          </p:sp>
          <p:sp>
            <p:nvSpPr>
              <p:cNvPr id="20538" name="Rectangle 1634"/>
              <p:cNvSpPr>
                <a:spLocks noChangeArrowheads="1"/>
              </p:cNvSpPr>
              <p:nvPr/>
            </p:nvSpPr>
            <p:spPr bwMode="auto">
              <a:xfrm>
                <a:off x="6442684" y="3150008"/>
                <a:ext cx="17175" cy="29444"/>
              </a:xfrm>
              <a:prstGeom prst="rect">
                <a:avLst/>
              </a:prstGeom>
              <a:solidFill>
                <a:srgbClr val="FFFFFF"/>
              </a:solidFill>
              <a:ln>
                <a:solidFill>
                  <a:schemeClr val="accent2"/>
                </a:solidFill>
              </a:ln>
            </p:spPr>
            <p:txBody>
              <a:bodyPr/>
              <a:lstStyle/>
              <a:p>
                <a:endParaRPr lang="zh-CN" altLang="en-US"/>
              </a:p>
            </p:txBody>
          </p:sp>
          <p:sp>
            <p:nvSpPr>
              <p:cNvPr id="20539" name="Rectangle 1635"/>
              <p:cNvSpPr>
                <a:spLocks noChangeArrowheads="1"/>
              </p:cNvSpPr>
              <p:nvPr/>
            </p:nvSpPr>
            <p:spPr bwMode="auto">
              <a:xfrm>
                <a:off x="6420601" y="3186812"/>
                <a:ext cx="17175" cy="34351"/>
              </a:xfrm>
              <a:prstGeom prst="rect">
                <a:avLst/>
              </a:prstGeom>
              <a:solidFill>
                <a:srgbClr val="FFFFFF"/>
              </a:solidFill>
              <a:ln>
                <a:solidFill>
                  <a:schemeClr val="accent2"/>
                </a:solidFill>
              </a:ln>
            </p:spPr>
            <p:txBody>
              <a:bodyPr/>
              <a:lstStyle/>
              <a:p>
                <a:endParaRPr lang="zh-CN" altLang="en-US"/>
              </a:p>
            </p:txBody>
          </p:sp>
          <p:sp>
            <p:nvSpPr>
              <p:cNvPr id="20540" name="Rectangle 1636"/>
              <p:cNvSpPr>
                <a:spLocks noChangeArrowheads="1"/>
              </p:cNvSpPr>
              <p:nvPr/>
            </p:nvSpPr>
            <p:spPr bwMode="auto">
              <a:xfrm>
                <a:off x="6442684" y="3186812"/>
                <a:ext cx="17175" cy="34351"/>
              </a:xfrm>
              <a:prstGeom prst="rect">
                <a:avLst/>
              </a:prstGeom>
              <a:solidFill>
                <a:srgbClr val="FFFFFF"/>
              </a:solidFill>
              <a:ln>
                <a:solidFill>
                  <a:schemeClr val="accent2"/>
                </a:solidFill>
              </a:ln>
            </p:spPr>
            <p:txBody>
              <a:bodyPr/>
              <a:lstStyle/>
              <a:p>
                <a:endParaRPr lang="zh-CN" altLang="en-US"/>
              </a:p>
            </p:txBody>
          </p:sp>
          <p:sp>
            <p:nvSpPr>
              <p:cNvPr id="20541" name="Rectangle 1637"/>
              <p:cNvSpPr>
                <a:spLocks noChangeArrowheads="1"/>
              </p:cNvSpPr>
              <p:nvPr/>
            </p:nvSpPr>
            <p:spPr bwMode="auto">
              <a:xfrm>
                <a:off x="6366621" y="3238339"/>
                <a:ext cx="53980" cy="76063"/>
              </a:xfrm>
              <a:prstGeom prst="rect">
                <a:avLst/>
              </a:prstGeom>
              <a:solidFill>
                <a:schemeClr val="accent2"/>
              </a:solidFill>
              <a:ln>
                <a:solidFill>
                  <a:schemeClr val="accent2"/>
                </a:solidFill>
              </a:ln>
            </p:spPr>
            <p:txBody>
              <a:bodyPr/>
              <a:lstStyle/>
              <a:p>
                <a:endParaRPr lang="zh-CN" altLang="en-US"/>
              </a:p>
            </p:txBody>
          </p:sp>
          <p:sp>
            <p:nvSpPr>
              <p:cNvPr id="20542" name="Rectangle 1638"/>
              <p:cNvSpPr>
                <a:spLocks noChangeArrowheads="1"/>
              </p:cNvSpPr>
              <p:nvPr/>
            </p:nvSpPr>
            <p:spPr bwMode="auto">
              <a:xfrm>
                <a:off x="6373982" y="3243246"/>
                <a:ext cx="39258" cy="63795"/>
              </a:xfrm>
              <a:prstGeom prst="rect">
                <a:avLst/>
              </a:prstGeom>
              <a:solidFill>
                <a:schemeClr val="accent2"/>
              </a:solidFill>
              <a:ln>
                <a:solidFill>
                  <a:schemeClr val="accent2"/>
                </a:solidFill>
              </a:ln>
            </p:spPr>
            <p:txBody>
              <a:bodyPr/>
              <a:lstStyle/>
              <a:p>
                <a:endParaRPr lang="zh-CN" altLang="en-US"/>
              </a:p>
            </p:txBody>
          </p:sp>
          <p:sp>
            <p:nvSpPr>
              <p:cNvPr id="20543" name="Rectangle 1639"/>
              <p:cNvSpPr>
                <a:spLocks noChangeArrowheads="1"/>
              </p:cNvSpPr>
              <p:nvPr/>
            </p:nvSpPr>
            <p:spPr bwMode="auto">
              <a:xfrm>
                <a:off x="6356807" y="3307041"/>
                <a:ext cx="68702" cy="19629"/>
              </a:xfrm>
              <a:prstGeom prst="rect">
                <a:avLst/>
              </a:prstGeom>
              <a:solidFill>
                <a:srgbClr val="82C246"/>
              </a:solidFill>
              <a:ln>
                <a:solidFill>
                  <a:schemeClr val="accent2"/>
                </a:solidFill>
              </a:ln>
            </p:spPr>
            <p:txBody>
              <a:bodyPr/>
              <a:lstStyle/>
              <a:p>
                <a:endParaRPr lang="zh-CN" altLang="en-US"/>
              </a:p>
            </p:txBody>
          </p:sp>
          <p:sp>
            <p:nvSpPr>
              <p:cNvPr id="20544" name="Oval 1640"/>
              <p:cNvSpPr>
                <a:spLocks noChangeArrowheads="1"/>
              </p:cNvSpPr>
              <p:nvPr/>
            </p:nvSpPr>
            <p:spPr bwMode="auto">
              <a:xfrm>
                <a:off x="6408333" y="3280051"/>
                <a:ext cx="4907" cy="4907"/>
              </a:xfrm>
              <a:prstGeom prst="ellipse">
                <a:avLst/>
              </a:prstGeom>
              <a:solidFill>
                <a:srgbClr val="82C246"/>
              </a:solidFill>
              <a:ln>
                <a:solidFill>
                  <a:schemeClr val="accent2"/>
                </a:solidFill>
              </a:ln>
            </p:spPr>
            <p:txBody>
              <a:bodyPr/>
              <a:lstStyle/>
              <a:p>
                <a:endParaRPr lang="zh-CN" altLang="en-US"/>
              </a:p>
            </p:txBody>
          </p:sp>
          <p:sp>
            <p:nvSpPr>
              <p:cNvPr id="20545" name="Freeform 1641"/>
              <p:cNvSpPr>
                <a:spLocks noChangeArrowheads="1"/>
              </p:cNvSpPr>
              <p:nvPr/>
            </p:nvSpPr>
            <p:spPr bwMode="auto">
              <a:xfrm>
                <a:off x="6263569" y="2988068"/>
                <a:ext cx="260085" cy="139857"/>
              </a:xfrm>
              <a:custGeom>
                <a:avLst/>
                <a:gdLst>
                  <a:gd name="T0" fmla="*/ 0 w 106"/>
                  <a:gd name="T1" fmla="*/ 57 h 57"/>
                  <a:gd name="T2" fmla="*/ 52 w 106"/>
                  <a:gd name="T3" fmla="*/ 0 h 57"/>
                  <a:gd name="T4" fmla="*/ 106 w 106"/>
                  <a:gd name="T5" fmla="*/ 57 h 57"/>
                  <a:gd name="T6" fmla="*/ 0 w 106"/>
                  <a:gd name="T7" fmla="*/ 57 h 57"/>
                </a:gdLst>
                <a:ahLst/>
                <a:cxnLst>
                  <a:cxn ang="0">
                    <a:pos x="T0" y="T1"/>
                  </a:cxn>
                  <a:cxn ang="0">
                    <a:pos x="T2" y="T3"/>
                  </a:cxn>
                  <a:cxn ang="0">
                    <a:pos x="T4" y="T5"/>
                  </a:cxn>
                  <a:cxn ang="0">
                    <a:pos x="T6" y="T7"/>
                  </a:cxn>
                </a:cxnLst>
                <a:rect l="0" t="0" r="r" b="b"/>
                <a:pathLst>
                  <a:path w="106" h="57">
                    <a:moveTo>
                      <a:pt x="0" y="57"/>
                    </a:moveTo>
                    <a:lnTo>
                      <a:pt x="52" y="0"/>
                    </a:lnTo>
                    <a:lnTo>
                      <a:pt x="106" y="57"/>
                    </a:lnTo>
                    <a:lnTo>
                      <a:pt x="0" y="57"/>
                    </a:lnTo>
                    <a:close/>
                  </a:path>
                </a:pathLst>
              </a:custGeom>
              <a:solidFill>
                <a:srgbClr val="82C246"/>
              </a:solidFill>
              <a:ln>
                <a:solidFill>
                  <a:schemeClr val="accent2"/>
                </a:solidFill>
              </a:ln>
            </p:spPr>
            <p:txBody>
              <a:bodyPr/>
              <a:lstStyle/>
              <a:p>
                <a:endParaRPr lang="zh-CN" altLang="en-US"/>
              </a:p>
            </p:txBody>
          </p:sp>
          <p:sp>
            <p:nvSpPr>
              <p:cNvPr id="20546" name="Freeform 1642"/>
              <p:cNvSpPr>
                <a:spLocks noChangeArrowheads="1"/>
              </p:cNvSpPr>
              <p:nvPr/>
            </p:nvSpPr>
            <p:spPr bwMode="auto">
              <a:xfrm>
                <a:off x="6293012" y="3005243"/>
                <a:ext cx="201198" cy="110414"/>
              </a:xfrm>
              <a:custGeom>
                <a:avLst/>
                <a:gdLst>
                  <a:gd name="T0" fmla="*/ 0 w 82"/>
                  <a:gd name="T1" fmla="*/ 45 h 45"/>
                  <a:gd name="T2" fmla="*/ 40 w 82"/>
                  <a:gd name="T3" fmla="*/ 0 h 45"/>
                  <a:gd name="T4" fmla="*/ 82 w 82"/>
                  <a:gd name="T5" fmla="*/ 45 h 45"/>
                  <a:gd name="T6" fmla="*/ 0 w 82"/>
                  <a:gd name="T7" fmla="*/ 45 h 45"/>
                </a:gdLst>
                <a:ahLst/>
                <a:cxnLst>
                  <a:cxn ang="0">
                    <a:pos x="T0" y="T1"/>
                  </a:cxn>
                  <a:cxn ang="0">
                    <a:pos x="T2" y="T3"/>
                  </a:cxn>
                  <a:cxn ang="0">
                    <a:pos x="T4" y="T5"/>
                  </a:cxn>
                  <a:cxn ang="0">
                    <a:pos x="T6" y="T7"/>
                  </a:cxn>
                </a:cxnLst>
                <a:rect l="0" t="0" r="r" b="b"/>
                <a:pathLst>
                  <a:path w="82" h="45">
                    <a:moveTo>
                      <a:pt x="0" y="45"/>
                    </a:moveTo>
                    <a:lnTo>
                      <a:pt x="40" y="0"/>
                    </a:lnTo>
                    <a:lnTo>
                      <a:pt x="82" y="45"/>
                    </a:lnTo>
                    <a:lnTo>
                      <a:pt x="0" y="45"/>
                    </a:lnTo>
                    <a:close/>
                  </a:path>
                </a:pathLst>
              </a:custGeom>
              <a:solidFill>
                <a:schemeClr val="accent2"/>
              </a:solidFill>
              <a:ln>
                <a:solidFill>
                  <a:schemeClr val="accent2"/>
                </a:solidFill>
              </a:ln>
            </p:spPr>
            <p:txBody>
              <a:bodyPr/>
              <a:lstStyle/>
              <a:p>
                <a:endParaRPr lang="zh-CN" altLang="en-US"/>
              </a:p>
            </p:txBody>
          </p:sp>
          <p:sp>
            <p:nvSpPr>
              <p:cNvPr id="20547" name="Freeform 1643"/>
              <p:cNvSpPr>
                <a:spLocks noChangeArrowheads="1"/>
              </p:cNvSpPr>
              <p:nvPr/>
            </p:nvSpPr>
            <p:spPr bwMode="auto">
              <a:xfrm>
                <a:off x="6361714" y="3069038"/>
                <a:ext cx="58887" cy="29444"/>
              </a:xfrm>
              <a:custGeom>
                <a:avLst/>
                <a:gdLst>
                  <a:gd name="T0" fmla="*/ 10 w 10"/>
                  <a:gd name="T1" fmla="*/ 5 h 5"/>
                  <a:gd name="T2" fmla="*/ 0 w 10"/>
                  <a:gd name="T3" fmla="*/ 5 h 5"/>
                  <a:gd name="T4" fmla="*/ 5 w 10"/>
                  <a:gd name="T5" fmla="*/ 0 h 5"/>
                  <a:gd name="T6" fmla="*/ 10 w 10"/>
                  <a:gd name="T7" fmla="*/ 5 h 5"/>
                </a:gdLst>
                <a:ahLst/>
                <a:cxnLst>
                  <a:cxn ang="0">
                    <a:pos x="T0" y="T1"/>
                  </a:cxn>
                  <a:cxn ang="0">
                    <a:pos x="T2" y="T3"/>
                  </a:cxn>
                  <a:cxn ang="0">
                    <a:pos x="T4" y="T5"/>
                  </a:cxn>
                  <a:cxn ang="0">
                    <a:pos x="T6" y="T7"/>
                  </a:cxn>
                </a:cxnLst>
                <a:rect l="0" t="0" r="r" b="b"/>
                <a:pathLst>
                  <a:path w="10" h="5">
                    <a:moveTo>
                      <a:pt x="10" y="5"/>
                    </a:moveTo>
                    <a:cubicBezTo>
                      <a:pt x="0" y="5"/>
                      <a:pt x="0" y="5"/>
                      <a:pt x="0" y="5"/>
                    </a:cubicBezTo>
                    <a:cubicBezTo>
                      <a:pt x="0" y="2"/>
                      <a:pt x="3" y="0"/>
                      <a:pt x="5" y="0"/>
                    </a:cubicBezTo>
                    <a:cubicBezTo>
                      <a:pt x="8" y="0"/>
                      <a:pt x="10" y="2"/>
                      <a:pt x="10" y="5"/>
                    </a:cubicBezTo>
                    <a:close/>
                  </a:path>
                </a:pathLst>
              </a:custGeom>
              <a:solidFill>
                <a:srgbClr val="82C246"/>
              </a:solidFill>
              <a:ln>
                <a:solidFill>
                  <a:schemeClr val="accent2"/>
                </a:solidFill>
              </a:ln>
            </p:spPr>
            <p:txBody>
              <a:bodyPr/>
              <a:lstStyle/>
              <a:p>
                <a:endParaRPr lang="zh-CN" altLang="en-US"/>
              </a:p>
            </p:txBody>
          </p:sp>
          <p:sp>
            <p:nvSpPr>
              <p:cNvPr id="20548" name="Freeform 1644"/>
              <p:cNvSpPr>
                <a:spLocks noChangeArrowheads="1"/>
              </p:cNvSpPr>
              <p:nvPr/>
            </p:nvSpPr>
            <p:spPr bwMode="auto">
              <a:xfrm>
                <a:off x="6366621" y="3076399"/>
                <a:ext cx="46619" cy="17175"/>
              </a:xfrm>
              <a:custGeom>
                <a:avLst/>
                <a:gdLst>
                  <a:gd name="T0" fmla="*/ 8 w 8"/>
                  <a:gd name="T1" fmla="*/ 3 h 3"/>
                  <a:gd name="T2" fmla="*/ 0 w 8"/>
                  <a:gd name="T3" fmla="*/ 3 h 3"/>
                  <a:gd name="T4" fmla="*/ 4 w 8"/>
                  <a:gd name="T5" fmla="*/ 0 h 3"/>
                  <a:gd name="T6" fmla="*/ 8 w 8"/>
                  <a:gd name="T7" fmla="*/ 3 h 3"/>
                </a:gdLst>
                <a:ahLst/>
                <a:cxnLst>
                  <a:cxn ang="0">
                    <a:pos x="T0" y="T1"/>
                  </a:cxn>
                  <a:cxn ang="0">
                    <a:pos x="T2" y="T3"/>
                  </a:cxn>
                  <a:cxn ang="0">
                    <a:pos x="T4" y="T5"/>
                  </a:cxn>
                  <a:cxn ang="0">
                    <a:pos x="T6" y="T7"/>
                  </a:cxn>
                </a:cxnLst>
                <a:rect l="0" t="0" r="r" b="b"/>
                <a:pathLst>
                  <a:path w="8" h="3">
                    <a:moveTo>
                      <a:pt x="8" y="3"/>
                    </a:moveTo>
                    <a:cubicBezTo>
                      <a:pt x="0" y="3"/>
                      <a:pt x="0" y="3"/>
                      <a:pt x="0" y="3"/>
                    </a:cubicBezTo>
                    <a:cubicBezTo>
                      <a:pt x="0" y="1"/>
                      <a:pt x="2" y="0"/>
                      <a:pt x="4" y="0"/>
                    </a:cubicBezTo>
                    <a:cubicBezTo>
                      <a:pt x="6" y="0"/>
                      <a:pt x="8" y="1"/>
                      <a:pt x="8" y="3"/>
                    </a:cubicBezTo>
                    <a:close/>
                  </a:path>
                </a:pathLst>
              </a:custGeom>
              <a:solidFill>
                <a:srgbClr val="63973F"/>
              </a:solidFill>
              <a:ln>
                <a:solidFill>
                  <a:schemeClr val="accent2"/>
                </a:solidFill>
              </a:ln>
            </p:spPr>
            <p:txBody>
              <a:bodyPr/>
              <a:lstStyle/>
              <a:p>
                <a:endParaRPr lang="zh-CN" altLang="en-US"/>
              </a:p>
            </p:txBody>
          </p:sp>
        </p:grpSp>
      </p:grpSp>
      <p:grpSp>
        <p:nvGrpSpPr>
          <p:cNvPr id="15" name="组合 1667"/>
          <p:cNvGrpSpPr>
            <a:grpSpLocks/>
          </p:cNvGrpSpPr>
          <p:nvPr/>
        </p:nvGrpSpPr>
        <p:grpSpPr bwMode="auto">
          <a:xfrm>
            <a:off x="4651772" y="3040598"/>
            <a:ext cx="371475" cy="370398"/>
            <a:chOff x="6239032" y="4069199"/>
            <a:chExt cx="495634" cy="493181"/>
          </a:xfrm>
        </p:grpSpPr>
        <p:sp>
          <p:nvSpPr>
            <p:cNvPr id="20550" name="Oval 1645"/>
            <p:cNvSpPr>
              <a:spLocks noChangeArrowheads="1"/>
            </p:cNvSpPr>
            <p:nvPr/>
          </p:nvSpPr>
          <p:spPr bwMode="auto">
            <a:xfrm>
              <a:off x="6239032" y="4069199"/>
              <a:ext cx="495634" cy="493181"/>
            </a:xfrm>
            <a:prstGeom prst="ellipse">
              <a:avLst/>
            </a:prstGeom>
            <a:solidFill>
              <a:schemeClr val="accent4"/>
            </a:solidFill>
            <a:ln>
              <a:solidFill>
                <a:schemeClr val="accent4"/>
              </a:solidFill>
            </a:ln>
          </p:spPr>
          <p:txBody>
            <a:bodyPr/>
            <a:lstStyle/>
            <a:p>
              <a:endParaRPr lang="zh-CN" altLang="en-US"/>
            </a:p>
          </p:txBody>
        </p:sp>
        <p:sp>
          <p:nvSpPr>
            <p:cNvPr id="20551" name="Oval 1646"/>
            <p:cNvSpPr>
              <a:spLocks noChangeArrowheads="1"/>
            </p:cNvSpPr>
            <p:nvPr/>
          </p:nvSpPr>
          <p:spPr bwMode="auto">
            <a:xfrm>
              <a:off x="6256208" y="4094664"/>
              <a:ext cx="453923" cy="453923"/>
            </a:xfrm>
            <a:prstGeom prst="ellipse">
              <a:avLst/>
            </a:prstGeom>
            <a:solidFill>
              <a:srgbClr val="FFFFFF"/>
            </a:solidFill>
            <a:ln>
              <a:solidFill>
                <a:schemeClr val="accent4"/>
              </a:solidFill>
            </a:ln>
          </p:spPr>
          <p:txBody>
            <a:bodyPr/>
            <a:lstStyle/>
            <a:p>
              <a:endParaRPr lang="zh-CN" altLang="en-US"/>
            </a:p>
          </p:txBody>
        </p:sp>
        <p:grpSp>
          <p:nvGrpSpPr>
            <p:cNvPr id="16" name="组合 3"/>
            <p:cNvGrpSpPr>
              <a:grpSpLocks/>
            </p:cNvGrpSpPr>
            <p:nvPr/>
          </p:nvGrpSpPr>
          <p:grpSpPr bwMode="auto">
            <a:xfrm>
              <a:off x="6332270" y="4196788"/>
              <a:ext cx="309158" cy="245363"/>
              <a:chOff x="6239032" y="3650550"/>
              <a:chExt cx="309158" cy="245363"/>
            </a:xfrm>
          </p:grpSpPr>
          <p:sp>
            <p:nvSpPr>
              <p:cNvPr id="20553" name="Freeform 1647"/>
              <p:cNvSpPr>
                <a:spLocks noChangeArrowheads="1"/>
              </p:cNvSpPr>
              <p:nvPr/>
            </p:nvSpPr>
            <p:spPr bwMode="auto">
              <a:xfrm>
                <a:off x="6273383" y="3650550"/>
                <a:ext cx="240456" cy="174208"/>
              </a:xfrm>
              <a:custGeom>
                <a:avLst/>
                <a:gdLst>
                  <a:gd name="T0" fmla="*/ 41 w 41"/>
                  <a:gd name="T1" fmla="*/ 15 h 30"/>
                  <a:gd name="T2" fmla="*/ 20 w 41"/>
                  <a:gd name="T3" fmla="*/ 30 h 30"/>
                  <a:gd name="T4" fmla="*/ 0 w 41"/>
                  <a:gd name="T5" fmla="*/ 15 h 30"/>
                  <a:gd name="T6" fmla="*/ 20 w 41"/>
                  <a:gd name="T7" fmla="*/ 0 h 30"/>
                  <a:gd name="T8" fmla="*/ 41 w 41"/>
                  <a:gd name="T9" fmla="*/ 15 h 30"/>
                </a:gdLst>
                <a:ahLst/>
                <a:cxnLst>
                  <a:cxn ang="0">
                    <a:pos x="T0" y="T1"/>
                  </a:cxn>
                  <a:cxn ang="0">
                    <a:pos x="T2" y="T3"/>
                  </a:cxn>
                  <a:cxn ang="0">
                    <a:pos x="T4" y="T5"/>
                  </a:cxn>
                  <a:cxn ang="0">
                    <a:pos x="T6" y="T7"/>
                  </a:cxn>
                  <a:cxn ang="0">
                    <a:pos x="T8" y="T9"/>
                  </a:cxn>
                </a:cxnLst>
                <a:rect l="0" t="0" r="r" b="b"/>
                <a:pathLst>
                  <a:path w="41" h="30">
                    <a:moveTo>
                      <a:pt x="41" y="15"/>
                    </a:moveTo>
                    <a:cubicBezTo>
                      <a:pt x="41" y="23"/>
                      <a:pt x="32" y="30"/>
                      <a:pt x="20" y="30"/>
                    </a:cubicBezTo>
                    <a:cubicBezTo>
                      <a:pt x="9" y="30"/>
                      <a:pt x="0" y="23"/>
                      <a:pt x="0" y="15"/>
                    </a:cubicBezTo>
                    <a:cubicBezTo>
                      <a:pt x="0" y="6"/>
                      <a:pt x="5" y="0"/>
                      <a:pt x="20" y="0"/>
                    </a:cubicBezTo>
                    <a:cubicBezTo>
                      <a:pt x="36" y="0"/>
                      <a:pt x="41" y="6"/>
                      <a:pt x="41" y="15"/>
                    </a:cubicBezTo>
                    <a:close/>
                  </a:path>
                </a:pathLst>
              </a:custGeom>
              <a:solidFill>
                <a:srgbClr val="63973F"/>
              </a:solidFill>
              <a:ln>
                <a:solidFill>
                  <a:schemeClr val="accent4"/>
                </a:solidFill>
              </a:ln>
            </p:spPr>
            <p:txBody>
              <a:bodyPr/>
              <a:lstStyle/>
              <a:p>
                <a:endParaRPr lang="zh-CN" altLang="en-US"/>
              </a:p>
            </p:txBody>
          </p:sp>
          <p:sp>
            <p:nvSpPr>
              <p:cNvPr id="20554" name="Freeform 1648"/>
              <p:cNvSpPr>
                <a:spLocks noChangeArrowheads="1"/>
              </p:cNvSpPr>
              <p:nvPr/>
            </p:nvSpPr>
            <p:spPr bwMode="auto">
              <a:xfrm>
                <a:off x="6285651" y="3655457"/>
                <a:ext cx="208559" cy="157033"/>
              </a:xfrm>
              <a:custGeom>
                <a:avLst/>
                <a:gdLst>
                  <a:gd name="T0" fmla="*/ 36 w 36"/>
                  <a:gd name="T1" fmla="*/ 14 h 27"/>
                  <a:gd name="T2" fmla="*/ 18 w 36"/>
                  <a:gd name="T3" fmla="*/ 27 h 27"/>
                  <a:gd name="T4" fmla="*/ 0 w 36"/>
                  <a:gd name="T5" fmla="*/ 14 h 27"/>
                  <a:gd name="T6" fmla="*/ 18 w 36"/>
                  <a:gd name="T7" fmla="*/ 0 h 27"/>
                  <a:gd name="T8" fmla="*/ 36 w 36"/>
                  <a:gd name="T9" fmla="*/ 14 h 27"/>
                </a:gdLst>
                <a:ahLst/>
                <a:cxnLst>
                  <a:cxn ang="0">
                    <a:pos x="T0" y="T1"/>
                  </a:cxn>
                  <a:cxn ang="0">
                    <a:pos x="T2" y="T3"/>
                  </a:cxn>
                  <a:cxn ang="0">
                    <a:pos x="T4" y="T5"/>
                  </a:cxn>
                  <a:cxn ang="0">
                    <a:pos x="T6" y="T7"/>
                  </a:cxn>
                  <a:cxn ang="0">
                    <a:pos x="T8" y="T9"/>
                  </a:cxn>
                </a:cxnLst>
                <a:rect l="0" t="0" r="r" b="b"/>
                <a:pathLst>
                  <a:path w="36" h="27">
                    <a:moveTo>
                      <a:pt x="36" y="14"/>
                    </a:moveTo>
                    <a:cubicBezTo>
                      <a:pt x="36" y="21"/>
                      <a:pt x="28" y="27"/>
                      <a:pt x="18" y="27"/>
                    </a:cubicBezTo>
                    <a:cubicBezTo>
                      <a:pt x="8" y="27"/>
                      <a:pt x="0" y="21"/>
                      <a:pt x="0" y="14"/>
                    </a:cubicBezTo>
                    <a:cubicBezTo>
                      <a:pt x="0" y="6"/>
                      <a:pt x="4" y="0"/>
                      <a:pt x="18" y="0"/>
                    </a:cubicBezTo>
                    <a:cubicBezTo>
                      <a:pt x="32" y="0"/>
                      <a:pt x="36" y="6"/>
                      <a:pt x="36" y="14"/>
                    </a:cubicBezTo>
                    <a:close/>
                  </a:path>
                </a:pathLst>
              </a:custGeom>
              <a:solidFill>
                <a:srgbClr val="FFFFFF"/>
              </a:solidFill>
              <a:ln>
                <a:solidFill>
                  <a:schemeClr val="accent4"/>
                </a:solidFill>
              </a:ln>
            </p:spPr>
            <p:txBody>
              <a:bodyPr/>
              <a:lstStyle/>
              <a:p>
                <a:endParaRPr lang="zh-CN" altLang="en-US"/>
              </a:p>
            </p:txBody>
          </p:sp>
          <p:sp>
            <p:nvSpPr>
              <p:cNvPr id="20555" name="Freeform 1649"/>
              <p:cNvSpPr>
                <a:spLocks noChangeArrowheads="1"/>
              </p:cNvSpPr>
              <p:nvPr/>
            </p:nvSpPr>
            <p:spPr bwMode="auto">
              <a:xfrm>
                <a:off x="6263569" y="3773231"/>
                <a:ext cx="51526" cy="122682"/>
              </a:xfrm>
              <a:custGeom>
                <a:avLst/>
                <a:gdLst>
                  <a:gd name="T0" fmla="*/ 9 w 9"/>
                  <a:gd name="T1" fmla="*/ 17 h 21"/>
                  <a:gd name="T2" fmla="*/ 4 w 9"/>
                  <a:gd name="T3" fmla="*/ 21 h 21"/>
                  <a:gd name="T4" fmla="*/ 4 w 9"/>
                  <a:gd name="T5" fmla="*/ 21 h 21"/>
                  <a:gd name="T6" fmla="*/ 0 w 9"/>
                  <a:gd name="T7" fmla="*/ 17 h 21"/>
                  <a:gd name="T8" fmla="*/ 0 w 9"/>
                  <a:gd name="T9" fmla="*/ 5 h 21"/>
                  <a:gd name="T10" fmla="*/ 4 w 9"/>
                  <a:gd name="T11" fmla="*/ 0 h 21"/>
                  <a:gd name="T12" fmla="*/ 4 w 9"/>
                  <a:gd name="T13" fmla="*/ 0 h 21"/>
                  <a:gd name="T14" fmla="*/ 9 w 9"/>
                  <a:gd name="T15" fmla="*/ 5 h 21"/>
                  <a:gd name="T16" fmla="*/ 9 w 9"/>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1">
                    <a:moveTo>
                      <a:pt x="9" y="17"/>
                    </a:moveTo>
                    <a:cubicBezTo>
                      <a:pt x="9" y="19"/>
                      <a:pt x="7" y="21"/>
                      <a:pt x="4" y="21"/>
                    </a:cubicBezTo>
                    <a:cubicBezTo>
                      <a:pt x="4" y="21"/>
                      <a:pt x="4" y="21"/>
                      <a:pt x="4" y="21"/>
                    </a:cubicBezTo>
                    <a:cubicBezTo>
                      <a:pt x="2" y="21"/>
                      <a:pt x="0" y="19"/>
                      <a:pt x="0" y="17"/>
                    </a:cubicBezTo>
                    <a:cubicBezTo>
                      <a:pt x="0" y="5"/>
                      <a:pt x="0" y="5"/>
                      <a:pt x="0" y="5"/>
                    </a:cubicBezTo>
                    <a:cubicBezTo>
                      <a:pt x="0" y="2"/>
                      <a:pt x="2" y="0"/>
                      <a:pt x="4" y="0"/>
                    </a:cubicBezTo>
                    <a:cubicBezTo>
                      <a:pt x="4" y="0"/>
                      <a:pt x="4" y="0"/>
                      <a:pt x="4" y="0"/>
                    </a:cubicBezTo>
                    <a:cubicBezTo>
                      <a:pt x="7" y="0"/>
                      <a:pt x="9" y="2"/>
                      <a:pt x="9" y="5"/>
                    </a:cubicBezTo>
                    <a:lnTo>
                      <a:pt x="9" y="17"/>
                    </a:lnTo>
                    <a:close/>
                  </a:path>
                </a:pathLst>
              </a:custGeom>
              <a:solidFill>
                <a:schemeClr val="accent4"/>
              </a:solidFill>
              <a:ln>
                <a:solidFill>
                  <a:schemeClr val="accent4"/>
                </a:solidFill>
              </a:ln>
            </p:spPr>
            <p:txBody>
              <a:bodyPr/>
              <a:lstStyle/>
              <a:p>
                <a:endParaRPr lang="zh-CN" altLang="en-US"/>
              </a:p>
            </p:txBody>
          </p:sp>
          <p:sp>
            <p:nvSpPr>
              <p:cNvPr id="20556" name="Freeform 1650"/>
              <p:cNvSpPr>
                <a:spLocks noChangeArrowheads="1"/>
              </p:cNvSpPr>
              <p:nvPr/>
            </p:nvSpPr>
            <p:spPr bwMode="auto">
              <a:xfrm>
                <a:off x="6472128" y="3773231"/>
                <a:ext cx="51526" cy="122682"/>
              </a:xfrm>
              <a:custGeom>
                <a:avLst/>
                <a:gdLst>
                  <a:gd name="T0" fmla="*/ 9 w 9"/>
                  <a:gd name="T1" fmla="*/ 17 h 21"/>
                  <a:gd name="T2" fmla="*/ 4 w 9"/>
                  <a:gd name="T3" fmla="*/ 21 h 21"/>
                  <a:gd name="T4" fmla="*/ 4 w 9"/>
                  <a:gd name="T5" fmla="*/ 21 h 21"/>
                  <a:gd name="T6" fmla="*/ 0 w 9"/>
                  <a:gd name="T7" fmla="*/ 17 h 21"/>
                  <a:gd name="T8" fmla="*/ 0 w 9"/>
                  <a:gd name="T9" fmla="*/ 5 h 21"/>
                  <a:gd name="T10" fmla="*/ 4 w 9"/>
                  <a:gd name="T11" fmla="*/ 0 h 21"/>
                  <a:gd name="T12" fmla="*/ 4 w 9"/>
                  <a:gd name="T13" fmla="*/ 0 h 21"/>
                  <a:gd name="T14" fmla="*/ 9 w 9"/>
                  <a:gd name="T15" fmla="*/ 5 h 21"/>
                  <a:gd name="T16" fmla="*/ 9 w 9"/>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1">
                    <a:moveTo>
                      <a:pt x="9" y="17"/>
                    </a:moveTo>
                    <a:cubicBezTo>
                      <a:pt x="9" y="19"/>
                      <a:pt x="7" y="21"/>
                      <a:pt x="4" y="21"/>
                    </a:cubicBezTo>
                    <a:cubicBezTo>
                      <a:pt x="4" y="21"/>
                      <a:pt x="4" y="21"/>
                      <a:pt x="4" y="21"/>
                    </a:cubicBezTo>
                    <a:cubicBezTo>
                      <a:pt x="2" y="21"/>
                      <a:pt x="0" y="19"/>
                      <a:pt x="0" y="17"/>
                    </a:cubicBezTo>
                    <a:cubicBezTo>
                      <a:pt x="0" y="5"/>
                      <a:pt x="0" y="5"/>
                      <a:pt x="0" y="5"/>
                    </a:cubicBezTo>
                    <a:cubicBezTo>
                      <a:pt x="0" y="2"/>
                      <a:pt x="2" y="0"/>
                      <a:pt x="4" y="0"/>
                    </a:cubicBezTo>
                    <a:cubicBezTo>
                      <a:pt x="4" y="0"/>
                      <a:pt x="4" y="0"/>
                      <a:pt x="4" y="0"/>
                    </a:cubicBezTo>
                    <a:cubicBezTo>
                      <a:pt x="7" y="0"/>
                      <a:pt x="9" y="2"/>
                      <a:pt x="9" y="5"/>
                    </a:cubicBezTo>
                    <a:lnTo>
                      <a:pt x="9" y="17"/>
                    </a:lnTo>
                    <a:close/>
                  </a:path>
                </a:pathLst>
              </a:custGeom>
              <a:solidFill>
                <a:schemeClr val="accent4"/>
              </a:solidFill>
              <a:ln>
                <a:solidFill>
                  <a:schemeClr val="accent4"/>
                </a:solidFill>
              </a:ln>
            </p:spPr>
            <p:txBody>
              <a:bodyPr/>
              <a:lstStyle/>
              <a:p>
                <a:endParaRPr lang="zh-CN" altLang="en-US"/>
              </a:p>
            </p:txBody>
          </p:sp>
          <p:sp>
            <p:nvSpPr>
              <p:cNvPr id="20557" name="Freeform 1651"/>
              <p:cNvSpPr>
                <a:spLocks noChangeArrowheads="1"/>
              </p:cNvSpPr>
              <p:nvPr/>
            </p:nvSpPr>
            <p:spPr bwMode="auto">
              <a:xfrm>
                <a:off x="6239032" y="3731520"/>
                <a:ext cx="309158" cy="105506"/>
              </a:xfrm>
              <a:custGeom>
                <a:avLst/>
                <a:gdLst>
                  <a:gd name="T0" fmla="*/ 53 w 53"/>
                  <a:gd name="T1" fmla="*/ 12 h 18"/>
                  <a:gd name="T2" fmla="*/ 46 w 53"/>
                  <a:gd name="T3" fmla="*/ 18 h 18"/>
                  <a:gd name="T4" fmla="*/ 6 w 53"/>
                  <a:gd name="T5" fmla="*/ 18 h 18"/>
                  <a:gd name="T6" fmla="*/ 0 w 53"/>
                  <a:gd name="T7" fmla="*/ 12 h 18"/>
                  <a:gd name="T8" fmla="*/ 0 w 53"/>
                  <a:gd name="T9" fmla="*/ 6 h 18"/>
                  <a:gd name="T10" fmla="*/ 6 w 53"/>
                  <a:gd name="T11" fmla="*/ 0 h 18"/>
                  <a:gd name="T12" fmla="*/ 46 w 53"/>
                  <a:gd name="T13" fmla="*/ 0 h 18"/>
                  <a:gd name="T14" fmla="*/ 53 w 53"/>
                  <a:gd name="T15" fmla="*/ 6 h 18"/>
                  <a:gd name="T16" fmla="*/ 53 w 53"/>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8">
                    <a:moveTo>
                      <a:pt x="53" y="12"/>
                    </a:moveTo>
                    <a:cubicBezTo>
                      <a:pt x="53" y="15"/>
                      <a:pt x="50" y="18"/>
                      <a:pt x="46" y="18"/>
                    </a:cubicBezTo>
                    <a:cubicBezTo>
                      <a:pt x="6" y="18"/>
                      <a:pt x="6" y="18"/>
                      <a:pt x="6" y="18"/>
                    </a:cubicBezTo>
                    <a:cubicBezTo>
                      <a:pt x="3" y="18"/>
                      <a:pt x="0" y="15"/>
                      <a:pt x="0" y="12"/>
                    </a:cubicBezTo>
                    <a:cubicBezTo>
                      <a:pt x="0" y="6"/>
                      <a:pt x="0" y="6"/>
                      <a:pt x="0" y="6"/>
                    </a:cubicBezTo>
                    <a:cubicBezTo>
                      <a:pt x="0" y="2"/>
                      <a:pt x="3" y="0"/>
                      <a:pt x="6" y="0"/>
                    </a:cubicBezTo>
                    <a:cubicBezTo>
                      <a:pt x="46" y="0"/>
                      <a:pt x="46" y="0"/>
                      <a:pt x="46" y="0"/>
                    </a:cubicBezTo>
                    <a:cubicBezTo>
                      <a:pt x="50" y="0"/>
                      <a:pt x="53" y="2"/>
                      <a:pt x="53" y="6"/>
                    </a:cubicBezTo>
                    <a:lnTo>
                      <a:pt x="53" y="12"/>
                    </a:lnTo>
                    <a:close/>
                  </a:path>
                </a:pathLst>
              </a:custGeom>
              <a:solidFill>
                <a:schemeClr val="accent4"/>
              </a:solidFill>
              <a:ln>
                <a:solidFill>
                  <a:schemeClr val="accent4"/>
                </a:solidFill>
              </a:ln>
            </p:spPr>
            <p:txBody>
              <a:bodyPr/>
              <a:lstStyle/>
              <a:p>
                <a:endParaRPr lang="zh-CN" altLang="en-US"/>
              </a:p>
            </p:txBody>
          </p:sp>
          <p:sp>
            <p:nvSpPr>
              <p:cNvPr id="20558" name="Oval 1652"/>
              <p:cNvSpPr>
                <a:spLocks noChangeArrowheads="1"/>
              </p:cNvSpPr>
              <p:nvPr/>
            </p:nvSpPr>
            <p:spPr bwMode="auto">
              <a:xfrm>
                <a:off x="6268476" y="3756056"/>
                <a:ext cx="46619" cy="46619"/>
              </a:xfrm>
              <a:prstGeom prst="ellipse">
                <a:avLst/>
              </a:prstGeom>
              <a:solidFill>
                <a:schemeClr val="accent4"/>
              </a:solidFill>
              <a:ln>
                <a:solidFill>
                  <a:schemeClr val="accent4"/>
                </a:solidFill>
              </a:ln>
            </p:spPr>
            <p:txBody>
              <a:bodyPr/>
              <a:lstStyle/>
              <a:p>
                <a:endParaRPr lang="zh-CN" altLang="en-US"/>
              </a:p>
            </p:txBody>
          </p:sp>
          <p:sp>
            <p:nvSpPr>
              <p:cNvPr id="20559" name="Oval 1653"/>
              <p:cNvSpPr>
                <a:spLocks noChangeArrowheads="1"/>
              </p:cNvSpPr>
              <p:nvPr/>
            </p:nvSpPr>
            <p:spPr bwMode="auto">
              <a:xfrm>
                <a:off x="6467220" y="3756056"/>
                <a:ext cx="51526" cy="46619"/>
              </a:xfrm>
              <a:prstGeom prst="ellipse">
                <a:avLst/>
              </a:prstGeom>
              <a:solidFill>
                <a:schemeClr val="accent4"/>
              </a:solidFill>
              <a:ln>
                <a:solidFill>
                  <a:schemeClr val="accent4"/>
                </a:solidFill>
              </a:ln>
            </p:spPr>
            <p:txBody>
              <a:bodyPr/>
              <a:lstStyle/>
              <a:p>
                <a:endParaRPr lang="zh-CN" altLang="en-US"/>
              </a:p>
            </p:txBody>
          </p:sp>
        </p:grpSp>
      </p:grpSp>
      <p:sp>
        <p:nvSpPr>
          <p:cNvPr id="1701" name="矩形 1700"/>
          <p:cNvSpPr>
            <a:spLocks noChangeArrowheads="1"/>
          </p:cNvSpPr>
          <p:nvPr/>
        </p:nvSpPr>
        <p:spPr bwMode="auto">
          <a:xfrm>
            <a:off x="1871700" y="1846801"/>
            <a:ext cx="1882342"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lnSpc>
                <a:spcPct val="125000"/>
              </a:lnSpc>
            </a:pPr>
            <a:r>
              <a:rPr lang="zh-CN" altLang="en-US" sz="900" dirty="0">
                <a:solidFill>
                  <a:schemeClr val="tx1">
                    <a:lumMod val="50000"/>
                    <a:lumOff val="50000"/>
                  </a:schemeClr>
                </a:solidFill>
                <a:latin typeface="微软雅黑" pitchFamily="34" charset="-122"/>
                <a:ea typeface="微软雅黑" pitchFamily="34" charset="-122"/>
              </a:rPr>
              <a:t>请您在此输入一些描述性文字请您在此输入一些描述性文字请您在此输入一些描述性文字请您在此输入一些描述性文字请您在此输入</a:t>
            </a:r>
          </a:p>
        </p:txBody>
      </p:sp>
      <p:sp>
        <p:nvSpPr>
          <p:cNvPr id="94" name="矩形 93"/>
          <p:cNvSpPr>
            <a:spLocks noChangeArrowheads="1"/>
          </p:cNvSpPr>
          <p:nvPr/>
        </p:nvSpPr>
        <p:spPr bwMode="auto">
          <a:xfrm>
            <a:off x="5354277" y="1306741"/>
            <a:ext cx="1882341"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lnSpc>
                <a:spcPct val="125000"/>
              </a:lnSpc>
            </a:pPr>
            <a:r>
              <a:rPr lang="zh-CN" altLang="en-US" sz="900" dirty="0">
                <a:solidFill>
                  <a:schemeClr val="tx1">
                    <a:lumMod val="50000"/>
                    <a:lumOff val="50000"/>
                  </a:schemeClr>
                </a:solidFill>
                <a:latin typeface="微软雅黑" pitchFamily="34" charset="-122"/>
                <a:ea typeface="微软雅黑" pitchFamily="34" charset="-122"/>
              </a:rPr>
              <a:t>请您在此输入一些描述性文字请您在此输入一些描述性文字请您在此输入一些描述性文字请您在此输入一些描述性文字请您在此输入</a:t>
            </a:r>
          </a:p>
        </p:txBody>
      </p:sp>
      <p:sp>
        <p:nvSpPr>
          <p:cNvPr id="104" name="矩形 103"/>
          <p:cNvSpPr>
            <a:spLocks noChangeArrowheads="1"/>
          </p:cNvSpPr>
          <p:nvPr/>
        </p:nvSpPr>
        <p:spPr bwMode="auto">
          <a:xfrm>
            <a:off x="5911489" y="3094199"/>
            <a:ext cx="1882341"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lnSpc>
                <a:spcPct val="125000"/>
              </a:lnSpc>
            </a:pPr>
            <a:r>
              <a:rPr lang="zh-CN" altLang="en-US" sz="900" dirty="0">
                <a:solidFill>
                  <a:schemeClr val="tx1">
                    <a:lumMod val="50000"/>
                    <a:lumOff val="50000"/>
                  </a:schemeClr>
                </a:solidFill>
                <a:latin typeface="微软雅黑" pitchFamily="34" charset="-122"/>
                <a:ea typeface="微软雅黑" pitchFamily="34" charset="-122"/>
              </a:rPr>
              <a:t>请您在此输入一些描述性文字请您在此输入一些描述性文字请您在此输入一些描述性文字请您在此输入一些描述性文字请您在此输入</a:t>
            </a:r>
          </a:p>
        </p:txBody>
      </p:sp>
      <p:sp>
        <p:nvSpPr>
          <p:cNvPr id="105" name="矩形 104"/>
          <p:cNvSpPr>
            <a:spLocks noChangeArrowheads="1"/>
          </p:cNvSpPr>
          <p:nvPr/>
        </p:nvSpPr>
        <p:spPr bwMode="auto">
          <a:xfrm>
            <a:off x="2461058" y="3724672"/>
            <a:ext cx="1882341"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lnSpc>
                <a:spcPct val="125000"/>
              </a:lnSpc>
            </a:pPr>
            <a:r>
              <a:rPr lang="zh-CN" altLang="en-US" sz="900" dirty="0">
                <a:solidFill>
                  <a:schemeClr val="tx1">
                    <a:lumMod val="50000"/>
                    <a:lumOff val="50000"/>
                  </a:schemeClr>
                </a:solidFill>
                <a:latin typeface="微软雅黑" pitchFamily="34" charset="-122"/>
                <a:ea typeface="微软雅黑" pitchFamily="34" charset="-122"/>
              </a:rPr>
              <a:t>请您在此输入一些描述性文字请您在此输入一些描述性文字请您在此输入一些描述性文字请您在此输入一些描述性文字请您在此输入</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1+#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0-#ppt_w/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4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nodeType="withEffect">
                                  <p:stCondLst>
                                    <p:cond delay="6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nodeType="withEffect">
                                  <p:stCondLst>
                                    <p:cond delay="9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8" fill="hold" grpId="0" nodeType="withEffect">
                                  <p:stCondLst>
                                    <p:cond delay="1200"/>
                                  </p:stCondLst>
                                  <p:childTnLst>
                                    <p:set>
                                      <p:cBhvr>
                                        <p:cTn id="42" dur="1" fill="hold">
                                          <p:stCondLst>
                                            <p:cond delay="0"/>
                                          </p:stCondLst>
                                        </p:cTn>
                                        <p:tgtEl>
                                          <p:spTgt spid="1701"/>
                                        </p:tgtEl>
                                        <p:attrNameLst>
                                          <p:attrName>style.visibility</p:attrName>
                                        </p:attrNameLst>
                                      </p:cBhvr>
                                      <p:to>
                                        <p:strVal val="visible"/>
                                      </p:to>
                                    </p:set>
                                    <p:animEffect transition="in" filter="wipe(left)">
                                      <p:cBhvr>
                                        <p:cTn id="43" dur="500"/>
                                        <p:tgtEl>
                                          <p:spTgt spid="1701"/>
                                        </p:tgtEl>
                                      </p:cBhvr>
                                    </p:animEffect>
                                  </p:childTnLst>
                                </p:cTn>
                              </p:par>
                              <p:par>
                                <p:cTn id="44" presetID="22" presetClass="entr" presetSubtype="1" fill="hold" grpId="0" nodeType="withEffect">
                                  <p:stCondLst>
                                    <p:cond delay="1500"/>
                                  </p:stCondLst>
                                  <p:childTnLst>
                                    <p:set>
                                      <p:cBhvr>
                                        <p:cTn id="45" dur="1" fill="hold">
                                          <p:stCondLst>
                                            <p:cond delay="0"/>
                                          </p:stCondLst>
                                        </p:cTn>
                                        <p:tgtEl>
                                          <p:spTgt spid="94"/>
                                        </p:tgtEl>
                                        <p:attrNameLst>
                                          <p:attrName>style.visibility</p:attrName>
                                        </p:attrNameLst>
                                      </p:cBhvr>
                                      <p:to>
                                        <p:strVal val="visible"/>
                                      </p:to>
                                    </p:set>
                                    <p:animEffect transition="in" filter="wipe(up)">
                                      <p:cBhvr>
                                        <p:cTn id="46" dur="500"/>
                                        <p:tgtEl>
                                          <p:spTgt spid="94"/>
                                        </p:tgtEl>
                                      </p:cBhvr>
                                    </p:animEffect>
                                  </p:childTnLst>
                                </p:cTn>
                              </p:par>
                              <p:par>
                                <p:cTn id="47" presetID="22" presetClass="entr" presetSubtype="2" fill="hold" grpId="0" nodeType="withEffect">
                                  <p:stCondLst>
                                    <p:cond delay="1900"/>
                                  </p:stCondLst>
                                  <p:childTnLst>
                                    <p:set>
                                      <p:cBhvr>
                                        <p:cTn id="48" dur="1" fill="hold">
                                          <p:stCondLst>
                                            <p:cond delay="0"/>
                                          </p:stCondLst>
                                        </p:cTn>
                                        <p:tgtEl>
                                          <p:spTgt spid="104"/>
                                        </p:tgtEl>
                                        <p:attrNameLst>
                                          <p:attrName>style.visibility</p:attrName>
                                        </p:attrNameLst>
                                      </p:cBhvr>
                                      <p:to>
                                        <p:strVal val="visible"/>
                                      </p:to>
                                    </p:set>
                                    <p:animEffect transition="in" filter="wipe(right)">
                                      <p:cBhvr>
                                        <p:cTn id="49" dur="500"/>
                                        <p:tgtEl>
                                          <p:spTgt spid="104"/>
                                        </p:tgtEl>
                                      </p:cBhvr>
                                    </p:animEffect>
                                  </p:childTnLst>
                                </p:cTn>
                              </p:par>
                              <p:par>
                                <p:cTn id="50" presetID="22" presetClass="entr" presetSubtype="4" fill="hold" grpId="0" nodeType="withEffect">
                                  <p:stCondLst>
                                    <p:cond delay="2200"/>
                                  </p:stCondLst>
                                  <p:childTnLst>
                                    <p:set>
                                      <p:cBhvr>
                                        <p:cTn id="51" dur="1" fill="hold">
                                          <p:stCondLst>
                                            <p:cond delay="0"/>
                                          </p:stCondLst>
                                        </p:cTn>
                                        <p:tgtEl>
                                          <p:spTgt spid="105"/>
                                        </p:tgtEl>
                                        <p:attrNameLst>
                                          <p:attrName>style.visibility</p:attrName>
                                        </p:attrNameLst>
                                      </p:cBhvr>
                                      <p:to>
                                        <p:strVal val="visible"/>
                                      </p:to>
                                    </p:set>
                                    <p:animEffect transition="in" filter="wipe(down)">
                                      <p:cBhvr>
                                        <p:cTn id="5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 grpId="0"/>
      <p:bldP spid="94"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Block Arc 42"/>
          <p:cNvSpPr/>
          <p:nvPr/>
        </p:nvSpPr>
        <p:spPr>
          <a:xfrm flipV="1">
            <a:off x="1115176" y="2154343"/>
            <a:ext cx="1333453" cy="1333864"/>
          </a:xfrm>
          <a:prstGeom prst="blockArc">
            <a:avLst>
              <a:gd name="adj1" fmla="val 10800000"/>
              <a:gd name="adj2" fmla="val 88983"/>
              <a:gd name="adj3" fmla="val 162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sp>
        <p:nvSpPr>
          <p:cNvPr id="44" name="Block Arc 43"/>
          <p:cNvSpPr/>
          <p:nvPr/>
        </p:nvSpPr>
        <p:spPr>
          <a:xfrm>
            <a:off x="2232737" y="2154343"/>
            <a:ext cx="1333453" cy="1333864"/>
          </a:xfrm>
          <a:prstGeom prst="blockArc">
            <a:avLst>
              <a:gd name="adj1" fmla="val 10800000"/>
              <a:gd name="adj2" fmla="val 88983"/>
              <a:gd name="adj3" fmla="val 162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sp>
        <p:nvSpPr>
          <p:cNvPr id="45" name="Block Arc 44"/>
          <p:cNvSpPr/>
          <p:nvPr/>
        </p:nvSpPr>
        <p:spPr>
          <a:xfrm flipV="1">
            <a:off x="3350298" y="2154343"/>
            <a:ext cx="1333453" cy="1333864"/>
          </a:xfrm>
          <a:prstGeom prst="blockArc">
            <a:avLst>
              <a:gd name="adj1" fmla="val 10800000"/>
              <a:gd name="adj2" fmla="val 88983"/>
              <a:gd name="adj3" fmla="val 162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sp>
        <p:nvSpPr>
          <p:cNvPr id="46" name="Block Arc 45"/>
          <p:cNvSpPr/>
          <p:nvPr/>
        </p:nvSpPr>
        <p:spPr>
          <a:xfrm>
            <a:off x="4467859" y="2154343"/>
            <a:ext cx="1333453" cy="1333864"/>
          </a:xfrm>
          <a:prstGeom prst="blockArc">
            <a:avLst>
              <a:gd name="adj1" fmla="val 10800000"/>
              <a:gd name="adj2" fmla="val 88983"/>
              <a:gd name="adj3" fmla="val 1625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sp>
        <p:nvSpPr>
          <p:cNvPr id="47" name="Block Arc 46"/>
          <p:cNvSpPr/>
          <p:nvPr/>
        </p:nvSpPr>
        <p:spPr>
          <a:xfrm flipV="1">
            <a:off x="5585419" y="2154343"/>
            <a:ext cx="1333453" cy="1333864"/>
          </a:xfrm>
          <a:prstGeom prst="blockArc">
            <a:avLst>
              <a:gd name="adj1" fmla="val 10800000"/>
              <a:gd name="adj2" fmla="val 88983"/>
              <a:gd name="adj3" fmla="val 162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sp>
        <p:nvSpPr>
          <p:cNvPr id="48" name="Block Arc 47"/>
          <p:cNvSpPr/>
          <p:nvPr/>
        </p:nvSpPr>
        <p:spPr>
          <a:xfrm>
            <a:off x="6703310" y="2154343"/>
            <a:ext cx="1333453" cy="1333864"/>
          </a:xfrm>
          <a:prstGeom prst="blockArc">
            <a:avLst>
              <a:gd name="adj1" fmla="val 10800000"/>
              <a:gd name="adj2" fmla="val 88983"/>
              <a:gd name="adj3" fmla="val 162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sp>
        <p:nvSpPr>
          <p:cNvPr id="49" name="Oval 48"/>
          <p:cNvSpPr/>
          <p:nvPr/>
        </p:nvSpPr>
        <p:spPr>
          <a:xfrm>
            <a:off x="2582875" y="2521156"/>
            <a:ext cx="625453" cy="625646"/>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0" name="Oval 49"/>
          <p:cNvSpPr/>
          <p:nvPr/>
        </p:nvSpPr>
        <p:spPr>
          <a:xfrm>
            <a:off x="4832970" y="2521156"/>
            <a:ext cx="625453" cy="62564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1" name="Oval 50"/>
          <p:cNvSpPr/>
          <p:nvPr/>
        </p:nvSpPr>
        <p:spPr>
          <a:xfrm>
            <a:off x="3715410" y="2514804"/>
            <a:ext cx="625453" cy="625646"/>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2" name="Oval 51"/>
          <p:cNvSpPr/>
          <p:nvPr/>
        </p:nvSpPr>
        <p:spPr>
          <a:xfrm>
            <a:off x="1477975" y="2514804"/>
            <a:ext cx="625453" cy="62564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3" name="Oval 52"/>
          <p:cNvSpPr/>
          <p:nvPr/>
        </p:nvSpPr>
        <p:spPr>
          <a:xfrm>
            <a:off x="5931812" y="2508452"/>
            <a:ext cx="625453" cy="62564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4" name="Oval 53"/>
          <p:cNvSpPr/>
          <p:nvPr/>
        </p:nvSpPr>
        <p:spPr>
          <a:xfrm>
            <a:off x="7056980" y="2508452"/>
            <a:ext cx="625453" cy="625646"/>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2" name="Group 54"/>
          <p:cNvGrpSpPr/>
          <p:nvPr/>
        </p:nvGrpSpPr>
        <p:grpSpPr>
          <a:xfrm>
            <a:off x="-10048" y="1296848"/>
            <a:ext cx="1341117" cy="1530779"/>
            <a:chOff x="-10049" y="1047750"/>
            <a:chExt cx="1341117" cy="1530307"/>
          </a:xfrm>
        </p:grpSpPr>
        <p:sp>
          <p:nvSpPr>
            <p:cNvPr id="56" name="Rectangle 55"/>
            <p:cNvSpPr/>
            <p:nvPr/>
          </p:nvSpPr>
          <p:spPr>
            <a:xfrm>
              <a:off x="1115175" y="1047750"/>
              <a:ext cx="215893" cy="1530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rot="5400000">
              <a:off x="548733" y="488968"/>
              <a:ext cx="215893" cy="13334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57"/>
          <p:cNvGrpSpPr/>
          <p:nvPr/>
        </p:nvGrpSpPr>
        <p:grpSpPr>
          <a:xfrm>
            <a:off x="7820870" y="2821275"/>
            <a:ext cx="1323130" cy="1600737"/>
            <a:chOff x="7820869" y="2571707"/>
            <a:chExt cx="1323130" cy="1600243"/>
          </a:xfrm>
          <a:solidFill>
            <a:schemeClr val="accent2"/>
          </a:solidFill>
        </p:grpSpPr>
        <p:sp>
          <p:nvSpPr>
            <p:cNvPr id="59" name="Rectangle 58"/>
            <p:cNvSpPr/>
            <p:nvPr/>
          </p:nvSpPr>
          <p:spPr>
            <a:xfrm>
              <a:off x="7820869" y="2571707"/>
              <a:ext cx="215893" cy="16002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rot="5400000">
              <a:off x="8386158" y="3413307"/>
              <a:ext cx="215893" cy="1299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Rectangle 60"/>
          <p:cNvSpPr/>
          <p:nvPr/>
        </p:nvSpPr>
        <p:spPr>
          <a:xfrm>
            <a:off x="1590017" y="2637711"/>
            <a:ext cx="475130" cy="392536"/>
          </a:xfrm>
          <a:prstGeom prst="rect">
            <a:avLst/>
          </a:prstGeom>
        </p:spPr>
        <p:txBody>
          <a:bodyPr wrap="none" lIns="68580" tIns="34290" rIns="68580" bIns="34290">
            <a:spAutoFit/>
          </a:bodyPr>
          <a:lstStyle/>
          <a:p>
            <a:r>
              <a:rPr lang="en-US" sz="2100" dirty="0">
                <a:solidFill>
                  <a:schemeClr val="accent1"/>
                </a:solidFill>
                <a:latin typeface="FontAwesome" pitchFamily="2" charset="0"/>
              </a:rPr>
              <a:t> </a:t>
            </a:r>
            <a:endParaRPr lang="en-US" dirty="0">
              <a:solidFill>
                <a:schemeClr val="accent1"/>
              </a:solidFill>
            </a:endParaRPr>
          </a:p>
        </p:txBody>
      </p:sp>
      <p:sp>
        <p:nvSpPr>
          <p:cNvPr id="62" name="Rectangle 61"/>
          <p:cNvSpPr/>
          <p:nvPr/>
        </p:nvSpPr>
        <p:spPr>
          <a:xfrm>
            <a:off x="2694424" y="2637711"/>
            <a:ext cx="407804" cy="392415"/>
          </a:xfrm>
          <a:prstGeom prst="rect">
            <a:avLst/>
          </a:prstGeom>
        </p:spPr>
        <p:txBody>
          <a:bodyPr wrap="none" lIns="68580" tIns="34290" rIns="68580" bIns="34290">
            <a:spAutoFit/>
          </a:bodyPr>
          <a:lstStyle/>
          <a:p>
            <a:r>
              <a:rPr lang="en-US" sz="2100" dirty="0">
                <a:solidFill>
                  <a:schemeClr val="accent2"/>
                </a:solidFill>
                <a:latin typeface="FontAwesome" pitchFamily="2" charset="0"/>
              </a:rPr>
              <a:t></a:t>
            </a:r>
            <a:endParaRPr lang="en-US" sz="2100" dirty="0">
              <a:solidFill>
                <a:schemeClr val="accent2"/>
              </a:solidFill>
            </a:endParaRPr>
          </a:p>
        </p:txBody>
      </p:sp>
      <p:sp>
        <p:nvSpPr>
          <p:cNvPr id="63" name="Rectangle 62"/>
          <p:cNvSpPr/>
          <p:nvPr/>
        </p:nvSpPr>
        <p:spPr>
          <a:xfrm>
            <a:off x="3844642" y="2631358"/>
            <a:ext cx="407804" cy="392415"/>
          </a:xfrm>
          <a:prstGeom prst="rect">
            <a:avLst/>
          </a:prstGeom>
        </p:spPr>
        <p:txBody>
          <a:bodyPr wrap="none" lIns="68580" tIns="34290" rIns="68580" bIns="34290">
            <a:spAutoFit/>
          </a:bodyPr>
          <a:lstStyle/>
          <a:p>
            <a:r>
              <a:rPr lang="en-US" sz="2100" dirty="0">
                <a:solidFill>
                  <a:schemeClr val="accent3"/>
                </a:solidFill>
                <a:latin typeface="FontAwesome" pitchFamily="2" charset="0"/>
              </a:rPr>
              <a:t></a:t>
            </a:r>
            <a:endParaRPr lang="en-US" dirty="0">
              <a:solidFill>
                <a:schemeClr val="accent3"/>
              </a:solidFill>
            </a:endParaRPr>
          </a:p>
        </p:txBody>
      </p:sp>
      <p:sp>
        <p:nvSpPr>
          <p:cNvPr id="64" name="Rectangle 63"/>
          <p:cNvSpPr/>
          <p:nvPr/>
        </p:nvSpPr>
        <p:spPr>
          <a:xfrm>
            <a:off x="4938177" y="2637711"/>
            <a:ext cx="407804" cy="392536"/>
          </a:xfrm>
          <a:prstGeom prst="rect">
            <a:avLst/>
          </a:prstGeom>
        </p:spPr>
        <p:txBody>
          <a:bodyPr wrap="none" lIns="68580" tIns="34290" rIns="68580" bIns="34290">
            <a:spAutoFit/>
          </a:bodyPr>
          <a:lstStyle/>
          <a:p>
            <a:r>
              <a:rPr lang="en-US" sz="2100" dirty="0">
                <a:solidFill>
                  <a:schemeClr val="accent4"/>
                </a:solidFill>
                <a:latin typeface="FontAwesome" pitchFamily="2" charset="0"/>
              </a:rPr>
              <a:t></a:t>
            </a:r>
            <a:endParaRPr lang="en-US" sz="2100" dirty="0">
              <a:solidFill>
                <a:schemeClr val="accent4"/>
              </a:solidFill>
            </a:endParaRPr>
          </a:p>
        </p:txBody>
      </p:sp>
      <p:sp>
        <p:nvSpPr>
          <p:cNvPr id="65" name="Rectangle 64"/>
          <p:cNvSpPr/>
          <p:nvPr/>
        </p:nvSpPr>
        <p:spPr>
          <a:xfrm>
            <a:off x="6080778" y="2631358"/>
            <a:ext cx="473528" cy="392415"/>
          </a:xfrm>
          <a:prstGeom prst="rect">
            <a:avLst/>
          </a:prstGeom>
        </p:spPr>
        <p:txBody>
          <a:bodyPr wrap="none" lIns="68580" tIns="34290" rIns="68580" bIns="34290">
            <a:spAutoFit/>
          </a:bodyPr>
          <a:lstStyle/>
          <a:p>
            <a:r>
              <a:rPr lang="en-US" sz="2100" dirty="0">
                <a:solidFill>
                  <a:schemeClr val="accent5"/>
                </a:solidFill>
                <a:latin typeface="FontAwesome" pitchFamily="2" charset="0"/>
              </a:rPr>
              <a:t> </a:t>
            </a:r>
            <a:endParaRPr lang="en-US" dirty="0">
              <a:solidFill>
                <a:schemeClr val="accent5"/>
              </a:solidFill>
            </a:endParaRPr>
          </a:p>
        </p:txBody>
      </p:sp>
      <p:sp>
        <p:nvSpPr>
          <p:cNvPr id="66" name="Rectangle 65"/>
          <p:cNvSpPr/>
          <p:nvPr/>
        </p:nvSpPr>
        <p:spPr>
          <a:xfrm>
            <a:off x="7164974" y="2625006"/>
            <a:ext cx="409794" cy="392536"/>
          </a:xfrm>
          <a:prstGeom prst="rect">
            <a:avLst/>
          </a:prstGeom>
        </p:spPr>
        <p:txBody>
          <a:bodyPr wrap="square" lIns="68580" tIns="34290" rIns="68580" bIns="34290">
            <a:spAutoFit/>
          </a:bodyPr>
          <a:lstStyle/>
          <a:p>
            <a:r>
              <a:rPr lang="en-US" sz="2100" dirty="0">
                <a:solidFill>
                  <a:schemeClr val="accent6"/>
                </a:solidFill>
                <a:latin typeface="FontAwesome" pitchFamily="2" charset="0"/>
              </a:rPr>
              <a:t> </a:t>
            </a:r>
            <a:endParaRPr lang="en-US" sz="1500" dirty="0">
              <a:solidFill>
                <a:schemeClr val="accent6"/>
              </a:solidFill>
            </a:endParaRPr>
          </a:p>
        </p:txBody>
      </p:sp>
      <p:sp>
        <p:nvSpPr>
          <p:cNvPr id="67" name="Rectangle 66"/>
          <p:cNvSpPr/>
          <p:nvPr/>
        </p:nvSpPr>
        <p:spPr>
          <a:xfrm>
            <a:off x="2127499" y="1387860"/>
            <a:ext cx="1669738" cy="588623"/>
          </a:xfrm>
          <a:prstGeom prst="rect">
            <a:avLst/>
          </a:prstGeom>
        </p:spPr>
        <p:txBody>
          <a:bodyPr wrap="square" lIns="68580" tIns="34290" rIns="68580" bIns="34290">
            <a:spAutoFit/>
          </a:bodyPr>
          <a:lstStyle/>
          <a:p>
            <a:pPr>
              <a:lnSpc>
                <a:spcPct val="125000"/>
              </a:lnSpc>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8" name="Rectangle 67"/>
          <p:cNvSpPr/>
          <p:nvPr/>
        </p:nvSpPr>
        <p:spPr>
          <a:xfrm>
            <a:off x="997540" y="3644757"/>
            <a:ext cx="1669738" cy="588623"/>
          </a:xfrm>
          <a:prstGeom prst="rect">
            <a:avLst/>
          </a:prstGeom>
        </p:spPr>
        <p:txBody>
          <a:bodyPr wrap="square" lIns="68580" tIns="34290" rIns="68580" bIns="34290">
            <a:spAutoFit/>
          </a:bodyPr>
          <a:lstStyle/>
          <a:p>
            <a:pPr>
              <a:lnSpc>
                <a:spcPct val="125000"/>
              </a:lnSpc>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9" name="Rectangle 68"/>
          <p:cNvSpPr/>
          <p:nvPr/>
        </p:nvSpPr>
        <p:spPr>
          <a:xfrm>
            <a:off x="3212883" y="3644757"/>
            <a:ext cx="1669738" cy="588623"/>
          </a:xfrm>
          <a:prstGeom prst="rect">
            <a:avLst/>
          </a:prstGeom>
        </p:spPr>
        <p:txBody>
          <a:bodyPr wrap="square" lIns="68580" tIns="34290" rIns="68580" bIns="34290">
            <a:spAutoFit/>
          </a:bodyPr>
          <a:lstStyle/>
          <a:p>
            <a:pPr>
              <a:lnSpc>
                <a:spcPct val="125000"/>
              </a:lnSpc>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0" name="Rectangle 69"/>
          <p:cNvSpPr/>
          <p:nvPr/>
        </p:nvSpPr>
        <p:spPr>
          <a:xfrm>
            <a:off x="4350223" y="1387860"/>
            <a:ext cx="1669738" cy="588623"/>
          </a:xfrm>
          <a:prstGeom prst="rect">
            <a:avLst/>
          </a:prstGeom>
        </p:spPr>
        <p:txBody>
          <a:bodyPr wrap="square" lIns="68580" tIns="34290" rIns="68580" bIns="34290">
            <a:spAutoFit/>
          </a:bodyPr>
          <a:lstStyle/>
          <a:p>
            <a:pPr>
              <a:lnSpc>
                <a:spcPct val="125000"/>
              </a:lnSpc>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1" name="Rectangle 70"/>
          <p:cNvSpPr/>
          <p:nvPr/>
        </p:nvSpPr>
        <p:spPr>
          <a:xfrm>
            <a:off x="5495236" y="3642356"/>
            <a:ext cx="1669738" cy="588623"/>
          </a:xfrm>
          <a:prstGeom prst="rect">
            <a:avLst/>
          </a:prstGeom>
        </p:spPr>
        <p:txBody>
          <a:bodyPr wrap="square" lIns="68580" tIns="34290" rIns="68580" bIns="34290">
            <a:spAutoFit/>
          </a:bodyPr>
          <a:lstStyle/>
          <a:p>
            <a:pPr>
              <a:lnSpc>
                <a:spcPct val="125000"/>
              </a:lnSpc>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2" name="Rectangle 71"/>
          <p:cNvSpPr/>
          <p:nvPr/>
        </p:nvSpPr>
        <p:spPr>
          <a:xfrm>
            <a:off x="6488358" y="1387859"/>
            <a:ext cx="1669738" cy="588623"/>
          </a:xfrm>
          <a:prstGeom prst="rect">
            <a:avLst/>
          </a:prstGeom>
        </p:spPr>
        <p:txBody>
          <a:bodyPr wrap="square" lIns="68580" tIns="34290" rIns="68580" bIns="34290">
            <a:spAutoFit/>
          </a:bodyPr>
          <a:lstStyle/>
          <a:p>
            <a:pPr>
              <a:lnSpc>
                <a:spcPct val="125000"/>
              </a:lnSpc>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anim calcmode="lin" valueType="num">
                                      <p:cBhvr>
                                        <p:cTn id="48" dur="1000" fill="hold"/>
                                        <p:tgtEl>
                                          <p:spTgt spid="52"/>
                                        </p:tgtEl>
                                        <p:attrNameLst>
                                          <p:attrName>ppt_x</p:attrName>
                                        </p:attrNameLst>
                                      </p:cBhvr>
                                      <p:tavLst>
                                        <p:tav tm="0">
                                          <p:val>
                                            <p:strVal val="#ppt_x"/>
                                          </p:val>
                                        </p:tav>
                                        <p:tav tm="100000">
                                          <p:val>
                                            <p:strVal val="#ppt_x"/>
                                          </p:val>
                                        </p:tav>
                                      </p:tavLst>
                                    </p:anim>
                                    <p:anim calcmode="lin" valueType="num">
                                      <p:cBhvr>
                                        <p:cTn id="49" dur="1000" fill="hold"/>
                                        <p:tgtEl>
                                          <p:spTgt spid="5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1000"/>
                                        <p:tgtEl>
                                          <p:spTgt spid="61"/>
                                        </p:tgtEl>
                                      </p:cBhvr>
                                    </p:animEffect>
                                    <p:anim calcmode="lin" valueType="num">
                                      <p:cBhvr>
                                        <p:cTn id="53" dur="1000" fill="hold"/>
                                        <p:tgtEl>
                                          <p:spTgt spid="61"/>
                                        </p:tgtEl>
                                        <p:attrNameLst>
                                          <p:attrName>ppt_x</p:attrName>
                                        </p:attrNameLst>
                                      </p:cBhvr>
                                      <p:tavLst>
                                        <p:tav tm="0">
                                          <p:val>
                                            <p:strVal val="#ppt_x"/>
                                          </p:val>
                                        </p:tav>
                                        <p:tav tm="100000">
                                          <p:val>
                                            <p:strVal val="#ppt_x"/>
                                          </p:val>
                                        </p:tav>
                                      </p:tavLst>
                                    </p:anim>
                                    <p:anim calcmode="lin" valueType="num">
                                      <p:cBhvr>
                                        <p:cTn id="5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1000"/>
                                        <p:tgtEl>
                                          <p:spTgt spid="68"/>
                                        </p:tgtEl>
                                      </p:cBhvr>
                                    </p:animEffect>
                                    <p:anim calcmode="lin" valueType="num">
                                      <p:cBhvr>
                                        <p:cTn id="60" dur="1000" fill="hold"/>
                                        <p:tgtEl>
                                          <p:spTgt spid="68"/>
                                        </p:tgtEl>
                                        <p:attrNameLst>
                                          <p:attrName>ppt_x</p:attrName>
                                        </p:attrNameLst>
                                      </p:cBhvr>
                                      <p:tavLst>
                                        <p:tav tm="0">
                                          <p:val>
                                            <p:strVal val="#ppt_x"/>
                                          </p:val>
                                        </p:tav>
                                        <p:tav tm="100000">
                                          <p:val>
                                            <p:strVal val="#ppt_x"/>
                                          </p:val>
                                        </p:tav>
                                      </p:tavLst>
                                    </p:anim>
                                    <p:anim calcmode="lin" valueType="num">
                                      <p:cBhvr>
                                        <p:cTn id="6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1000"/>
                                        <p:tgtEl>
                                          <p:spTgt spid="49"/>
                                        </p:tgtEl>
                                      </p:cBhvr>
                                    </p:animEffect>
                                    <p:anim calcmode="lin" valueType="num">
                                      <p:cBhvr>
                                        <p:cTn id="67" dur="1000" fill="hold"/>
                                        <p:tgtEl>
                                          <p:spTgt spid="49"/>
                                        </p:tgtEl>
                                        <p:attrNameLst>
                                          <p:attrName>ppt_x</p:attrName>
                                        </p:attrNameLst>
                                      </p:cBhvr>
                                      <p:tavLst>
                                        <p:tav tm="0">
                                          <p:val>
                                            <p:strVal val="#ppt_x"/>
                                          </p:val>
                                        </p:tav>
                                        <p:tav tm="100000">
                                          <p:val>
                                            <p:strVal val="#ppt_x"/>
                                          </p:val>
                                        </p:tav>
                                      </p:tavLst>
                                    </p:anim>
                                    <p:anim calcmode="lin" valueType="num">
                                      <p:cBhvr>
                                        <p:cTn id="68" dur="1000" fill="hold"/>
                                        <p:tgtEl>
                                          <p:spTgt spid="4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1000"/>
                                        <p:tgtEl>
                                          <p:spTgt spid="62"/>
                                        </p:tgtEl>
                                      </p:cBhvr>
                                    </p:animEffect>
                                    <p:anim calcmode="lin" valueType="num">
                                      <p:cBhvr>
                                        <p:cTn id="72" dur="1000" fill="hold"/>
                                        <p:tgtEl>
                                          <p:spTgt spid="62"/>
                                        </p:tgtEl>
                                        <p:attrNameLst>
                                          <p:attrName>ppt_x</p:attrName>
                                        </p:attrNameLst>
                                      </p:cBhvr>
                                      <p:tavLst>
                                        <p:tav tm="0">
                                          <p:val>
                                            <p:strVal val="#ppt_x"/>
                                          </p:val>
                                        </p:tav>
                                        <p:tav tm="100000">
                                          <p:val>
                                            <p:strVal val="#ppt_x"/>
                                          </p:val>
                                        </p:tav>
                                      </p:tavLst>
                                    </p:anim>
                                    <p:anim calcmode="lin" valueType="num">
                                      <p:cBhvr>
                                        <p:cTn id="7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1000"/>
                                        <p:tgtEl>
                                          <p:spTgt spid="63"/>
                                        </p:tgtEl>
                                      </p:cBhvr>
                                    </p:animEffect>
                                    <p:anim calcmode="lin" valueType="num">
                                      <p:cBhvr>
                                        <p:cTn id="86" dur="1000" fill="hold"/>
                                        <p:tgtEl>
                                          <p:spTgt spid="63"/>
                                        </p:tgtEl>
                                        <p:attrNameLst>
                                          <p:attrName>ppt_x</p:attrName>
                                        </p:attrNameLst>
                                      </p:cBhvr>
                                      <p:tavLst>
                                        <p:tav tm="0">
                                          <p:val>
                                            <p:strVal val="#ppt_x"/>
                                          </p:val>
                                        </p:tav>
                                        <p:tav tm="100000">
                                          <p:val>
                                            <p:strVal val="#ppt_x"/>
                                          </p:val>
                                        </p:tav>
                                      </p:tavLst>
                                    </p:anim>
                                    <p:anim calcmode="lin" valueType="num">
                                      <p:cBhvr>
                                        <p:cTn id="87" dur="1000" fill="hold"/>
                                        <p:tgtEl>
                                          <p:spTgt spid="63"/>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fade">
                                      <p:cBhvr>
                                        <p:cTn id="97" dur="1000"/>
                                        <p:tgtEl>
                                          <p:spTgt spid="69"/>
                                        </p:tgtEl>
                                      </p:cBhvr>
                                    </p:animEffect>
                                    <p:anim calcmode="lin" valueType="num">
                                      <p:cBhvr>
                                        <p:cTn id="98" dur="1000" fill="hold"/>
                                        <p:tgtEl>
                                          <p:spTgt spid="69"/>
                                        </p:tgtEl>
                                        <p:attrNameLst>
                                          <p:attrName>ppt_x</p:attrName>
                                        </p:attrNameLst>
                                      </p:cBhvr>
                                      <p:tavLst>
                                        <p:tav tm="0">
                                          <p:val>
                                            <p:strVal val="#ppt_x"/>
                                          </p:val>
                                        </p:tav>
                                        <p:tav tm="100000">
                                          <p:val>
                                            <p:strVal val="#ppt_x"/>
                                          </p:val>
                                        </p:tav>
                                      </p:tavLst>
                                    </p:anim>
                                    <p:anim calcmode="lin" valueType="num">
                                      <p:cBhvr>
                                        <p:cTn id="9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1000"/>
                                        <p:tgtEl>
                                          <p:spTgt spid="70"/>
                                        </p:tgtEl>
                                      </p:cBhvr>
                                    </p:animEffect>
                                    <p:anim calcmode="lin" valueType="num">
                                      <p:cBhvr>
                                        <p:cTn id="117" dur="1000" fill="hold"/>
                                        <p:tgtEl>
                                          <p:spTgt spid="70"/>
                                        </p:tgtEl>
                                        <p:attrNameLst>
                                          <p:attrName>ppt_x</p:attrName>
                                        </p:attrNameLst>
                                      </p:cBhvr>
                                      <p:tavLst>
                                        <p:tav tm="0">
                                          <p:val>
                                            <p:strVal val="#ppt_x"/>
                                          </p:val>
                                        </p:tav>
                                        <p:tav tm="100000">
                                          <p:val>
                                            <p:strVal val="#ppt_x"/>
                                          </p:val>
                                        </p:tav>
                                      </p:tavLst>
                                    </p:anim>
                                    <p:anim calcmode="lin" valueType="num">
                                      <p:cBhvr>
                                        <p:cTn id="11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fade">
                                      <p:cBhvr>
                                        <p:cTn id="123" dur="1000"/>
                                        <p:tgtEl>
                                          <p:spTgt spid="53"/>
                                        </p:tgtEl>
                                      </p:cBhvr>
                                    </p:animEffect>
                                    <p:anim calcmode="lin" valueType="num">
                                      <p:cBhvr>
                                        <p:cTn id="124" dur="1000" fill="hold"/>
                                        <p:tgtEl>
                                          <p:spTgt spid="53"/>
                                        </p:tgtEl>
                                        <p:attrNameLst>
                                          <p:attrName>ppt_x</p:attrName>
                                        </p:attrNameLst>
                                      </p:cBhvr>
                                      <p:tavLst>
                                        <p:tav tm="0">
                                          <p:val>
                                            <p:strVal val="#ppt_x"/>
                                          </p:val>
                                        </p:tav>
                                        <p:tav tm="100000">
                                          <p:val>
                                            <p:strVal val="#ppt_x"/>
                                          </p:val>
                                        </p:tav>
                                      </p:tavLst>
                                    </p:anim>
                                    <p:anim calcmode="lin" valueType="num">
                                      <p:cBhvr>
                                        <p:cTn id="125" dur="1000" fill="hold"/>
                                        <p:tgtEl>
                                          <p:spTgt spid="53"/>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65"/>
                                        </p:tgtEl>
                                        <p:attrNameLst>
                                          <p:attrName>style.visibility</p:attrName>
                                        </p:attrNameLst>
                                      </p:cBhvr>
                                      <p:to>
                                        <p:strVal val="visible"/>
                                      </p:to>
                                    </p:set>
                                    <p:animEffect transition="in" filter="fade">
                                      <p:cBhvr>
                                        <p:cTn id="128" dur="1000"/>
                                        <p:tgtEl>
                                          <p:spTgt spid="65"/>
                                        </p:tgtEl>
                                      </p:cBhvr>
                                    </p:animEffect>
                                    <p:anim calcmode="lin" valueType="num">
                                      <p:cBhvr>
                                        <p:cTn id="129" dur="1000" fill="hold"/>
                                        <p:tgtEl>
                                          <p:spTgt spid="65"/>
                                        </p:tgtEl>
                                        <p:attrNameLst>
                                          <p:attrName>ppt_x</p:attrName>
                                        </p:attrNameLst>
                                      </p:cBhvr>
                                      <p:tavLst>
                                        <p:tav tm="0">
                                          <p:val>
                                            <p:strVal val="#ppt_x"/>
                                          </p:val>
                                        </p:tav>
                                        <p:tav tm="100000">
                                          <p:val>
                                            <p:strVal val="#ppt_x"/>
                                          </p:val>
                                        </p:tav>
                                      </p:tavLst>
                                    </p:anim>
                                    <p:anim calcmode="lin" valueType="num">
                                      <p:cBhvr>
                                        <p:cTn id="13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fade">
                                      <p:cBhvr>
                                        <p:cTn id="142" dur="1000"/>
                                        <p:tgtEl>
                                          <p:spTgt spid="54"/>
                                        </p:tgtEl>
                                      </p:cBhvr>
                                    </p:animEffect>
                                    <p:anim calcmode="lin" valueType="num">
                                      <p:cBhvr>
                                        <p:cTn id="143" dur="1000" fill="hold"/>
                                        <p:tgtEl>
                                          <p:spTgt spid="54"/>
                                        </p:tgtEl>
                                        <p:attrNameLst>
                                          <p:attrName>ppt_x</p:attrName>
                                        </p:attrNameLst>
                                      </p:cBhvr>
                                      <p:tavLst>
                                        <p:tav tm="0">
                                          <p:val>
                                            <p:strVal val="#ppt_x"/>
                                          </p:val>
                                        </p:tav>
                                        <p:tav tm="100000">
                                          <p:val>
                                            <p:strVal val="#ppt_x"/>
                                          </p:val>
                                        </p:tav>
                                      </p:tavLst>
                                    </p:anim>
                                    <p:anim calcmode="lin" valueType="num">
                                      <p:cBhvr>
                                        <p:cTn id="144" dur="1000" fill="hold"/>
                                        <p:tgtEl>
                                          <p:spTgt spid="54"/>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000"/>
                                        <p:tgtEl>
                                          <p:spTgt spid="66"/>
                                        </p:tgtEl>
                                      </p:cBhvr>
                                    </p:animEffect>
                                    <p:anim calcmode="lin" valueType="num">
                                      <p:cBhvr>
                                        <p:cTn id="148" dur="1000" fill="hold"/>
                                        <p:tgtEl>
                                          <p:spTgt spid="66"/>
                                        </p:tgtEl>
                                        <p:attrNameLst>
                                          <p:attrName>ppt_x</p:attrName>
                                        </p:attrNameLst>
                                      </p:cBhvr>
                                      <p:tavLst>
                                        <p:tav tm="0">
                                          <p:val>
                                            <p:strVal val="#ppt_x"/>
                                          </p:val>
                                        </p:tav>
                                        <p:tav tm="100000">
                                          <p:val>
                                            <p:strVal val="#ppt_x"/>
                                          </p:val>
                                        </p:tav>
                                      </p:tavLst>
                                    </p:anim>
                                    <p:anim calcmode="lin" valueType="num">
                                      <p:cBhvr>
                                        <p:cTn id="14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7" presetClass="entr" presetSubtype="0" fill="hold" grpId="0" nodeType="clickEffect">
                                  <p:stCondLst>
                                    <p:cond delay="0"/>
                                  </p:stCondLst>
                                  <p:childTnLst>
                                    <p:set>
                                      <p:cBhvr>
                                        <p:cTn id="153" dur="1" fill="hold">
                                          <p:stCondLst>
                                            <p:cond delay="0"/>
                                          </p:stCondLst>
                                        </p:cTn>
                                        <p:tgtEl>
                                          <p:spTgt spid="72"/>
                                        </p:tgtEl>
                                        <p:attrNameLst>
                                          <p:attrName>style.visibility</p:attrName>
                                        </p:attrNameLst>
                                      </p:cBhvr>
                                      <p:to>
                                        <p:strVal val="visible"/>
                                      </p:to>
                                    </p:set>
                                    <p:animEffect transition="in" filter="fade">
                                      <p:cBhvr>
                                        <p:cTn id="154" dur="1000"/>
                                        <p:tgtEl>
                                          <p:spTgt spid="72"/>
                                        </p:tgtEl>
                                      </p:cBhvr>
                                    </p:animEffect>
                                    <p:anim calcmode="lin" valueType="num">
                                      <p:cBhvr>
                                        <p:cTn id="155" dur="1000" fill="hold"/>
                                        <p:tgtEl>
                                          <p:spTgt spid="72"/>
                                        </p:tgtEl>
                                        <p:attrNameLst>
                                          <p:attrName>ppt_x</p:attrName>
                                        </p:attrNameLst>
                                      </p:cBhvr>
                                      <p:tavLst>
                                        <p:tav tm="0">
                                          <p:val>
                                            <p:strVal val="#ppt_x"/>
                                          </p:val>
                                        </p:tav>
                                        <p:tav tm="100000">
                                          <p:val>
                                            <p:strVal val="#ppt_x"/>
                                          </p:val>
                                        </p:tav>
                                      </p:tavLst>
                                    </p:anim>
                                    <p:anim calcmode="lin" valueType="num">
                                      <p:cBhvr>
                                        <p:cTn id="15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3"/>
          <p:cNvSpPr>
            <a:spLocks noChangeAspect="1" noChangeArrowheads="1" noTextEdit="1"/>
          </p:cNvSpPr>
          <p:nvPr/>
        </p:nvSpPr>
        <p:spPr bwMode="auto">
          <a:xfrm>
            <a:off x="1697815" y="2052015"/>
            <a:ext cx="2047508" cy="2005292"/>
          </a:xfrm>
          <a:prstGeom prst="rect">
            <a:avLst/>
          </a:prstGeom>
          <a:noFill/>
          <a:ln w="9525">
            <a:noFill/>
            <a:miter lim="800000"/>
          </a:ln>
        </p:spPr>
        <p:txBody>
          <a:bodyPr vert="horz" wrap="square" lIns="68580" tIns="34290" rIns="68580" bIns="34290" numCol="1" anchor="t" anchorCtr="0" compatLnSpc="1"/>
          <a:lstStyle/>
          <a:p>
            <a:endParaRPr lang="en-US"/>
          </a:p>
        </p:txBody>
      </p:sp>
      <p:grpSp>
        <p:nvGrpSpPr>
          <p:cNvPr id="2" name="Group 62"/>
          <p:cNvGrpSpPr>
            <a:grpSpLocks noChangeAspect="1"/>
          </p:cNvGrpSpPr>
          <p:nvPr/>
        </p:nvGrpSpPr>
        <p:grpSpPr>
          <a:xfrm>
            <a:off x="2507536" y="1657405"/>
            <a:ext cx="2189762" cy="1468337"/>
            <a:chOff x="3843709" y="1767481"/>
            <a:chExt cx="3649604" cy="2446473"/>
          </a:xfrm>
        </p:grpSpPr>
        <p:sp>
          <p:nvSpPr>
            <p:cNvPr id="64" name="Freeform 5"/>
            <p:cNvSpPr/>
            <p:nvPr/>
          </p:nvSpPr>
          <p:spPr bwMode="auto">
            <a:xfrm rot="3124552" flipH="1" flipV="1">
              <a:off x="3696631" y="2583566"/>
              <a:ext cx="1795333" cy="756833"/>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solidFill>
              <a:schemeClr val="accent1"/>
            </a:solidFill>
            <a:ln>
              <a:noFill/>
            </a:ln>
          </p:spPr>
          <p:txBody>
            <a:bodyPr vert="horz" wrap="square" lIns="68580" tIns="34291" rIns="68580" bIns="34291" numCol="1" anchor="t" anchorCtr="0" compatLnSpc="1"/>
            <a:lstStyle/>
            <a:p>
              <a:endParaRPr lang="id-ID" sz="1000" dirty="0"/>
            </a:p>
          </p:txBody>
        </p:sp>
        <p:grpSp>
          <p:nvGrpSpPr>
            <p:cNvPr id="3" name="Group 64"/>
            <p:cNvGrpSpPr/>
            <p:nvPr/>
          </p:nvGrpSpPr>
          <p:grpSpPr>
            <a:xfrm>
              <a:off x="4644571" y="2894691"/>
              <a:ext cx="2848742" cy="1319263"/>
              <a:chOff x="4888024" y="2183457"/>
              <a:chExt cx="2848742" cy="1319263"/>
            </a:xfrm>
          </p:grpSpPr>
          <p:grpSp>
            <p:nvGrpSpPr>
              <p:cNvPr id="4" name="Group 66"/>
              <p:cNvGrpSpPr/>
              <p:nvPr/>
            </p:nvGrpSpPr>
            <p:grpSpPr>
              <a:xfrm>
                <a:off x="4888024" y="2212485"/>
                <a:ext cx="2848742" cy="1290235"/>
                <a:chOff x="4888024" y="2154429"/>
                <a:chExt cx="2848742" cy="1290235"/>
              </a:xfrm>
            </p:grpSpPr>
            <p:sp>
              <p:nvSpPr>
                <p:cNvPr id="69" name="Freeform 5"/>
                <p:cNvSpPr/>
                <p:nvPr/>
              </p:nvSpPr>
              <p:spPr bwMode="auto">
                <a:xfrm flipH="1" flipV="1">
                  <a:off x="4888024" y="2395880"/>
                  <a:ext cx="1795333" cy="756833"/>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solidFill>
                  <a:schemeClr val="accent1"/>
                </a:solidFill>
                <a:ln>
                  <a:noFill/>
                </a:ln>
              </p:spPr>
              <p:txBody>
                <a:bodyPr vert="horz" wrap="square" lIns="68580" tIns="34291" rIns="68580" bIns="34291" numCol="1" anchor="t" anchorCtr="0" compatLnSpc="1"/>
                <a:lstStyle/>
                <a:p>
                  <a:endParaRPr lang="id-ID" sz="1000" dirty="0"/>
                </a:p>
              </p:txBody>
            </p:sp>
            <p:sp>
              <p:nvSpPr>
                <p:cNvPr id="70" name="Freeform 69"/>
                <p:cNvSpPr/>
                <p:nvPr/>
              </p:nvSpPr>
              <p:spPr bwMode="auto">
                <a:xfrm flipH="1" flipV="1">
                  <a:off x="6649431" y="2154429"/>
                  <a:ext cx="295505" cy="1290235"/>
                </a:xfrm>
                <a:custGeom>
                  <a:avLst/>
                  <a:gdLst>
                    <a:gd name="T0" fmla="*/ 0 w 284"/>
                    <a:gd name="T1" fmla="*/ 0 h 1240"/>
                    <a:gd name="T2" fmla="*/ 284 w 284"/>
                    <a:gd name="T3" fmla="*/ 100 h 1240"/>
                    <a:gd name="T4" fmla="*/ 284 w 284"/>
                    <a:gd name="T5" fmla="*/ 1001 h 1240"/>
                    <a:gd name="T6" fmla="*/ 0 w 284"/>
                    <a:gd name="T7" fmla="*/ 1240 h 1240"/>
                    <a:gd name="T8" fmla="*/ 0 w 284"/>
                    <a:gd name="T9" fmla="*/ 0 h 1240"/>
                  </a:gdLst>
                  <a:ahLst/>
                  <a:cxnLst>
                    <a:cxn ang="0">
                      <a:pos x="T0" y="T1"/>
                    </a:cxn>
                    <a:cxn ang="0">
                      <a:pos x="T2" y="T3"/>
                    </a:cxn>
                    <a:cxn ang="0">
                      <a:pos x="T4" y="T5"/>
                    </a:cxn>
                    <a:cxn ang="0">
                      <a:pos x="T6" y="T7"/>
                    </a:cxn>
                    <a:cxn ang="0">
                      <a:pos x="T8" y="T9"/>
                    </a:cxn>
                  </a:cxnLst>
                  <a:rect l="0" t="0" r="r" b="b"/>
                  <a:pathLst>
                    <a:path w="284" h="1240">
                      <a:moveTo>
                        <a:pt x="0" y="0"/>
                      </a:moveTo>
                      <a:lnTo>
                        <a:pt x="284" y="100"/>
                      </a:lnTo>
                      <a:lnTo>
                        <a:pt x="284" y="1001"/>
                      </a:lnTo>
                      <a:lnTo>
                        <a:pt x="0" y="1240"/>
                      </a:lnTo>
                      <a:lnTo>
                        <a:pt x="0" y="0"/>
                      </a:lnTo>
                      <a:close/>
                    </a:path>
                  </a:pathLst>
                </a:custGeom>
                <a:solidFill>
                  <a:schemeClr val="accent1"/>
                </a:solidFill>
                <a:ln>
                  <a:noFill/>
                </a:ln>
                <a:effectLst>
                  <a:outerShdw blurRad="50800" dist="38100" dir="8100000" algn="tr" rotWithShape="0">
                    <a:prstClr val="black">
                      <a:alpha val="40000"/>
                    </a:prstClr>
                  </a:outerShdw>
                </a:effectLst>
              </p:spPr>
              <p:txBody>
                <a:bodyPr vert="horz" wrap="square" lIns="68580" tIns="34291" rIns="68580" bIns="34291" numCol="1" anchor="t" anchorCtr="0" compatLnSpc="1"/>
                <a:lstStyle/>
                <a:p>
                  <a:endParaRPr lang="id-ID" sz="1000" dirty="0"/>
                </a:p>
              </p:txBody>
            </p:sp>
            <p:sp>
              <p:nvSpPr>
                <p:cNvPr id="71" name="Freeform 70"/>
                <p:cNvSpPr/>
                <p:nvPr/>
              </p:nvSpPr>
              <p:spPr bwMode="auto">
                <a:xfrm flipH="1" flipV="1">
                  <a:off x="6974069" y="2154429"/>
                  <a:ext cx="762697" cy="1290235"/>
                </a:xfrm>
                <a:custGeom>
                  <a:avLst/>
                  <a:gdLst>
                    <a:gd name="T0" fmla="*/ 733 w 733"/>
                    <a:gd name="T1" fmla="*/ 0 h 1240"/>
                    <a:gd name="T2" fmla="*/ 0 w 733"/>
                    <a:gd name="T3" fmla="*/ 100 h 1240"/>
                    <a:gd name="T4" fmla="*/ 0 w 733"/>
                    <a:gd name="T5" fmla="*/ 1072 h 1240"/>
                    <a:gd name="T6" fmla="*/ 733 w 733"/>
                    <a:gd name="T7" fmla="*/ 1240 h 1240"/>
                    <a:gd name="T8" fmla="*/ 733 w 733"/>
                    <a:gd name="T9" fmla="*/ 0 h 1240"/>
                  </a:gdLst>
                  <a:ahLst/>
                  <a:cxnLst>
                    <a:cxn ang="0">
                      <a:pos x="T0" y="T1"/>
                    </a:cxn>
                    <a:cxn ang="0">
                      <a:pos x="T2" y="T3"/>
                    </a:cxn>
                    <a:cxn ang="0">
                      <a:pos x="T4" y="T5"/>
                    </a:cxn>
                    <a:cxn ang="0">
                      <a:pos x="T6" y="T7"/>
                    </a:cxn>
                    <a:cxn ang="0">
                      <a:pos x="T8" y="T9"/>
                    </a:cxn>
                  </a:cxnLst>
                  <a:rect l="0" t="0" r="r" b="b"/>
                  <a:pathLst>
                    <a:path w="733" h="1240">
                      <a:moveTo>
                        <a:pt x="733" y="0"/>
                      </a:moveTo>
                      <a:lnTo>
                        <a:pt x="0" y="100"/>
                      </a:lnTo>
                      <a:lnTo>
                        <a:pt x="0" y="1072"/>
                      </a:lnTo>
                      <a:lnTo>
                        <a:pt x="733" y="1240"/>
                      </a:lnTo>
                      <a:lnTo>
                        <a:pt x="733" y="0"/>
                      </a:lnTo>
                      <a:close/>
                    </a:path>
                  </a:pathLst>
                </a:custGeom>
                <a:solidFill>
                  <a:schemeClr val="accent1">
                    <a:lumMod val="75000"/>
                  </a:schemeClr>
                </a:solidFill>
                <a:ln>
                  <a:noFill/>
                </a:ln>
              </p:spPr>
              <p:txBody>
                <a:bodyPr vert="horz" wrap="square" lIns="68580" tIns="34291" rIns="68580" bIns="34291" numCol="1" anchor="t" anchorCtr="0" compatLnSpc="1"/>
                <a:lstStyle/>
                <a:p>
                  <a:endParaRPr lang="id-ID" sz="1000" dirty="0"/>
                </a:p>
              </p:txBody>
            </p:sp>
            <p:sp>
              <p:nvSpPr>
                <p:cNvPr id="72" name="Rectangle 71"/>
                <p:cNvSpPr>
                  <a:spLocks noChangeArrowheads="1"/>
                </p:cNvSpPr>
                <p:nvPr/>
              </p:nvSpPr>
              <p:spPr bwMode="auto">
                <a:xfrm flipH="1" flipV="1">
                  <a:off x="6926793" y="2154429"/>
                  <a:ext cx="29135" cy="1290235"/>
                </a:xfrm>
                <a:prstGeom prst="rect">
                  <a:avLst/>
                </a:prstGeom>
                <a:solidFill>
                  <a:schemeClr val="bg1">
                    <a:lumMod val="75000"/>
                  </a:schemeClr>
                </a:solidFill>
                <a:ln>
                  <a:noFill/>
                </a:ln>
              </p:spPr>
              <p:txBody>
                <a:bodyPr vert="horz" wrap="square" lIns="68580" tIns="34291" rIns="68580" bIns="34291" numCol="1" anchor="t" anchorCtr="0" compatLnSpc="1"/>
                <a:lstStyle/>
                <a:p>
                  <a:endParaRPr lang="id-ID" sz="1000" dirty="0"/>
                </a:p>
              </p:txBody>
            </p:sp>
          </p:grpSp>
          <p:sp>
            <p:nvSpPr>
              <p:cNvPr id="68" name="Freeform 30"/>
              <p:cNvSpPr/>
              <p:nvPr/>
            </p:nvSpPr>
            <p:spPr bwMode="auto">
              <a:xfrm flipH="1" flipV="1">
                <a:off x="6649430" y="2183457"/>
                <a:ext cx="1087336" cy="255966"/>
              </a:xfrm>
              <a:custGeom>
                <a:avLst/>
                <a:gdLst>
                  <a:gd name="T0" fmla="*/ 1045 w 1045"/>
                  <a:gd name="T1" fmla="*/ 7 h 246"/>
                  <a:gd name="T2" fmla="*/ 761 w 1045"/>
                  <a:gd name="T3" fmla="*/ 246 h 246"/>
                  <a:gd name="T4" fmla="*/ 733 w 1045"/>
                  <a:gd name="T5" fmla="*/ 246 h 246"/>
                  <a:gd name="T6" fmla="*/ 0 w 1045"/>
                  <a:gd name="T7" fmla="*/ 78 h 246"/>
                  <a:gd name="T8" fmla="*/ 0 w 1045"/>
                  <a:gd name="T9" fmla="*/ 71 h 246"/>
                  <a:gd name="T10" fmla="*/ 733 w 1045"/>
                  <a:gd name="T11" fmla="*/ 232 h 246"/>
                  <a:gd name="T12" fmla="*/ 761 w 1045"/>
                  <a:gd name="T13" fmla="*/ 232 h 246"/>
                  <a:gd name="T14" fmla="*/ 1045 w 1045"/>
                  <a:gd name="T15" fmla="*/ 0 h 246"/>
                  <a:gd name="T16" fmla="*/ 1045 w 1045"/>
                  <a:gd name="T17" fmla="*/ 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5" h="246">
                    <a:moveTo>
                      <a:pt x="1045" y="7"/>
                    </a:moveTo>
                    <a:lnTo>
                      <a:pt x="761" y="246"/>
                    </a:lnTo>
                    <a:lnTo>
                      <a:pt x="733" y="246"/>
                    </a:lnTo>
                    <a:lnTo>
                      <a:pt x="0" y="78"/>
                    </a:lnTo>
                    <a:lnTo>
                      <a:pt x="0" y="71"/>
                    </a:lnTo>
                    <a:lnTo>
                      <a:pt x="733" y="232"/>
                    </a:lnTo>
                    <a:lnTo>
                      <a:pt x="761" y="232"/>
                    </a:lnTo>
                    <a:lnTo>
                      <a:pt x="1045" y="0"/>
                    </a:lnTo>
                    <a:lnTo>
                      <a:pt x="1045" y="7"/>
                    </a:lnTo>
                    <a:close/>
                  </a:path>
                </a:pathLst>
              </a:custGeom>
              <a:solidFill>
                <a:schemeClr val="bg1">
                  <a:alpha val="70000"/>
                </a:schemeClr>
              </a:solidFill>
              <a:ln>
                <a:noFill/>
              </a:ln>
            </p:spPr>
            <p:txBody>
              <a:bodyPr vert="horz" wrap="square" lIns="68580" tIns="34291" rIns="68580" bIns="34291" numCol="1" anchor="t" anchorCtr="0" compatLnSpc="1"/>
              <a:lstStyle/>
              <a:p>
                <a:endParaRPr lang="id-ID" sz="1000" dirty="0"/>
              </a:p>
            </p:txBody>
          </p:sp>
        </p:grpSp>
        <p:sp>
          <p:nvSpPr>
            <p:cNvPr id="66" name="Oval 65"/>
            <p:cNvSpPr/>
            <p:nvPr/>
          </p:nvSpPr>
          <p:spPr>
            <a:xfrm rot="21118087">
              <a:off x="3843709" y="1767481"/>
              <a:ext cx="1152000" cy="1152000"/>
            </a:xfrm>
            <a:prstGeom prst="ellipse">
              <a:avLst/>
            </a:prstGeom>
            <a:solidFill>
              <a:schemeClr val="bg1">
                <a:lumMod val="95000"/>
              </a:schemeClr>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 name="Group 72"/>
          <p:cNvGrpSpPr>
            <a:grpSpLocks noChangeAspect="1"/>
          </p:cNvGrpSpPr>
          <p:nvPr/>
        </p:nvGrpSpPr>
        <p:grpSpPr>
          <a:xfrm>
            <a:off x="1699936" y="2125602"/>
            <a:ext cx="3296392" cy="1307309"/>
            <a:chOff x="2497709" y="2547569"/>
            <a:chExt cx="5493987" cy="2178176"/>
          </a:xfrm>
        </p:grpSpPr>
        <p:grpSp>
          <p:nvGrpSpPr>
            <p:cNvPr id="6" name="Group 98"/>
            <p:cNvGrpSpPr/>
            <p:nvPr/>
          </p:nvGrpSpPr>
          <p:grpSpPr>
            <a:xfrm>
              <a:off x="3236686" y="3657139"/>
              <a:ext cx="4755010" cy="1068606"/>
              <a:chOff x="3322002" y="2887989"/>
              <a:chExt cx="4755010" cy="1068606"/>
            </a:xfrm>
          </p:grpSpPr>
          <p:sp>
            <p:nvSpPr>
              <p:cNvPr id="102" name="Freeform 6"/>
              <p:cNvSpPr/>
              <p:nvPr/>
            </p:nvSpPr>
            <p:spPr bwMode="auto">
              <a:xfrm flipH="1" flipV="1">
                <a:off x="3322002" y="3170308"/>
                <a:ext cx="4014686" cy="720000"/>
              </a:xfrm>
              <a:custGeom>
                <a:avLst/>
                <a:gdLst>
                  <a:gd name="T0" fmla="*/ 3152 w 3410"/>
                  <a:gd name="T1" fmla="*/ 0 h 750"/>
                  <a:gd name="T2" fmla="*/ 0 w 3410"/>
                  <a:gd name="T3" fmla="*/ 0 h 750"/>
                  <a:gd name="T4" fmla="*/ 0 w 3410"/>
                  <a:gd name="T5" fmla="*/ 750 h 750"/>
                  <a:gd name="T6" fmla="*/ 3152 w 3410"/>
                  <a:gd name="T7" fmla="*/ 750 h 750"/>
                  <a:gd name="T8" fmla="*/ 3410 w 3410"/>
                  <a:gd name="T9" fmla="*/ 376 h 750"/>
                  <a:gd name="T10" fmla="*/ 3152 w 3410"/>
                  <a:gd name="T11" fmla="*/ 0 h 750"/>
                </a:gdLst>
                <a:ahLst/>
                <a:cxnLst>
                  <a:cxn ang="0">
                    <a:pos x="T0" y="T1"/>
                  </a:cxn>
                  <a:cxn ang="0">
                    <a:pos x="T2" y="T3"/>
                  </a:cxn>
                  <a:cxn ang="0">
                    <a:pos x="T4" y="T5"/>
                  </a:cxn>
                  <a:cxn ang="0">
                    <a:pos x="T6" y="T7"/>
                  </a:cxn>
                  <a:cxn ang="0">
                    <a:pos x="T8" y="T9"/>
                  </a:cxn>
                  <a:cxn ang="0">
                    <a:pos x="T10" y="T11"/>
                  </a:cxn>
                </a:cxnLst>
                <a:rect l="0" t="0" r="r" b="b"/>
                <a:pathLst>
                  <a:path w="3410" h="750">
                    <a:moveTo>
                      <a:pt x="3152" y="0"/>
                    </a:moveTo>
                    <a:lnTo>
                      <a:pt x="0" y="0"/>
                    </a:lnTo>
                    <a:lnTo>
                      <a:pt x="0" y="750"/>
                    </a:lnTo>
                    <a:lnTo>
                      <a:pt x="3152" y="750"/>
                    </a:lnTo>
                    <a:lnTo>
                      <a:pt x="3410" y="376"/>
                    </a:lnTo>
                    <a:lnTo>
                      <a:pt x="3152" y="0"/>
                    </a:lnTo>
                    <a:close/>
                  </a:path>
                </a:pathLst>
              </a:custGeom>
              <a:solidFill>
                <a:schemeClr val="accent2"/>
              </a:solidFill>
              <a:ln>
                <a:noFill/>
              </a:ln>
            </p:spPr>
            <p:txBody>
              <a:bodyPr vert="horz" wrap="square" lIns="68580" tIns="34291" rIns="68580" bIns="34291" numCol="1" anchor="t" anchorCtr="0" compatLnSpc="1"/>
              <a:lstStyle/>
              <a:p>
                <a:endParaRPr lang="id-ID" sz="1000" dirty="0"/>
              </a:p>
            </p:txBody>
          </p:sp>
          <p:sp>
            <p:nvSpPr>
              <p:cNvPr id="103" name="Freeform 102"/>
              <p:cNvSpPr/>
              <p:nvPr/>
            </p:nvSpPr>
            <p:spPr bwMode="auto">
              <a:xfrm flipH="1" flipV="1">
                <a:off x="6309183" y="2887989"/>
                <a:ext cx="727318" cy="1068606"/>
              </a:xfrm>
              <a:custGeom>
                <a:avLst/>
                <a:gdLst>
                  <a:gd name="T0" fmla="*/ 0 w 699"/>
                  <a:gd name="T1" fmla="*/ 0 h 1027"/>
                  <a:gd name="T2" fmla="*/ 699 w 699"/>
                  <a:gd name="T3" fmla="*/ 90 h 1027"/>
                  <a:gd name="T4" fmla="*/ 699 w 699"/>
                  <a:gd name="T5" fmla="*/ 767 h 1027"/>
                  <a:gd name="T6" fmla="*/ 0 w 699"/>
                  <a:gd name="T7" fmla="*/ 1027 h 1027"/>
                  <a:gd name="T8" fmla="*/ 0 w 699"/>
                  <a:gd name="T9" fmla="*/ 0 h 1027"/>
                </a:gdLst>
                <a:ahLst/>
                <a:cxnLst>
                  <a:cxn ang="0">
                    <a:pos x="T0" y="T1"/>
                  </a:cxn>
                  <a:cxn ang="0">
                    <a:pos x="T2" y="T3"/>
                  </a:cxn>
                  <a:cxn ang="0">
                    <a:pos x="T4" y="T5"/>
                  </a:cxn>
                  <a:cxn ang="0">
                    <a:pos x="T6" y="T7"/>
                  </a:cxn>
                  <a:cxn ang="0">
                    <a:pos x="T8" y="T9"/>
                  </a:cxn>
                </a:cxnLst>
                <a:rect l="0" t="0" r="r" b="b"/>
                <a:pathLst>
                  <a:path w="699" h="1027">
                    <a:moveTo>
                      <a:pt x="0" y="0"/>
                    </a:moveTo>
                    <a:lnTo>
                      <a:pt x="699" y="90"/>
                    </a:lnTo>
                    <a:lnTo>
                      <a:pt x="699" y="767"/>
                    </a:lnTo>
                    <a:lnTo>
                      <a:pt x="0" y="1027"/>
                    </a:lnTo>
                    <a:lnTo>
                      <a:pt x="0" y="0"/>
                    </a:lnTo>
                    <a:close/>
                  </a:path>
                </a:pathLst>
              </a:custGeom>
              <a:solidFill>
                <a:schemeClr val="accent2"/>
              </a:solidFill>
              <a:ln>
                <a:noFill/>
              </a:ln>
              <a:effectLst>
                <a:outerShdw blurRad="50800" dist="38100" dir="8100000" algn="tr" rotWithShape="0">
                  <a:prstClr val="black">
                    <a:alpha val="40000"/>
                  </a:prstClr>
                </a:outerShdw>
              </a:effectLst>
            </p:spPr>
            <p:txBody>
              <a:bodyPr vert="horz" wrap="square" lIns="68580" tIns="34291" rIns="68580" bIns="34291" numCol="1" anchor="t" anchorCtr="0" compatLnSpc="1"/>
              <a:lstStyle/>
              <a:p>
                <a:endParaRPr lang="id-ID" sz="1000" dirty="0"/>
              </a:p>
            </p:txBody>
          </p:sp>
          <p:sp>
            <p:nvSpPr>
              <p:cNvPr id="104" name="Freeform 103"/>
              <p:cNvSpPr/>
              <p:nvPr/>
            </p:nvSpPr>
            <p:spPr bwMode="auto">
              <a:xfrm flipH="1" flipV="1">
                <a:off x="7065634" y="2887989"/>
                <a:ext cx="1011378" cy="1068606"/>
              </a:xfrm>
              <a:custGeom>
                <a:avLst/>
                <a:gdLst>
                  <a:gd name="T0" fmla="*/ 972 w 972"/>
                  <a:gd name="T1" fmla="*/ 0 h 1027"/>
                  <a:gd name="T2" fmla="*/ 0 w 972"/>
                  <a:gd name="T3" fmla="*/ 90 h 1027"/>
                  <a:gd name="T4" fmla="*/ 0 w 972"/>
                  <a:gd name="T5" fmla="*/ 862 h 1027"/>
                  <a:gd name="T6" fmla="*/ 972 w 972"/>
                  <a:gd name="T7" fmla="*/ 1027 h 1027"/>
                  <a:gd name="T8" fmla="*/ 972 w 972"/>
                  <a:gd name="T9" fmla="*/ 0 h 1027"/>
                </a:gdLst>
                <a:ahLst/>
                <a:cxnLst>
                  <a:cxn ang="0">
                    <a:pos x="T0" y="T1"/>
                  </a:cxn>
                  <a:cxn ang="0">
                    <a:pos x="T2" y="T3"/>
                  </a:cxn>
                  <a:cxn ang="0">
                    <a:pos x="T4" y="T5"/>
                  </a:cxn>
                  <a:cxn ang="0">
                    <a:pos x="T6" y="T7"/>
                  </a:cxn>
                  <a:cxn ang="0">
                    <a:pos x="T8" y="T9"/>
                  </a:cxn>
                </a:cxnLst>
                <a:rect l="0" t="0" r="r" b="b"/>
                <a:pathLst>
                  <a:path w="972" h="1027">
                    <a:moveTo>
                      <a:pt x="972" y="0"/>
                    </a:moveTo>
                    <a:lnTo>
                      <a:pt x="0" y="90"/>
                    </a:lnTo>
                    <a:lnTo>
                      <a:pt x="0" y="862"/>
                    </a:lnTo>
                    <a:lnTo>
                      <a:pt x="972" y="1027"/>
                    </a:lnTo>
                    <a:lnTo>
                      <a:pt x="972" y="0"/>
                    </a:lnTo>
                    <a:close/>
                  </a:path>
                </a:pathLst>
              </a:custGeom>
              <a:solidFill>
                <a:schemeClr val="accent2">
                  <a:lumMod val="75000"/>
                </a:schemeClr>
              </a:solidFill>
              <a:ln>
                <a:noFill/>
              </a:ln>
            </p:spPr>
            <p:txBody>
              <a:bodyPr vert="horz" wrap="square" lIns="68580" tIns="34291" rIns="68580" bIns="34291" numCol="1" anchor="t" anchorCtr="0" compatLnSpc="1"/>
              <a:lstStyle/>
              <a:p>
                <a:endParaRPr lang="id-ID" sz="1000" dirty="0"/>
              </a:p>
            </p:txBody>
          </p:sp>
          <p:sp>
            <p:nvSpPr>
              <p:cNvPr id="105" name="Rectangle 21"/>
              <p:cNvSpPr>
                <a:spLocks noChangeArrowheads="1"/>
              </p:cNvSpPr>
              <p:nvPr/>
            </p:nvSpPr>
            <p:spPr bwMode="auto">
              <a:xfrm flipH="1" flipV="1">
                <a:off x="7036500" y="2887989"/>
                <a:ext cx="29135" cy="1068606"/>
              </a:xfrm>
              <a:prstGeom prst="rect">
                <a:avLst/>
              </a:prstGeom>
              <a:solidFill>
                <a:schemeClr val="bg1">
                  <a:lumMod val="75000"/>
                </a:schemeClr>
              </a:solidFill>
              <a:ln>
                <a:noFill/>
              </a:ln>
            </p:spPr>
            <p:txBody>
              <a:bodyPr vert="horz" wrap="square" lIns="68580" tIns="34291" rIns="68580" bIns="34291" numCol="1" anchor="t" anchorCtr="0" compatLnSpc="1"/>
              <a:lstStyle/>
              <a:p>
                <a:endParaRPr lang="id-ID" sz="1000" dirty="0"/>
              </a:p>
            </p:txBody>
          </p:sp>
          <p:sp>
            <p:nvSpPr>
              <p:cNvPr id="106" name="Freeform 32"/>
              <p:cNvSpPr/>
              <p:nvPr/>
            </p:nvSpPr>
            <p:spPr bwMode="auto">
              <a:xfrm flipH="1" flipV="1">
                <a:off x="6309182" y="2887990"/>
                <a:ext cx="1767830" cy="285100"/>
              </a:xfrm>
              <a:custGeom>
                <a:avLst/>
                <a:gdLst>
                  <a:gd name="T0" fmla="*/ 1699 w 1699"/>
                  <a:gd name="T1" fmla="*/ 14 h 274"/>
                  <a:gd name="T2" fmla="*/ 1000 w 1699"/>
                  <a:gd name="T3" fmla="*/ 274 h 274"/>
                  <a:gd name="T4" fmla="*/ 972 w 1699"/>
                  <a:gd name="T5" fmla="*/ 274 h 274"/>
                  <a:gd name="T6" fmla="*/ 0 w 1699"/>
                  <a:gd name="T7" fmla="*/ 109 h 274"/>
                  <a:gd name="T8" fmla="*/ 0 w 1699"/>
                  <a:gd name="T9" fmla="*/ 94 h 274"/>
                  <a:gd name="T10" fmla="*/ 972 w 1699"/>
                  <a:gd name="T11" fmla="*/ 253 h 274"/>
                  <a:gd name="T12" fmla="*/ 1000 w 1699"/>
                  <a:gd name="T13" fmla="*/ 253 h 274"/>
                  <a:gd name="T14" fmla="*/ 1699 w 1699"/>
                  <a:gd name="T15" fmla="*/ 0 h 274"/>
                  <a:gd name="T16" fmla="*/ 1699 w 1699"/>
                  <a:gd name="T17" fmla="*/ 1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9" h="274">
                    <a:moveTo>
                      <a:pt x="1699" y="14"/>
                    </a:moveTo>
                    <a:lnTo>
                      <a:pt x="1000" y="274"/>
                    </a:lnTo>
                    <a:lnTo>
                      <a:pt x="972" y="274"/>
                    </a:lnTo>
                    <a:lnTo>
                      <a:pt x="0" y="109"/>
                    </a:lnTo>
                    <a:lnTo>
                      <a:pt x="0" y="94"/>
                    </a:lnTo>
                    <a:lnTo>
                      <a:pt x="972" y="253"/>
                    </a:lnTo>
                    <a:lnTo>
                      <a:pt x="1000" y="253"/>
                    </a:lnTo>
                    <a:lnTo>
                      <a:pt x="1699" y="0"/>
                    </a:lnTo>
                    <a:lnTo>
                      <a:pt x="1699" y="14"/>
                    </a:lnTo>
                    <a:close/>
                  </a:path>
                </a:pathLst>
              </a:custGeom>
              <a:solidFill>
                <a:schemeClr val="bg1">
                  <a:alpha val="70000"/>
                </a:schemeClr>
              </a:solidFill>
              <a:ln>
                <a:noFill/>
              </a:ln>
            </p:spPr>
            <p:txBody>
              <a:bodyPr vert="horz" wrap="square" lIns="68580" tIns="34291" rIns="68580" bIns="34291" numCol="1" anchor="t" anchorCtr="0" compatLnSpc="1"/>
              <a:lstStyle/>
              <a:p>
                <a:endParaRPr lang="id-ID" sz="1000" dirty="0"/>
              </a:p>
            </p:txBody>
          </p:sp>
        </p:grpSp>
        <p:sp>
          <p:nvSpPr>
            <p:cNvPr id="100" name="Freeform 5"/>
            <p:cNvSpPr/>
            <p:nvPr/>
          </p:nvSpPr>
          <p:spPr bwMode="auto">
            <a:xfrm rot="3033017" flipH="1" flipV="1">
              <a:off x="2365146" y="3349140"/>
              <a:ext cx="1795333" cy="756833"/>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solidFill>
              <a:schemeClr val="accent2"/>
            </a:solidFill>
            <a:ln>
              <a:noFill/>
            </a:ln>
          </p:spPr>
          <p:txBody>
            <a:bodyPr vert="horz" wrap="square" lIns="68580" tIns="34291" rIns="68580" bIns="34291" numCol="1" anchor="t" anchorCtr="0" compatLnSpc="1"/>
            <a:lstStyle/>
            <a:p>
              <a:endParaRPr lang="id-ID" sz="1000" dirty="0"/>
            </a:p>
          </p:txBody>
        </p:sp>
        <p:sp>
          <p:nvSpPr>
            <p:cNvPr id="101" name="Oval 100"/>
            <p:cNvSpPr/>
            <p:nvPr/>
          </p:nvSpPr>
          <p:spPr>
            <a:xfrm rot="21118087">
              <a:off x="2497709" y="2547569"/>
              <a:ext cx="1152000" cy="1152000"/>
            </a:xfrm>
            <a:prstGeom prst="ellipse">
              <a:avLst/>
            </a:prstGeom>
            <a:solidFill>
              <a:schemeClr val="bg1">
                <a:lumMod val="95000"/>
              </a:schemeClr>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110"/>
          <p:cNvGrpSpPr>
            <a:grpSpLocks noChangeAspect="1"/>
          </p:cNvGrpSpPr>
          <p:nvPr/>
        </p:nvGrpSpPr>
        <p:grpSpPr>
          <a:xfrm>
            <a:off x="914451" y="2608738"/>
            <a:ext cx="4313849" cy="1325053"/>
            <a:chOff x="1188566" y="3352547"/>
            <a:chExt cx="7189748" cy="2207740"/>
          </a:xfrm>
        </p:grpSpPr>
        <p:grpSp>
          <p:nvGrpSpPr>
            <p:cNvPr id="8" name="Group 111"/>
            <p:cNvGrpSpPr/>
            <p:nvPr/>
          </p:nvGrpSpPr>
          <p:grpSpPr>
            <a:xfrm>
              <a:off x="2046518" y="4567638"/>
              <a:ext cx="6331796" cy="992649"/>
              <a:chOff x="2055289" y="3731846"/>
              <a:chExt cx="6331796" cy="992649"/>
            </a:xfrm>
          </p:grpSpPr>
          <p:sp>
            <p:nvSpPr>
              <p:cNvPr id="115" name="Freeform 7"/>
              <p:cNvSpPr/>
              <p:nvPr/>
            </p:nvSpPr>
            <p:spPr bwMode="auto">
              <a:xfrm flipH="1" flipV="1">
                <a:off x="2055289" y="3832904"/>
                <a:ext cx="4011427" cy="783849"/>
              </a:xfrm>
              <a:custGeom>
                <a:avLst/>
                <a:gdLst>
                  <a:gd name="T0" fmla="*/ 3152 w 3410"/>
                  <a:gd name="T1" fmla="*/ 0 h 753"/>
                  <a:gd name="T2" fmla="*/ 0 w 3410"/>
                  <a:gd name="T3" fmla="*/ 0 h 753"/>
                  <a:gd name="T4" fmla="*/ 0 w 3410"/>
                  <a:gd name="T5" fmla="*/ 753 h 753"/>
                  <a:gd name="T6" fmla="*/ 3152 w 3410"/>
                  <a:gd name="T7" fmla="*/ 753 h 753"/>
                  <a:gd name="T8" fmla="*/ 3410 w 3410"/>
                  <a:gd name="T9" fmla="*/ 376 h 753"/>
                  <a:gd name="T10" fmla="*/ 3152 w 3410"/>
                  <a:gd name="T11" fmla="*/ 0 h 753"/>
                </a:gdLst>
                <a:ahLst/>
                <a:cxnLst>
                  <a:cxn ang="0">
                    <a:pos x="T0" y="T1"/>
                  </a:cxn>
                  <a:cxn ang="0">
                    <a:pos x="T2" y="T3"/>
                  </a:cxn>
                  <a:cxn ang="0">
                    <a:pos x="T4" y="T5"/>
                  </a:cxn>
                  <a:cxn ang="0">
                    <a:pos x="T6" y="T7"/>
                  </a:cxn>
                  <a:cxn ang="0">
                    <a:pos x="T8" y="T9"/>
                  </a:cxn>
                  <a:cxn ang="0">
                    <a:pos x="T10" y="T11"/>
                  </a:cxn>
                </a:cxnLst>
                <a:rect l="0" t="0" r="r" b="b"/>
                <a:pathLst>
                  <a:path w="3410" h="753">
                    <a:moveTo>
                      <a:pt x="3152" y="0"/>
                    </a:moveTo>
                    <a:lnTo>
                      <a:pt x="0" y="0"/>
                    </a:lnTo>
                    <a:lnTo>
                      <a:pt x="0" y="753"/>
                    </a:lnTo>
                    <a:lnTo>
                      <a:pt x="3152" y="753"/>
                    </a:lnTo>
                    <a:lnTo>
                      <a:pt x="3410" y="376"/>
                    </a:lnTo>
                    <a:lnTo>
                      <a:pt x="3152" y="0"/>
                    </a:lnTo>
                    <a:close/>
                  </a:path>
                </a:pathLst>
              </a:custGeom>
              <a:solidFill>
                <a:schemeClr val="accent3"/>
              </a:solidFill>
              <a:ln>
                <a:noFill/>
              </a:ln>
            </p:spPr>
            <p:txBody>
              <a:bodyPr vert="horz" wrap="square" lIns="68580" tIns="34291" rIns="68580" bIns="34291" numCol="1" anchor="t" anchorCtr="0" compatLnSpc="1"/>
              <a:lstStyle/>
              <a:p>
                <a:endParaRPr lang="id-ID" sz="1000" dirty="0"/>
              </a:p>
            </p:txBody>
          </p:sp>
          <p:sp>
            <p:nvSpPr>
              <p:cNvPr id="116" name="Freeform 25"/>
              <p:cNvSpPr/>
              <p:nvPr/>
            </p:nvSpPr>
            <p:spPr bwMode="auto">
              <a:xfrm flipH="1" flipV="1">
                <a:off x="6000150" y="3731846"/>
                <a:ext cx="1178901" cy="992648"/>
              </a:xfrm>
              <a:custGeom>
                <a:avLst/>
                <a:gdLst>
                  <a:gd name="T0" fmla="*/ 0 w 1133"/>
                  <a:gd name="T1" fmla="*/ 954 h 954"/>
                  <a:gd name="T2" fmla="*/ 1133 w 1133"/>
                  <a:gd name="T3" fmla="*/ 852 h 954"/>
                  <a:gd name="T4" fmla="*/ 1133 w 1133"/>
                  <a:gd name="T5" fmla="*/ 102 h 954"/>
                  <a:gd name="T6" fmla="*/ 0 w 1133"/>
                  <a:gd name="T7" fmla="*/ 0 h 954"/>
                  <a:gd name="T8" fmla="*/ 0 w 1133"/>
                  <a:gd name="T9" fmla="*/ 954 h 954"/>
                </a:gdLst>
                <a:ahLst/>
                <a:cxnLst>
                  <a:cxn ang="0">
                    <a:pos x="T0" y="T1"/>
                  </a:cxn>
                  <a:cxn ang="0">
                    <a:pos x="T2" y="T3"/>
                  </a:cxn>
                  <a:cxn ang="0">
                    <a:pos x="T4" y="T5"/>
                  </a:cxn>
                  <a:cxn ang="0">
                    <a:pos x="T6" y="T7"/>
                  </a:cxn>
                  <a:cxn ang="0">
                    <a:pos x="T8" y="T9"/>
                  </a:cxn>
                </a:cxnLst>
                <a:rect l="0" t="0" r="r" b="b"/>
                <a:pathLst>
                  <a:path w="1133" h="954">
                    <a:moveTo>
                      <a:pt x="0" y="954"/>
                    </a:moveTo>
                    <a:lnTo>
                      <a:pt x="1133" y="852"/>
                    </a:lnTo>
                    <a:lnTo>
                      <a:pt x="1133" y="102"/>
                    </a:lnTo>
                    <a:lnTo>
                      <a:pt x="0" y="0"/>
                    </a:lnTo>
                    <a:lnTo>
                      <a:pt x="0" y="954"/>
                    </a:lnTo>
                    <a:close/>
                  </a:path>
                </a:pathLst>
              </a:custGeom>
              <a:solidFill>
                <a:schemeClr val="accent3"/>
              </a:solidFill>
              <a:ln>
                <a:noFill/>
              </a:ln>
              <a:effectLst>
                <a:outerShdw blurRad="50800" dist="38100" dir="10800000" algn="r" rotWithShape="0">
                  <a:prstClr val="black">
                    <a:alpha val="40000"/>
                  </a:prstClr>
                </a:outerShdw>
              </a:effectLst>
            </p:spPr>
            <p:txBody>
              <a:bodyPr vert="horz" wrap="square" lIns="68580" tIns="34291" rIns="68580" bIns="34291" numCol="1" anchor="t" anchorCtr="0" compatLnSpc="1"/>
              <a:lstStyle/>
              <a:p>
                <a:endParaRPr lang="id-ID" sz="1000" dirty="0"/>
              </a:p>
            </p:txBody>
          </p:sp>
          <p:sp>
            <p:nvSpPr>
              <p:cNvPr id="117" name="Rectangle 27"/>
              <p:cNvSpPr>
                <a:spLocks noChangeArrowheads="1"/>
              </p:cNvSpPr>
              <p:nvPr/>
            </p:nvSpPr>
            <p:spPr bwMode="auto">
              <a:xfrm flipH="1" flipV="1">
                <a:off x="7179051" y="3731846"/>
                <a:ext cx="29135" cy="992648"/>
              </a:xfrm>
              <a:prstGeom prst="rect">
                <a:avLst/>
              </a:prstGeom>
              <a:solidFill>
                <a:schemeClr val="bg1">
                  <a:lumMod val="95000"/>
                </a:schemeClr>
              </a:solidFill>
              <a:ln>
                <a:noFill/>
              </a:ln>
            </p:spPr>
            <p:txBody>
              <a:bodyPr vert="horz" wrap="square" lIns="68580" tIns="34291" rIns="68580" bIns="34291" numCol="1" anchor="t" anchorCtr="0" compatLnSpc="1"/>
              <a:lstStyle/>
              <a:p>
                <a:endParaRPr lang="id-ID" sz="1000" dirty="0"/>
              </a:p>
            </p:txBody>
          </p:sp>
          <p:sp>
            <p:nvSpPr>
              <p:cNvPr id="118" name="Freeform 33"/>
              <p:cNvSpPr/>
              <p:nvPr/>
            </p:nvSpPr>
            <p:spPr bwMode="auto">
              <a:xfrm flipH="1" flipV="1">
                <a:off x="6000151" y="4605876"/>
                <a:ext cx="2386934" cy="118619"/>
              </a:xfrm>
              <a:custGeom>
                <a:avLst/>
                <a:gdLst>
                  <a:gd name="T0" fmla="*/ 0 w 2294"/>
                  <a:gd name="T1" fmla="*/ 102 h 114"/>
                  <a:gd name="T2" fmla="*/ 1133 w 2294"/>
                  <a:gd name="T3" fmla="*/ 0 h 114"/>
                  <a:gd name="T4" fmla="*/ 1161 w 2294"/>
                  <a:gd name="T5" fmla="*/ 0 h 114"/>
                  <a:gd name="T6" fmla="*/ 2294 w 2294"/>
                  <a:gd name="T7" fmla="*/ 102 h 114"/>
                  <a:gd name="T8" fmla="*/ 2294 w 2294"/>
                  <a:gd name="T9" fmla="*/ 114 h 114"/>
                  <a:gd name="T10" fmla="*/ 1161 w 2294"/>
                  <a:gd name="T11" fmla="*/ 19 h 114"/>
                  <a:gd name="T12" fmla="*/ 1133 w 2294"/>
                  <a:gd name="T13" fmla="*/ 19 h 114"/>
                  <a:gd name="T14" fmla="*/ 0 w 2294"/>
                  <a:gd name="T15" fmla="*/ 111 h 114"/>
                  <a:gd name="T16" fmla="*/ 0 w 2294"/>
                  <a:gd name="T17" fmla="*/ 10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4" h="114">
                    <a:moveTo>
                      <a:pt x="0" y="102"/>
                    </a:moveTo>
                    <a:lnTo>
                      <a:pt x="1133" y="0"/>
                    </a:lnTo>
                    <a:lnTo>
                      <a:pt x="1161" y="0"/>
                    </a:lnTo>
                    <a:lnTo>
                      <a:pt x="2294" y="102"/>
                    </a:lnTo>
                    <a:lnTo>
                      <a:pt x="2294" y="114"/>
                    </a:lnTo>
                    <a:lnTo>
                      <a:pt x="1161" y="19"/>
                    </a:lnTo>
                    <a:lnTo>
                      <a:pt x="1133" y="19"/>
                    </a:lnTo>
                    <a:lnTo>
                      <a:pt x="0" y="111"/>
                    </a:lnTo>
                    <a:lnTo>
                      <a:pt x="0" y="102"/>
                    </a:lnTo>
                    <a:close/>
                  </a:path>
                </a:pathLst>
              </a:custGeom>
              <a:solidFill>
                <a:schemeClr val="bg1">
                  <a:alpha val="70000"/>
                </a:schemeClr>
              </a:solidFill>
              <a:ln>
                <a:noFill/>
              </a:ln>
            </p:spPr>
            <p:txBody>
              <a:bodyPr vert="horz" wrap="square" lIns="68580" tIns="34291" rIns="68580" bIns="34291" numCol="1" anchor="t" anchorCtr="0" compatLnSpc="1"/>
              <a:lstStyle/>
              <a:p>
                <a:endParaRPr lang="id-ID" sz="1000" dirty="0"/>
              </a:p>
            </p:txBody>
          </p:sp>
          <p:sp>
            <p:nvSpPr>
              <p:cNvPr id="119" name="Freeform 23"/>
              <p:cNvSpPr/>
              <p:nvPr/>
            </p:nvSpPr>
            <p:spPr bwMode="auto">
              <a:xfrm flipH="1" flipV="1">
                <a:off x="7208184" y="3731846"/>
                <a:ext cx="1178901" cy="992648"/>
              </a:xfrm>
              <a:custGeom>
                <a:avLst/>
                <a:gdLst>
                  <a:gd name="T0" fmla="*/ 1133 w 1133"/>
                  <a:gd name="T1" fmla="*/ 954 h 954"/>
                  <a:gd name="T2" fmla="*/ 0 w 1133"/>
                  <a:gd name="T3" fmla="*/ 852 h 954"/>
                  <a:gd name="T4" fmla="*/ 0 w 1133"/>
                  <a:gd name="T5" fmla="*/ 102 h 954"/>
                  <a:gd name="T6" fmla="*/ 1133 w 1133"/>
                  <a:gd name="T7" fmla="*/ 0 h 954"/>
                  <a:gd name="T8" fmla="*/ 1133 w 1133"/>
                  <a:gd name="T9" fmla="*/ 954 h 954"/>
                </a:gdLst>
                <a:ahLst/>
                <a:cxnLst>
                  <a:cxn ang="0">
                    <a:pos x="T0" y="T1"/>
                  </a:cxn>
                  <a:cxn ang="0">
                    <a:pos x="T2" y="T3"/>
                  </a:cxn>
                  <a:cxn ang="0">
                    <a:pos x="T4" y="T5"/>
                  </a:cxn>
                  <a:cxn ang="0">
                    <a:pos x="T6" y="T7"/>
                  </a:cxn>
                  <a:cxn ang="0">
                    <a:pos x="T8" y="T9"/>
                  </a:cxn>
                </a:cxnLst>
                <a:rect l="0" t="0" r="r" b="b"/>
                <a:pathLst>
                  <a:path w="1133" h="954">
                    <a:moveTo>
                      <a:pt x="1133" y="954"/>
                    </a:moveTo>
                    <a:lnTo>
                      <a:pt x="0" y="852"/>
                    </a:lnTo>
                    <a:lnTo>
                      <a:pt x="0" y="102"/>
                    </a:lnTo>
                    <a:lnTo>
                      <a:pt x="1133" y="0"/>
                    </a:lnTo>
                    <a:lnTo>
                      <a:pt x="1133" y="954"/>
                    </a:lnTo>
                    <a:close/>
                  </a:path>
                </a:pathLst>
              </a:custGeom>
              <a:solidFill>
                <a:schemeClr val="accent3">
                  <a:lumMod val="75000"/>
                </a:schemeClr>
              </a:solidFill>
              <a:ln>
                <a:noFill/>
              </a:ln>
            </p:spPr>
            <p:txBody>
              <a:bodyPr vert="horz" wrap="square" lIns="68580" tIns="34291" rIns="68580" bIns="34291" numCol="1" anchor="t" anchorCtr="0" compatLnSpc="1"/>
              <a:lstStyle/>
              <a:p>
                <a:endParaRPr lang="id-ID" sz="1000" dirty="0"/>
              </a:p>
            </p:txBody>
          </p:sp>
        </p:grpSp>
        <p:sp>
          <p:nvSpPr>
            <p:cNvPr id="113" name="Freeform 5"/>
            <p:cNvSpPr/>
            <p:nvPr/>
          </p:nvSpPr>
          <p:spPr bwMode="auto">
            <a:xfrm rot="2835143" flipH="1" flipV="1">
              <a:off x="1099550" y="4154118"/>
              <a:ext cx="1795333" cy="756833"/>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solidFill>
              <a:schemeClr val="accent3"/>
            </a:solidFill>
            <a:ln>
              <a:noFill/>
            </a:ln>
          </p:spPr>
          <p:txBody>
            <a:bodyPr vert="horz" wrap="square" lIns="68580" tIns="34291" rIns="68580" bIns="34291" numCol="1" anchor="t" anchorCtr="0" compatLnSpc="1"/>
            <a:lstStyle/>
            <a:p>
              <a:endParaRPr lang="id-ID" sz="1000" dirty="0"/>
            </a:p>
          </p:txBody>
        </p:sp>
        <p:sp>
          <p:nvSpPr>
            <p:cNvPr id="114" name="Oval 113"/>
            <p:cNvSpPr/>
            <p:nvPr/>
          </p:nvSpPr>
          <p:spPr>
            <a:xfrm rot="21118087">
              <a:off x="1188566" y="3352547"/>
              <a:ext cx="1152000" cy="1152000"/>
            </a:xfrm>
            <a:prstGeom prst="ellipse">
              <a:avLst/>
            </a:prstGeom>
            <a:solidFill>
              <a:schemeClr val="bg1">
                <a:lumMod val="95000"/>
              </a:schemeClr>
            </a:solid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 name="Group 119"/>
          <p:cNvGrpSpPr>
            <a:grpSpLocks noChangeAspect="1"/>
          </p:cNvGrpSpPr>
          <p:nvPr/>
        </p:nvGrpSpPr>
        <p:grpSpPr>
          <a:xfrm>
            <a:off x="77053" y="3115744"/>
            <a:ext cx="5040552" cy="1354723"/>
            <a:chOff x="-207094" y="4197295"/>
            <a:chExt cx="8400921" cy="2257175"/>
          </a:xfrm>
        </p:grpSpPr>
        <p:grpSp>
          <p:nvGrpSpPr>
            <p:cNvPr id="10" name="Group 120"/>
            <p:cNvGrpSpPr/>
            <p:nvPr/>
          </p:nvGrpSpPr>
          <p:grpSpPr>
            <a:xfrm>
              <a:off x="653142" y="5371350"/>
              <a:ext cx="7540685" cy="1083120"/>
              <a:chOff x="536327" y="4483148"/>
              <a:chExt cx="7540685" cy="1083120"/>
            </a:xfrm>
          </p:grpSpPr>
          <p:sp>
            <p:nvSpPr>
              <p:cNvPr id="124" name="Freeform 8"/>
              <p:cNvSpPr/>
              <p:nvPr/>
            </p:nvSpPr>
            <p:spPr bwMode="auto">
              <a:xfrm flipH="1" flipV="1">
                <a:off x="536327" y="4587726"/>
                <a:ext cx="5811793" cy="792000"/>
              </a:xfrm>
              <a:custGeom>
                <a:avLst/>
                <a:gdLst>
                  <a:gd name="T0" fmla="*/ 3154 w 3412"/>
                  <a:gd name="T1" fmla="*/ 0 h 750"/>
                  <a:gd name="T2" fmla="*/ 0 w 3412"/>
                  <a:gd name="T3" fmla="*/ 0 h 750"/>
                  <a:gd name="T4" fmla="*/ 0 w 3412"/>
                  <a:gd name="T5" fmla="*/ 750 h 750"/>
                  <a:gd name="T6" fmla="*/ 3154 w 3412"/>
                  <a:gd name="T7" fmla="*/ 750 h 750"/>
                  <a:gd name="T8" fmla="*/ 3412 w 3412"/>
                  <a:gd name="T9" fmla="*/ 376 h 750"/>
                  <a:gd name="T10" fmla="*/ 3154 w 3412"/>
                  <a:gd name="T11" fmla="*/ 0 h 750"/>
                </a:gdLst>
                <a:ahLst/>
                <a:cxnLst>
                  <a:cxn ang="0">
                    <a:pos x="T0" y="T1"/>
                  </a:cxn>
                  <a:cxn ang="0">
                    <a:pos x="T2" y="T3"/>
                  </a:cxn>
                  <a:cxn ang="0">
                    <a:pos x="T4" y="T5"/>
                  </a:cxn>
                  <a:cxn ang="0">
                    <a:pos x="T6" y="T7"/>
                  </a:cxn>
                  <a:cxn ang="0">
                    <a:pos x="T8" y="T9"/>
                  </a:cxn>
                  <a:cxn ang="0">
                    <a:pos x="T10" y="T11"/>
                  </a:cxn>
                </a:cxnLst>
                <a:rect l="0" t="0" r="r" b="b"/>
                <a:pathLst>
                  <a:path w="3412" h="750">
                    <a:moveTo>
                      <a:pt x="3154" y="0"/>
                    </a:moveTo>
                    <a:lnTo>
                      <a:pt x="0" y="0"/>
                    </a:lnTo>
                    <a:lnTo>
                      <a:pt x="0" y="750"/>
                    </a:lnTo>
                    <a:lnTo>
                      <a:pt x="3154" y="750"/>
                    </a:lnTo>
                    <a:lnTo>
                      <a:pt x="3412" y="376"/>
                    </a:lnTo>
                    <a:lnTo>
                      <a:pt x="3154" y="0"/>
                    </a:lnTo>
                    <a:close/>
                  </a:path>
                </a:pathLst>
              </a:custGeom>
              <a:solidFill>
                <a:schemeClr val="accent4"/>
              </a:solidFill>
              <a:ln>
                <a:noFill/>
              </a:ln>
            </p:spPr>
            <p:txBody>
              <a:bodyPr vert="horz" wrap="square" lIns="68580" tIns="34291" rIns="68580" bIns="34291" numCol="1" anchor="t" anchorCtr="0" compatLnSpc="1"/>
              <a:lstStyle/>
              <a:p>
                <a:endParaRPr lang="id-ID" sz="1000" dirty="0"/>
              </a:p>
            </p:txBody>
          </p:sp>
          <p:sp>
            <p:nvSpPr>
              <p:cNvPr id="125" name="Freeform 124"/>
              <p:cNvSpPr/>
              <p:nvPr/>
            </p:nvSpPr>
            <p:spPr bwMode="auto">
              <a:xfrm flipH="1" flipV="1">
                <a:off x="7322746" y="4497662"/>
                <a:ext cx="725237" cy="1068606"/>
              </a:xfrm>
              <a:custGeom>
                <a:avLst/>
                <a:gdLst>
                  <a:gd name="T0" fmla="*/ 697 w 697"/>
                  <a:gd name="T1" fmla="*/ 1027 h 1027"/>
                  <a:gd name="T2" fmla="*/ 0 w 697"/>
                  <a:gd name="T3" fmla="*/ 937 h 1027"/>
                  <a:gd name="T4" fmla="*/ 0 w 697"/>
                  <a:gd name="T5" fmla="*/ 260 h 1027"/>
                  <a:gd name="T6" fmla="*/ 697 w 697"/>
                  <a:gd name="T7" fmla="*/ 0 h 1027"/>
                  <a:gd name="T8" fmla="*/ 697 w 697"/>
                  <a:gd name="T9" fmla="*/ 1027 h 1027"/>
                </a:gdLst>
                <a:ahLst/>
                <a:cxnLst>
                  <a:cxn ang="0">
                    <a:pos x="T0" y="T1"/>
                  </a:cxn>
                  <a:cxn ang="0">
                    <a:pos x="T2" y="T3"/>
                  </a:cxn>
                  <a:cxn ang="0">
                    <a:pos x="T4" y="T5"/>
                  </a:cxn>
                  <a:cxn ang="0">
                    <a:pos x="T6" y="T7"/>
                  </a:cxn>
                  <a:cxn ang="0">
                    <a:pos x="T8" y="T9"/>
                  </a:cxn>
                </a:cxnLst>
                <a:rect l="0" t="0" r="r" b="b"/>
                <a:pathLst>
                  <a:path w="697" h="1027">
                    <a:moveTo>
                      <a:pt x="697" y="1027"/>
                    </a:moveTo>
                    <a:lnTo>
                      <a:pt x="0" y="937"/>
                    </a:lnTo>
                    <a:lnTo>
                      <a:pt x="0" y="260"/>
                    </a:lnTo>
                    <a:lnTo>
                      <a:pt x="697" y="0"/>
                    </a:lnTo>
                    <a:lnTo>
                      <a:pt x="697" y="1027"/>
                    </a:lnTo>
                    <a:close/>
                  </a:path>
                </a:pathLst>
              </a:custGeom>
              <a:solidFill>
                <a:schemeClr val="accent4">
                  <a:lumMod val="75000"/>
                </a:schemeClr>
              </a:solidFill>
              <a:ln>
                <a:noFill/>
              </a:ln>
            </p:spPr>
            <p:txBody>
              <a:bodyPr vert="horz" wrap="square" lIns="68580" tIns="34291" rIns="68580" bIns="34291" numCol="1" anchor="t" anchorCtr="0" compatLnSpc="1"/>
              <a:lstStyle/>
              <a:p>
                <a:endParaRPr lang="id-ID" sz="1000" dirty="0"/>
              </a:p>
            </p:txBody>
          </p:sp>
          <p:sp>
            <p:nvSpPr>
              <p:cNvPr id="126" name="Freeform 125"/>
              <p:cNvSpPr/>
              <p:nvPr/>
            </p:nvSpPr>
            <p:spPr bwMode="auto">
              <a:xfrm flipH="1" flipV="1">
                <a:off x="6309181" y="4483148"/>
                <a:ext cx="1012420" cy="1068606"/>
              </a:xfrm>
              <a:custGeom>
                <a:avLst/>
                <a:gdLst>
                  <a:gd name="T0" fmla="*/ 0 w 973"/>
                  <a:gd name="T1" fmla="*/ 1027 h 1027"/>
                  <a:gd name="T2" fmla="*/ 973 w 973"/>
                  <a:gd name="T3" fmla="*/ 937 h 1027"/>
                  <a:gd name="T4" fmla="*/ 973 w 973"/>
                  <a:gd name="T5" fmla="*/ 166 h 1027"/>
                  <a:gd name="T6" fmla="*/ 0 w 973"/>
                  <a:gd name="T7" fmla="*/ 0 h 1027"/>
                  <a:gd name="T8" fmla="*/ 0 w 973"/>
                  <a:gd name="T9" fmla="*/ 1027 h 1027"/>
                </a:gdLst>
                <a:ahLst/>
                <a:cxnLst>
                  <a:cxn ang="0">
                    <a:pos x="T0" y="T1"/>
                  </a:cxn>
                  <a:cxn ang="0">
                    <a:pos x="T2" y="T3"/>
                  </a:cxn>
                  <a:cxn ang="0">
                    <a:pos x="T4" y="T5"/>
                  </a:cxn>
                  <a:cxn ang="0">
                    <a:pos x="T6" y="T7"/>
                  </a:cxn>
                  <a:cxn ang="0">
                    <a:pos x="T8" y="T9"/>
                  </a:cxn>
                </a:cxnLst>
                <a:rect l="0" t="0" r="r" b="b"/>
                <a:pathLst>
                  <a:path w="973" h="1027">
                    <a:moveTo>
                      <a:pt x="0" y="1027"/>
                    </a:moveTo>
                    <a:lnTo>
                      <a:pt x="973" y="937"/>
                    </a:lnTo>
                    <a:lnTo>
                      <a:pt x="973" y="166"/>
                    </a:lnTo>
                    <a:lnTo>
                      <a:pt x="0" y="0"/>
                    </a:lnTo>
                    <a:lnTo>
                      <a:pt x="0" y="1027"/>
                    </a:lnTo>
                    <a:close/>
                  </a:path>
                </a:pathLst>
              </a:custGeom>
              <a:solidFill>
                <a:schemeClr val="accent4"/>
              </a:solidFill>
              <a:ln>
                <a:noFill/>
              </a:ln>
              <a:effectLst>
                <a:outerShdw blurRad="50800" dist="38100" dir="10800000" algn="r" rotWithShape="0">
                  <a:prstClr val="black">
                    <a:alpha val="40000"/>
                  </a:prstClr>
                </a:outerShdw>
              </a:effectLst>
            </p:spPr>
            <p:txBody>
              <a:bodyPr vert="horz" wrap="square" lIns="68580" tIns="34291" rIns="68580" bIns="34291" numCol="1" anchor="t" anchorCtr="0" compatLnSpc="1"/>
              <a:lstStyle/>
              <a:p>
                <a:endParaRPr lang="id-ID" sz="1000" dirty="0"/>
              </a:p>
            </p:txBody>
          </p:sp>
          <p:sp>
            <p:nvSpPr>
              <p:cNvPr id="127" name="Rectangle 126"/>
              <p:cNvSpPr>
                <a:spLocks noChangeArrowheads="1"/>
              </p:cNvSpPr>
              <p:nvPr/>
            </p:nvSpPr>
            <p:spPr bwMode="auto">
              <a:xfrm flipH="1" flipV="1">
                <a:off x="7321598" y="4497662"/>
                <a:ext cx="10800" cy="1068606"/>
              </a:xfrm>
              <a:prstGeom prst="rect">
                <a:avLst/>
              </a:prstGeom>
              <a:solidFill>
                <a:schemeClr val="bg1">
                  <a:alpha val="80000"/>
                </a:schemeClr>
              </a:solidFill>
              <a:ln>
                <a:noFill/>
              </a:ln>
            </p:spPr>
            <p:txBody>
              <a:bodyPr vert="horz" wrap="square" lIns="68580" tIns="34291" rIns="68580" bIns="34291" numCol="1" anchor="t" anchorCtr="0" compatLnSpc="1"/>
              <a:lstStyle/>
              <a:p>
                <a:endParaRPr lang="id-ID" sz="1000" dirty="0"/>
              </a:p>
            </p:txBody>
          </p:sp>
          <p:sp>
            <p:nvSpPr>
              <p:cNvPr id="128" name="Freeform 31"/>
              <p:cNvSpPr/>
              <p:nvPr/>
            </p:nvSpPr>
            <p:spPr bwMode="auto">
              <a:xfrm flipH="1" flipV="1">
                <a:off x="6309182" y="5280126"/>
                <a:ext cx="1767830" cy="286140"/>
              </a:xfrm>
              <a:custGeom>
                <a:avLst/>
                <a:gdLst>
                  <a:gd name="T0" fmla="*/ 0 w 1699"/>
                  <a:gd name="T1" fmla="*/ 260 h 275"/>
                  <a:gd name="T2" fmla="*/ 697 w 1699"/>
                  <a:gd name="T3" fmla="*/ 0 h 275"/>
                  <a:gd name="T4" fmla="*/ 726 w 1699"/>
                  <a:gd name="T5" fmla="*/ 0 h 275"/>
                  <a:gd name="T6" fmla="*/ 1699 w 1699"/>
                  <a:gd name="T7" fmla="*/ 166 h 275"/>
                  <a:gd name="T8" fmla="*/ 1699 w 1699"/>
                  <a:gd name="T9" fmla="*/ 180 h 275"/>
                  <a:gd name="T10" fmla="*/ 726 w 1699"/>
                  <a:gd name="T11" fmla="*/ 21 h 275"/>
                  <a:gd name="T12" fmla="*/ 697 w 1699"/>
                  <a:gd name="T13" fmla="*/ 21 h 275"/>
                  <a:gd name="T14" fmla="*/ 0 w 1699"/>
                  <a:gd name="T15" fmla="*/ 275 h 275"/>
                  <a:gd name="T16" fmla="*/ 0 w 1699"/>
                  <a:gd name="T17" fmla="*/ 26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9" h="275">
                    <a:moveTo>
                      <a:pt x="0" y="260"/>
                    </a:moveTo>
                    <a:lnTo>
                      <a:pt x="697" y="0"/>
                    </a:lnTo>
                    <a:lnTo>
                      <a:pt x="726" y="0"/>
                    </a:lnTo>
                    <a:lnTo>
                      <a:pt x="1699" y="166"/>
                    </a:lnTo>
                    <a:lnTo>
                      <a:pt x="1699" y="180"/>
                    </a:lnTo>
                    <a:lnTo>
                      <a:pt x="726" y="21"/>
                    </a:lnTo>
                    <a:lnTo>
                      <a:pt x="697" y="21"/>
                    </a:lnTo>
                    <a:lnTo>
                      <a:pt x="0" y="275"/>
                    </a:lnTo>
                    <a:lnTo>
                      <a:pt x="0" y="260"/>
                    </a:lnTo>
                    <a:close/>
                  </a:path>
                </a:pathLst>
              </a:custGeom>
              <a:solidFill>
                <a:schemeClr val="bg1">
                  <a:alpha val="70000"/>
                </a:schemeClr>
              </a:solidFill>
              <a:ln>
                <a:noFill/>
              </a:ln>
            </p:spPr>
            <p:txBody>
              <a:bodyPr vert="horz" wrap="square" lIns="68580" tIns="34291" rIns="68580" bIns="34291" numCol="1" anchor="t" anchorCtr="0" compatLnSpc="1"/>
              <a:lstStyle/>
              <a:p>
                <a:endParaRPr lang="id-ID" sz="1000" dirty="0"/>
              </a:p>
            </p:txBody>
          </p:sp>
        </p:grpSp>
        <p:sp>
          <p:nvSpPr>
            <p:cNvPr id="122" name="Freeform 5"/>
            <p:cNvSpPr/>
            <p:nvPr/>
          </p:nvSpPr>
          <p:spPr bwMode="auto">
            <a:xfrm rot="2641675" flipH="1" flipV="1">
              <a:off x="-207094" y="4998866"/>
              <a:ext cx="1795333" cy="756833"/>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solidFill>
              <a:schemeClr val="accent4"/>
            </a:solidFill>
            <a:ln>
              <a:noFill/>
            </a:ln>
          </p:spPr>
          <p:txBody>
            <a:bodyPr vert="horz" wrap="square" lIns="68580" tIns="34291" rIns="68580" bIns="34291" numCol="1" anchor="t" anchorCtr="0" compatLnSpc="1"/>
            <a:lstStyle/>
            <a:p>
              <a:endParaRPr lang="id-ID" sz="1000" dirty="0"/>
            </a:p>
          </p:txBody>
        </p:sp>
        <p:sp>
          <p:nvSpPr>
            <p:cNvPr id="123" name="Oval 122"/>
            <p:cNvSpPr/>
            <p:nvPr/>
          </p:nvSpPr>
          <p:spPr>
            <a:xfrm rot="21118087">
              <a:off x="-161620" y="4197295"/>
              <a:ext cx="1152000" cy="1152000"/>
            </a:xfrm>
            <a:prstGeom prst="ellipse">
              <a:avLst/>
            </a:prstGeom>
            <a:solidFill>
              <a:schemeClr val="bg1">
                <a:lumMod val="95000"/>
              </a:schemeClr>
            </a:solid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30" name="Rectangle 129"/>
          <p:cNvSpPr/>
          <p:nvPr/>
        </p:nvSpPr>
        <p:spPr>
          <a:xfrm>
            <a:off x="1858351" y="2310046"/>
            <a:ext cx="369332" cy="346249"/>
          </a:xfrm>
          <a:prstGeom prst="rect">
            <a:avLst/>
          </a:prstGeom>
        </p:spPr>
        <p:txBody>
          <a:bodyPr wrap="none" lIns="68580" tIns="34290" rIns="68580" bIns="34290">
            <a:spAutoFit/>
          </a:bodyPr>
          <a:lstStyle/>
          <a:p>
            <a:r>
              <a:rPr lang="en-US" dirty="0">
                <a:solidFill>
                  <a:schemeClr val="tx1">
                    <a:lumMod val="75000"/>
                    <a:lumOff val="25000"/>
                  </a:schemeClr>
                </a:solidFill>
                <a:latin typeface="FontAwesome" pitchFamily="2" charset="0"/>
              </a:rPr>
              <a:t></a:t>
            </a:r>
            <a:endParaRPr lang="en-US" dirty="0">
              <a:solidFill>
                <a:schemeClr val="tx1">
                  <a:lumMod val="75000"/>
                  <a:lumOff val="25000"/>
                </a:schemeClr>
              </a:solidFill>
            </a:endParaRPr>
          </a:p>
        </p:txBody>
      </p:sp>
      <p:sp>
        <p:nvSpPr>
          <p:cNvPr id="131" name="Rectangle 130"/>
          <p:cNvSpPr/>
          <p:nvPr/>
        </p:nvSpPr>
        <p:spPr>
          <a:xfrm>
            <a:off x="273815" y="3286208"/>
            <a:ext cx="425437" cy="346249"/>
          </a:xfrm>
          <a:prstGeom prst="rect">
            <a:avLst/>
          </a:prstGeom>
        </p:spPr>
        <p:txBody>
          <a:bodyPr wrap="none" lIns="68580" tIns="34290" rIns="68580" bIns="34290">
            <a:spAutoFit/>
          </a:bodyPr>
          <a:lstStyle/>
          <a:p>
            <a:r>
              <a:rPr lang="en-US" dirty="0">
                <a:solidFill>
                  <a:schemeClr val="tx1">
                    <a:lumMod val="75000"/>
                    <a:lumOff val="25000"/>
                  </a:schemeClr>
                </a:solidFill>
                <a:latin typeface="FontAwesome" pitchFamily="2" charset="0"/>
              </a:rPr>
              <a:t> </a:t>
            </a:r>
            <a:endParaRPr lang="en-US" dirty="0">
              <a:solidFill>
                <a:schemeClr val="tx1">
                  <a:lumMod val="75000"/>
                  <a:lumOff val="25000"/>
                </a:schemeClr>
              </a:solidFill>
            </a:endParaRPr>
          </a:p>
        </p:txBody>
      </p:sp>
      <p:sp>
        <p:nvSpPr>
          <p:cNvPr id="132" name="Rectangle 131"/>
          <p:cNvSpPr/>
          <p:nvPr/>
        </p:nvSpPr>
        <p:spPr>
          <a:xfrm>
            <a:off x="1059930" y="2776392"/>
            <a:ext cx="369332" cy="346356"/>
          </a:xfrm>
          <a:prstGeom prst="rect">
            <a:avLst/>
          </a:prstGeom>
        </p:spPr>
        <p:txBody>
          <a:bodyPr wrap="none" lIns="68580" tIns="34290" rIns="68580" bIns="34290">
            <a:spAutoFit/>
          </a:bodyPr>
          <a:lstStyle/>
          <a:p>
            <a:r>
              <a:rPr lang="en-US" dirty="0">
                <a:solidFill>
                  <a:schemeClr val="tx1">
                    <a:lumMod val="75000"/>
                    <a:lumOff val="25000"/>
                  </a:schemeClr>
                </a:solidFill>
                <a:latin typeface="FontAwesome" pitchFamily="2" charset="0"/>
              </a:rPr>
              <a:t></a:t>
            </a:r>
            <a:endParaRPr lang="en-US" dirty="0">
              <a:solidFill>
                <a:schemeClr val="tx1">
                  <a:lumMod val="75000"/>
                  <a:lumOff val="25000"/>
                </a:schemeClr>
              </a:solidFill>
            </a:endParaRPr>
          </a:p>
        </p:txBody>
      </p:sp>
      <p:sp>
        <p:nvSpPr>
          <p:cNvPr id="133" name="Rectangle 132"/>
          <p:cNvSpPr/>
          <p:nvPr/>
        </p:nvSpPr>
        <p:spPr>
          <a:xfrm>
            <a:off x="5228300" y="2496276"/>
            <a:ext cx="3293334" cy="415498"/>
          </a:xfrm>
          <a:prstGeom prst="rect">
            <a:avLst/>
          </a:prstGeom>
        </p:spPr>
        <p:txBody>
          <a:bodyPr wrap="square" lIns="68580" tIns="34290" rIns="68580" bIns="34290">
            <a:spAutoFit/>
          </a:bodyPr>
          <a:lstStyle/>
          <a:p>
            <a:pPr>
              <a:lnSpc>
                <a:spcPct val="125000"/>
              </a:lnSpc>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34" name="Rectangle 133"/>
          <p:cNvSpPr/>
          <p:nvPr/>
        </p:nvSpPr>
        <p:spPr>
          <a:xfrm>
            <a:off x="5228300" y="2979411"/>
            <a:ext cx="3293334" cy="415498"/>
          </a:xfrm>
          <a:prstGeom prst="rect">
            <a:avLst/>
          </a:prstGeom>
        </p:spPr>
        <p:txBody>
          <a:bodyPr wrap="square" lIns="68580" tIns="34290" rIns="68580" bIns="34290">
            <a:spAutoFit/>
          </a:bodyPr>
          <a:lstStyle/>
          <a:p>
            <a:pPr>
              <a:lnSpc>
                <a:spcPct val="125000"/>
              </a:lnSpc>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35" name="Rectangle 134"/>
          <p:cNvSpPr/>
          <p:nvPr/>
        </p:nvSpPr>
        <p:spPr>
          <a:xfrm>
            <a:off x="5299737" y="3459385"/>
            <a:ext cx="3293334" cy="415498"/>
          </a:xfrm>
          <a:prstGeom prst="rect">
            <a:avLst/>
          </a:prstGeom>
        </p:spPr>
        <p:txBody>
          <a:bodyPr wrap="square" lIns="68580" tIns="34290" rIns="68580" bIns="34290">
            <a:spAutoFit/>
          </a:bodyPr>
          <a:lstStyle/>
          <a:p>
            <a:pPr>
              <a:lnSpc>
                <a:spcPct val="125000"/>
              </a:lnSpc>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36" name="Rectangle 135"/>
          <p:cNvSpPr/>
          <p:nvPr/>
        </p:nvSpPr>
        <p:spPr>
          <a:xfrm>
            <a:off x="5299737" y="3998679"/>
            <a:ext cx="3293334" cy="415498"/>
          </a:xfrm>
          <a:prstGeom prst="rect">
            <a:avLst/>
          </a:prstGeom>
        </p:spPr>
        <p:txBody>
          <a:bodyPr wrap="square" lIns="68580" tIns="34290" rIns="68580" bIns="34290">
            <a:spAutoFit/>
          </a:bodyPr>
          <a:lstStyle/>
          <a:p>
            <a:pPr>
              <a:lnSpc>
                <a:spcPct val="125000"/>
              </a:lnSpc>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1000"/>
                                        <p:tgtEl>
                                          <p:spTgt spid="133"/>
                                        </p:tgtEl>
                                      </p:cBhvr>
                                    </p:animEffect>
                                    <p:anim calcmode="lin" valueType="num">
                                      <p:cBhvr>
                                        <p:cTn id="12" dur="1000" fill="hold"/>
                                        <p:tgtEl>
                                          <p:spTgt spid="133"/>
                                        </p:tgtEl>
                                        <p:attrNameLst>
                                          <p:attrName>ppt_x</p:attrName>
                                        </p:attrNameLst>
                                      </p:cBhvr>
                                      <p:tavLst>
                                        <p:tav tm="0">
                                          <p:val>
                                            <p:strVal val="#ppt_x"/>
                                          </p:val>
                                        </p:tav>
                                        <p:tav tm="100000">
                                          <p:val>
                                            <p:strVal val="#ppt_x"/>
                                          </p:val>
                                        </p:tav>
                                      </p:tavLst>
                                    </p:anim>
                                    <p:anim calcmode="lin" valueType="num">
                                      <p:cBhvr>
                                        <p:cTn id="13"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30"/>
                                        </p:tgtEl>
                                        <p:attrNameLst>
                                          <p:attrName>style.visibility</p:attrName>
                                        </p:attrNameLst>
                                      </p:cBhvr>
                                      <p:to>
                                        <p:strVal val="visible"/>
                                      </p:to>
                                    </p:set>
                                    <p:anim calcmode="lin" valueType="num">
                                      <p:cBhvr additive="base">
                                        <p:cTn id="18" dur="500" fill="hold"/>
                                        <p:tgtEl>
                                          <p:spTgt spid="130"/>
                                        </p:tgtEl>
                                        <p:attrNameLst>
                                          <p:attrName>ppt_x</p:attrName>
                                        </p:attrNameLst>
                                      </p:cBhvr>
                                      <p:tavLst>
                                        <p:tav tm="0">
                                          <p:val>
                                            <p:strVal val="#ppt_x"/>
                                          </p:val>
                                        </p:tav>
                                        <p:tav tm="100000">
                                          <p:val>
                                            <p:strVal val="#ppt_x"/>
                                          </p:val>
                                        </p:tav>
                                      </p:tavLst>
                                    </p:anim>
                                    <p:anim calcmode="lin" valueType="num">
                                      <p:cBhvr additive="base">
                                        <p:cTn id="19" dur="500" fill="hold"/>
                                        <p:tgtEl>
                                          <p:spTgt spid="130"/>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fade">
                                      <p:cBhvr>
                                        <p:cTn id="26" dur="1000"/>
                                        <p:tgtEl>
                                          <p:spTgt spid="134"/>
                                        </p:tgtEl>
                                      </p:cBhvr>
                                    </p:animEffect>
                                    <p:anim calcmode="lin" valueType="num">
                                      <p:cBhvr>
                                        <p:cTn id="27" dur="1000" fill="hold"/>
                                        <p:tgtEl>
                                          <p:spTgt spid="134"/>
                                        </p:tgtEl>
                                        <p:attrNameLst>
                                          <p:attrName>ppt_x</p:attrName>
                                        </p:attrNameLst>
                                      </p:cBhvr>
                                      <p:tavLst>
                                        <p:tav tm="0">
                                          <p:val>
                                            <p:strVal val="#ppt_x"/>
                                          </p:val>
                                        </p:tav>
                                        <p:tav tm="100000">
                                          <p:val>
                                            <p:strVal val="#ppt_x"/>
                                          </p:val>
                                        </p:tav>
                                      </p:tavLst>
                                    </p:anim>
                                    <p:anim calcmode="lin" valueType="num">
                                      <p:cBhvr>
                                        <p:cTn id="28"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32"/>
                                        </p:tgtEl>
                                        <p:attrNameLst>
                                          <p:attrName>style.visibility</p:attrName>
                                        </p:attrNameLst>
                                      </p:cBhvr>
                                      <p:to>
                                        <p:strVal val="visible"/>
                                      </p:to>
                                    </p:set>
                                    <p:anim calcmode="lin" valueType="num">
                                      <p:cBhvr additive="base">
                                        <p:cTn id="37" dur="500" fill="hold"/>
                                        <p:tgtEl>
                                          <p:spTgt spid="132"/>
                                        </p:tgtEl>
                                        <p:attrNameLst>
                                          <p:attrName>ppt_x</p:attrName>
                                        </p:attrNameLst>
                                      </p:cBhvr>
                                      <p:tavLst>
                                        <p:tav tm="0">
                                          <p:val>
                                            <p:strVal val="#ppt_x"/>
                                          </p:val>
                                        </p:tav>
                                        <p:tav tm="100000">
                                          <p:val>
                                            <p:strVal val="#ppt_x"/>
                                          </p:val>
                                        </p:tav>
                                      </p:tavLst>
                                    </p:anim>
                                    <p:anim calcmode="lin" valueType="num">
                                      <p:cBhvr additive="base">
                                        <p:cTn id="38" dur="500" fill="hold"/>
                                        <p:tgtEl>
                                          <p:spTgt spid="132"/>
                                        </p:tgtEl>
                                        <p:attrNameLst>
                                          <p:attrName>ppt_y</p:attrName>
                                        </p:attrNameLst>
                                      </p:cBhvr>
                                      <p:tavLst>
                                        <p:tav tm="0">
                                          <p:val>
                                            <p:strVal val="0-#ppt_h/2"/>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fade">
                                      <p:cBhvr>
                                        <p:cTn id="41" dur="1000"/>
                                        <p:tgtEl>
                                          <p:spTgt spid="135"/>
                                        </p:tgtEl>
                                      </p:cBhvr>
                                    </p:animEffect>
                                    <p:anim calcmode="lin" valueType="num">
                                      <p:cBhvr>
                                        <p:cTn id="42" dur="1000" fill="hold"/>
                                        <p:tgtEl>
                                          <p:spTgt spid="135"/>
                                        </p:tgtEl>
                                        <p:attrNameLst>
                                          <p:attrName>ppt_x</p:attrName>
                                        </p:attrNameLst>
                                      </p:cBhvr>
                                      <p:tavLst>
                                        <p:tav tm="0">
                                          <p:val>
                                            <p:strVal val="#ppt_x"/>
                                          </p:val>
                                        </p:tav>
                                        <p:tav tm="100000">
                                          <p:val>
                                            <p:strVal val="#ppt_x"/>
                                          </p:val>
                                        </p:tav>
                                      </p:tavLst>
                                    </p:anim>
                                    <p:anim calcmode="lin" valueType="num">
                                      <p:cBhvr>
                                        <p:cTn id="43"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0"/>
                                  </p:stCondLst>
                                  <p:childTnLst>
                                    <p:set>
                                      <p:cBhvr>
                                        <p:cTn id="51" dur="1" fill="hold">
                                          <p:stCondLst>
                                            <p:cond delay="0"/>
                                          </p:stCondLst>
                                        </p:cTn>
                                        <p:tgtEl>
                                          <p:spTgt spid="131"/>
                                        </p:tgtEl>
                                        <p:attrNameLst>
                                          <p:attrName>style.visibility</p:attrName>
                                        </p:attrNameLst>
                                      </p:cBhvr>
                                      <p:to>
                                        <p:strVal val="visible"/>
                                      </p:to>
                                    </p:set>
                                    <p:anim calcmode="lin" valueType="num">
                                      <p:cBhvr additive="base">
                                        <p:cTn id="52" dur="500" fill="hold"/>
                                        <p:tgtEl>
                                          <p:spTgt spid="131"/>
                                        </p:tgtEl>
                                        <p:attrNameLst>
                                          <p:attrName>ppt_x</p:attrName>
                                        </p:attrNameLst>
                                      </p:cBhvr>
                                      <p:tavLst>
                                        <p:tav tm="0">
                                          <p:val>
                                            <p:strVal val="#ppt_x"/>
                                          </p:val>
                                        </p:tav>
                                        <p:tav tm="100000">
                                          <p:val>
                                            <p:strVal val="#ppt_x"/>
                                          </p:val>
                                        </p:tav>
                                      </p:tavLst>
                                    </p:anim>
                                    <p:anim calcmode="lin" valueType="num">
                                      <p:cBhvr additive="base">
                                        <p:cTn id="53" dur="500" fill="hold"/>
                                        <p:tgtEl>
                                          <p:spTgt spid="131"/>
                                        </p:tgtEl>
                                        <p:attrNameLst>
                                          <p:attrName>ppt_y</p:attrName>
                                        </p:attrNameLst>
                                      </p:cBhvr>
                                      <p:tavLst>
                                        <p:tav tm="0">
                                          <p:val>
                                            <p:strVal val="0-#ppt_h/2"/>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36"/>
                                        </p:tgtEl>
                                        <p:attrNameLst>
                                          <p:attrName>style.visibility</p:attrName>
                                        </p:attrNameLst>
                                      </p:cBhvr>
                                      <p:to>
                                        <p:strVal val="visible"/>
                                      </p:to>
                                    </p:set>
                                    <p:animEffect transition="in" filter="fade">
                                      <p:cBhvr>
                                        <p:cTn id="56" dur="1000"/>
                                        <p:tgtEl>
                                          <p:spTgt spid="136"/>
                                        </p:tgtEl>
                                      </p:cBhvr>
                                    </p:animEffect>
                                    <p:anim calcmode="lin" valueType="num">
                                      <p:cBhvr>
                                        <p:cTn id="57" dur="1000" fill="hold"/>
                                        <p:tgtEl>
                                          <p:spTgt spid="136"/>
                                        </p:tgtEl>
                                        <p:attrNameLst>
                                          <p:attrName>ppt_x</p:attrName>
                                        </p:attrNameLst>
                                      </p:cBhvr>
                                      <p:tavLst>
                                        <p:tav tm="0">
                                          <p:val>
                                            <p:strVal val="#ppt_x"/>
                                          </p:val>
                                        </p:tav>
                                        <p:tav tm="100000">
                                          <p:val>
                                            <p:strVal val="#ppt_x"/>
                                          </p:val>
                                        </p:tav>
                                      </p:tavLst>
                                    </p:anim>
                                    <p:anim calcmode="lin" valueType="num">
                                      <p:cBhvr>
                                        <p:cTn id="58"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P spid="132"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3743908" y="1672444"/>
            <a:ext cx="797374" cy="684808"/>
            <a:chOff x="2283725" y="2969536"/>
            <a:chExt cx="1063165" cy="912795"/>
          </a:xfrm>
        </p:grpSpPr>
        <p:sp>
          <p:nvSpPr>
            <p:cNvPr id="14" name="任意多边形 13"/>
            <p:cNvSpPr/>
            <p:nvPr/>
          </p:nvSpPr>
          <p:spPr>
            <a:xfrm rot="5400000">
              <a:off x="2358910" y="2894351"/>
              <a:ext cx="912795" cy="1063165"/>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gradFill flip="none" rotWithShape="1">
              <a:gsLst>
                <a:gs pos="0">
                  <a:schemeClr val="bg1"/>
                </a:gs>
                <a:gs pos="36000">
                  <a:schemeClr val="bg1"/>
                </a:gs>
                <a:gs pos="100000">
                  <a:srgbClr val="C7C7C7"/>
                </a:gs>
              </a:gsLst>
              <a:lin ang="9000000" scaled="0"/>
              <a:tileRect/>
            </a:gradFill>
            <a:ln w="19050">
              <a:solidFill>
                <a:schemeClr val="bg1"/>
              </a:solidFill>
            </a:ln>
            <a:effectLst>
              <a:outerShdw blurRad="419100" dist="571500" dir="2700000" sx="80000" sy="80000" algn="tl"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 name="Freeform 12"/>
            <p:cNvSpPr>
              <a:spLocks/>
            </p:cNvSpPr>
            <p:nvPr/>
          </p:nvSpPr>
          <p:spPr bwMode="auto">
            <a:xfrm rot="10800000">
              <a:off x="2319933" y="3004252"/>
              <a:ext cx="997590" cy="852874"/>
            </a:xfrm>
            <a:custGeom>
              <a:avLst/>
              <a:gdLst>
                <a:gd name="T0" fmla="*/ 3 w 355"/>
                <a:gd name="T1" fmla="*/ 166 h 312"/>
                <a:gd name="T2" fmla="*/ 3 w 355"/>
                <a:gd name="T3" fmla="*/ 146 h 312"/>
                <a:gd name="T4" fmla="*/ 71 w 355"/>
                <a:gd name="T5" fmla="*/ 10 h 312"/>
                <a:gd name="T6" fmla="*/ 87 w 355"/>
                <a:gd name="T7" fmla="*/ 0 h 312"/>
                <a:gd name="T8" fmla="*/ 268 w 355"/>
                <a:gd name="T9" fmla="*/ 0 h 312"/>
                <a:gd name="T10" fmla="*/ 285 w 355"/>
                <a:gd name="T11" fmla="*/ 10 h 312"/>
                <a:gd name="T12" fmla="*/ 352 w 355"/>
                <a:gd name="T13" fmla="*/ 146 h 312"/>
                <a:gd name="T14" fmla="*/ 352 w 355"/>
                <a:gd name="T15" fmla="*/ 166 h 312"/>
                <a:gd name="T16" fmla="*/ 285 w 355"/>
                <a:gd name="T17" fmla="*/ 302 h 312"/>
                <a:gd name="T18" fmla="*/ 268 w 355"/>
                <a:gd name="T19" fmla="*/ 312 h 312"/>
                <a:gd name="T20" fmla="*/ 87 w 355"/>
                <a:gd name="T21" fmla="*/ 312 h 312"/>
                <a:gd name="T22" fmla="*/ 71 w 355"/>
                <a:gd name="T23" fmla="*/ 302 h 312"/>
                <a:gd name="T24" fmla="*/ 3 w 355"/>
                <a:gd name="T25" fmla="*/ 16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312">
                  <a:moveTo>
                    <a:pt x="3" y="166"/>
                  </a:moveTo>
                  <a:cubicBezTo>
                    <a:pt x="0" y="160"/>
                    <a:pt x="0" y="151"/>
                    <a:pt x="3" y="146"/>
                  </a:cubicBezTo>
                  <a:cubicBezTo>
                    <a:pt x="71" y="10"/>
                    <a:pt x="71" y="10"/>
                    <a:pt x="71" y="10"/>
                  </a:cubicBezTo>
                  <a:cubicBezTo>
                    <a:pt x="73" y="4"/>
                    <a:pt x="81" y="0"/>
                    <a:pt x="87" y="0"/>
                  </a:cubicBezTo>
                  <a:cubicBezTo>
                    <a:pt x="268" y="0"/>
                    <a:pt x="268" y="0"/>
                    <a:pt x="268" y="0"/>
                  </a:cubicBezTo>
                  <a:cubicBezTo>
                    <a:pt x="274" y="0"/>
                    <a:pt x="282" y="4"/>
                    <a:pt x="285" y="10"/>
                  </a:cubicBezTo>
                  <a:cubicBezTo>
                    <a:pt x="352" y="146"/>
                    <a:pt x="352" y="146"/>
                    <a:pt x="352" y="146"/>
                  </a:cubicBezTo>
                  <a:cubicBezTo>
                    <a:pt x="355" y="151"/>
                    <a:pt x="355" y="160"/>
                    <a:pt x="352" y="166"/>
                  </a:cubicBezTo>
                  <a:cubicBezTo>
                    <a:pt x="285" y="302"/>
                    <a:pt x="285" y="302"/>
                    <a:pt x="285" y="302"/>
                  </a:cubicBezTo>
                  <a:cubicBezTo>
                    <a:pt x="282" y="307"/>
                    <a:pt x="274" y="312"/>
                    <a:pt x="268" y="312"/>
                  </a:cubicBezTo>
                  <a:cubicBezTo>
                    <a:pt x="87" y="312"/>
                    <a:pt x="87" y="312"/>
                    <a:pt x="87" y="312"/>
                  </a:cubicBezTo>
                  <a:cubicBezTo>
                    <a:pt x="81" y="312"/>
                    <a:pt x="73" y="307"/>
                    <a:pt x="71" y="302"/>
                  </a:cubicBezTo>
                  <a:lnTo>
                    <a:pt x="3" y="166"/>
                  </a:lnTo>
                  <a:close/>
                </a:path>
              </a:pathLst>
            </a:custGeom>
            <a:noFill/>
            <a:ln w="6350">
              <a:solidFill>
                <a:schemeClr val="accent2"/>
              </a:solidFill>
              <a:prstDash val="dash"/>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sp>
        <p:nvSpPr>
          <p:cNvPr id="16" name="任意多边形 15"/>
          <p:cNvSpPr/>
          <p:nvPr/>
        </p:nvSpPr>
        <p:spPr>
          <a:xfrm rot="5400000">
            <a:off x="5024274" y="1472199"/>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17" name="任意多边形 16"/>
          <p:cNvSpPr/>
          <p:nvPr/>
        </p:nvSpPr>
        <p:spPr>
          <a:xfrm rot="5400000">
            <a:off x="4700238" y="1688223"/>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18" name="文本框 52"/>
          <p:cNvSpPr txBox="1"/>
          <p:nvPr/>
        </p:nvSpPr>
        <p:spPr>
          <a:xfrm>
            <a:off x="3275856" y="2608549"/>
            <a:ext cx="1853664" cy="346249"/>
          </a:xfrm>
          <a:prstGeom prst="rect">
            <a:avLst/>
          </a:prstGeom>
          <a:noFill/>
        </p:spPr>
        <p:txBody>
          <a:bodyPr wrap="square" lIns="68580" tIns="34290" rIns="68580" bIns="34290" rtlCol="0">
            <a:spAutoFit/>
          </a:bodyPr>
          <a:lstStyle/>
          <a:p>
            <a:pPr algn="ctr"/>
            <a:r>
              <a:rPr lang="zh-CN" altLang="en-US" dirty="0">
                <a:solidFill>
                  <a:schemeClr val="accent1"/>
                </a:solidFill>
                <a:latin typeface="微软雅黑" pitchFamily="34" charset="-122"/>
                <a:ea typeface="微软雅黑" pitchFamily="34" charset="-122"/>
              </a:rPr>
              <a:t>产品运行</a:t>
            </a:r>
          </a:p>
        </p:txBody>
      </p:sp>
      <p:sp>
        <p:nvSpPr>
          <p:cNvPr id="19" name="矩形 18"/>
          <p:cNvSpPr/>
          <p:nvPr/>
        </p:nvSpPr>
        <p:spPr>
          <a:xfrm>
            <a:off x="2339752" y="3064042"/>
            <a:ext cx="4032448" cy="588623"/>
          </a:xfrm>
          <a:prstGeom prst="rect">
            <a:avLst/>
          </a:prstGeom>
        </p:spPr>
        <p:txBody>
          <a:bodyPr wrap="square" lIns="68580" tIns="34290" rIns="68580" bIns="34290">
            <a:spAutoFit/>
          </a:bodyPr>
          <a:lstStyle/>
          <a:p>
            <a:pPr algn="ctr">
              <a:lnSpc>
                <a:spcPct val="125000"/>
              </a:lnSpc>
            </a:pPr>
            <a:r>
              <a:rPr lang="en-US" altLang="zh-CN" sz="900" dirty="0">
                <a:solidFill>
                  <a:schemeClr val="tx1">
                    <a:lumMod val="50000"/>
                    <a:lumOff val="50000"/>
                  </a:schemeClr>
                </a:solidFill>
                <a:latin typeface="+mn-ea"/>
              </a:rPr>
              <a:t>The best preparation for tomorrow is doing your best today. The best preparation for tomorrow is doing your best today.</a:t>
            </a:r>
            <a:endParaRPr lang="zh-CN" altLang="en-US" sz="900" dirty="0">
              <a:solidFill>
                <a:schemeClr val="tx1">
                  <a:lumMod val="50000"/>
                  <a:lumOff val="50000"/>
                </a:schemeClr>
              </a:solidFill>
              <a:latin typeface="+mn-ea"/>
            </a:endParaRPr>
          </a:p>
          <a:p>
            <a:pPr algn="ctr">
              <a:lnSpc>
                <a:spcPct val="125000"/>
              </a:lnSpc>
            </a:pPr>
            <a:endParaRPr lang="zh-CN" altLang="en-US" sz="900" dirty="0">
              <a:solidFill>
                <a:schemeClr val="tx1">
                  <a:lumMod val="50000"/>
                  <a:lumOff val="50000"/>
                </a:schemeClr>
              </a:solidFill>
              <a:latin typeface="+mn-ea"/>
            </a:endParaRPr>
          </a:p>
        </p:txBody>
      </p:sp>
      <p:sp>
        <p:nvSpPr>
          <p:cNvPr id="20" name="文本框 54"/>
          <p:cNvSpPr txBox="1"/>
          <p:nvPr/>
        </p:nvSpPr>
        <p:spPr>
          <a:xfrm>
            <a:off x="3841982" y="1817197"/>
            <a:ext cx="601224" cy="438582"/>
          </a:xfrm>
          <a:prstGeom prst="rect">
            <a:avLst/>
          </a:prstGeom>
          <a:noFill/>
        </p:spPr>
        <p:txBody>
          <a:bodyPr wrap="square" lIns="68580" tIns="34290" rIns="68580" bIns="34290" rtlCol="0">
            <a:spAutoFit/>
          </a:bodyPr>
          <a:lstStyle/>
          <a:p>
            <a:pPr algn="ctr"/>
            <a:r>
              <a:rPr lang="en-US" altLang="zh-CN" sz="2400" b="1" dirty="0">
                <a:solidFill>
                  <a:schemeClr val="accent2"/>
                </a:solidFill>
              </a:rPr>
              <a:t>02</a:t>
            </a:r>
            <a:endParaRPr lang="zh-CN" altLang="en-US" sz="2400" b="1" dirty="0">
              <a:solidFill>
                <a:schemeClr val="accent2"/>
              </a:solidFill>
            </a:endParaRPr>
          </a:p>
        </p:txBody>
      </p:sp>
      <p:sp>
        <p:nvSpPr>
          <p:cNvPr id="21" name="任意多边形 20"/>
          <p:cNvSpPr/>
          <p:nvPr/>
        </p:nvSpPr>
        <p:spPr>
          <a:xfrm rot="5400000">
            <a:off x="5420318" y="1616215"/>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2" name="任意多边形 21"/>
          <p:cNvSpPr/>
          <p:nvPr/>
        </p:nvSpPr>
        <p:spPr>
          <a:xfrm rot="5400000">
            <a:off x="3008050" y="2228283"/>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3" name="任意多边形 22"/>
          <p:cNvSpPr/>
          <p:nvPr/>
        </p:nvSpPr>
        <p:spPr>
          <a:xfrm rot="5400000">
            <a:off x="2684014" y="2048263"/>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4" name="任意多边形 23"/>
          <p:cNvSpPr/>
          <p:nvPr/>
        </p:nvSpPr>
        <p:spPr>
          <a:xfrm rot="5400000">
            <a:off x="3482734" y="2035410"/>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par>
                                <p:cTn id="7" presetID="63" presetClass="path" presetSubtype="0" fill="hold" nodeType="withEffect">
                                  <p:stCondLst>
                                    <p:cond delay="750"/>
                                  </p:stCondLst>
                                  <p:childTnLst>
                                    <p:animMotion origin="layout" path="M 6.25E-7 2.96296E-6 L 0.17943 2.96296E-6 " pathEditMode="relative" rAng="0" ptsTypes="AA">
                                      <p:cBhvr>
                                        <p:cTn id="8" dur="750" spd="-100000" fill="hold"/>
                                        <p:tgtEl>
                                          <p:spTgt spid="2"/>
                                        </p:tgtEl>
                                        <p:attrNameLst>
                                          <p:attrName>ppt_x</p:attrName>
                                          <p:attrName>ppt_y</p:attrName>
                                        </p:attrNameLst>
                                      </p:cBhvr>
                                      <p:rCtr x="8971" y="0"/>
                                    </p:animMotion>
                                  </p:childTnLst>
                                </p:cTn>
                              </p:par>
                              <p:par>
                                <p:cTn id="9" presetID="53" presetClass="entr" presetSubtype="16" fill="hold" grpId="0" nodeType="withEffect">
                                  <p:stCondLst>
                                    <p:cond delay="1250"/>
                                  </p:stCondLst>
                                  <p:childTnLst>
                                    <p:set>
                                      <p:cBhvr>
                                        <p:cTn id="10" dur="1" fill="hold">
                                          <p:stCondLst>
                                            <p:cond delay="0"/>
                                          </p:stCondLst>
                                        </p:cTn>
                                        <p:tgtEl>
                                          <p:spTgt spid="20"/>
                                        </p:tgtEl>
                                        <p:attrNameLst>
                                          <p:attrName>style.visibility</p:attrName>
                                        </p:attrNameLst>
                                      </p:cBhvr>
                                      <p:to>
                                        <p:strVal val="visible"/>
                                      </p:to>
                                    </p:set>
                                    <p:anim calcmode="lin" valueType="num">
                                      <p:cBhvr>
                                        <p:cTn id="11" dur="750" fill="hold"/>
                                        <p:tgtEl>
                                          <p:spTgt spid="20"/>
                                        </p:tgtEl>
                                        <p:attrNameLst>
                                          <p:attrName>ppt_w</p:attrName>
                                        </p:attrNameLst>
                                      </p:cBhvr>
                                      <p:tavLst>
                                        <p:tav tm="0">
                                          <p:val>
                                            <p:fltVal val="0"/>
                                          </p:val>
                                        </p:tav>
                                        <p:tav tm="100000">
                                          <p:val>
                                            <p:strVal val="#ppt_w"/>
                                          </p:val>
                                        </p:tav>
                                      </p:tavLst>
                                    </p:anim>
                                    <p:anim calcmode="lin" valueType="num">
                                      <p:cBhvr>
                                        <p:cTn id="12" dur="750" fill="hold"/>
                                        <p:tgtEl>
                                          <p:spTgt spid="20"/>
                                        </p:tgtEl>
                                        <p:attrNameLst>
                                          <p:attrName>ppt_h</p:attrName>
                                        </p:attrNameLst>
                                      </p:cBhvr>
                                      <p:tavLst>
                                        <p:tav tm="0">
                                          <p:val>
                                            <p:fltVal val="0"/>
                                          </p:val>
                                        </p:tav>
                                        <p:tav tm="100000">
                                          <p:val>
                                            <p:strVal val="#ppt_h"/>
                                          </p:val>
                                        </p:tav>
                                      </p:tavLst>
                                    </p:anim>
                                    <p:animEffect transition="in" filter="fade">
                                      <p:cBhvr>
                                        <p:cTn id="13" dur="750"/>
                                        <p:tgtEl>
                                          <p:spTgt spid="20"/>
                                        </p:tgtEl>
                                      </p:cBhvr>
                                    </p:animEffect>
                                  </p:childTnLst>
                                </p:cTn>
                              </p:par>
                              <p:par>
                                <p:cTn id="14" presetID="22" presetClass="entr" presetSubtype="8" fill="hold" grpId="0" nodeType="withEffect">
                                  <p:stCondLst>
                                    <p:cond delay="175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750"/>
                                        <p:tgtEl>
                                          <p:spTgt spid="18"/>
                                        </p:tgtEl>
                                      </p:cBhvr>
                                    </p:animEffect>
                                  </p:childTnLst>
                                </p:cTn>
                              </p:par>
                              <p:par>
                                <p:cTn id="17" presetID="22" presetClass="entr" presetSubtype="8" fill="hold" grpId="0" nodeType="withEffect">
                                  <p:stCondLst>
                                    <p:cond delay="175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750"/>
                                        <p:tgtEl>
                                          <p:spTgt spid="19"/>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750"/>
                                        <p:tgtEl>
                                          <p:spTgt spid="23"/>
                                        </p:tgtEl>
                                      </p:cBhvr>
                                    </p:animEffect>
                                  </p:childTnLst>
                                </p:cTn>
                              </p:par>
                              <p:par>
                                <p:cTn id="23" presetID="10" presetClass="entr" presetSubtype="0" fill="hold" grpId="0" nodeType="withEffect">
                                  <p:stCondLst>
                                    <p:cond delay="225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750"/>
                                        <p:tgtEl>
                                          <p:spTgt spid="22"/>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750"/>
                                        <p:tgtEl>
                                          <p:spTgt spid="24"/>
                                        </p:tgtEl>
                                      </p:cBhvr>
                                    </p:animEffect>
                                  </p:childTnLst>
                                </p:cTn>
                              </p:par>
                              <p:par>
                                <p:cTn id="29" presetID="10" presetClass="entr" presetSubtype="0" fill="hold" grpId="0" nodeType="withEffect">
                                  <p:stCondLst>
                                    <p:cond delay="225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50"/>
                                        <p:tgtEl>
                                          <p:spTgt spid="17"/>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750"/>
                                        <p:tgtEl>
                                          <p:spTgt spid="16"/>
                                        </p:tgtEl>
                                      </p:cBhvr>
                                    </p:animEffect>
                                  </p:childTnLst>
                                </p:cTn>
                              </p:par>
                              <p:par>
                                <p:cTn id="35" presetID="10" presetClass="entr" presetSubtype="0" fill="hold" grpId="0" nodeType="withEffect">
                                  <p:stCondLst>
                                    <p:cond delay="225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3845611" y="3972566"/>
            <a:ext cx="1453973" cy="446256"/>
            <a:chOff x="5127480" y="5295120"/>
            <a:chExt cx="1938631" cy="594824"/>
          </a:xfrm>
          <a:solidFill>
            <a:schemeClr val="accent3">
              <a:alpha val="90000"/>
            </a:schemeClr>
          </a:solidFill>
        </p:grpSpPr>
        <p:sp>
          <p:nvSpPr>
            <p:cNvPr id="53" name="Oval 5"/>
            <p:cNvSpPr>
              <a:spLocks noChangeArrowheads="1"/>
            </p:cNvSpPr>
            <p:nvPr/>
          </p:nvSpPr>
          <p:spPr bwMode="auto">
            <a:xfrm>
              <a:off x="5127480" y="5295120"/>
              <a:ext cx="1938631" cy="594824"/>
            </a:xfrm>
            <a:prstGeom prst="ellipse">
              <a:avLst/>
            </a:prstGeom>
            <a:grpFill/>
            <a:ln>
              <a:noFill/>
            </a:ln>
          </p:spPr>
          <p:txBody>
            <a:bodyPr vert="horz" wrap="square" lIns="91440" tIns="45720" rIns="91440" bIns="45720" numCol="1" anchor="t" anchorCtr="0" compatLnSpc="1"/>
            <a:lstStyle/>
            <a:p>
              <a:endParaRPr lang="id-ID"/>
            </a:p>
          </p:txBody>
        </p:sp>
        <p:sp>
          <p:nvSpPr>
            <p:cNvPr id="54" name="Freeform 6"/>
            <p:cNvSpPr/>
            <p:nvPr/>
          </p:nvSpPr>
          <p:spPr bwMode="auto">
            <a:xfrm>
              <a:off x="5127480" y="5591805"/>
              <a:ext cx="1938631" cy="298139"/>
            </a:xfrm>
            <a:custGeom>
              <a:avLst/>
              <a:gdLst>
                <a:gd name="T0" fmla="*/ 434 w 868"/>
                <a:gd name="T1" fmla="*/ 102 h 133"/>
                <a:gd name="T2" fmla="*/ 868 w 868"/>
                <a:gd name="T3" fmla="*/ 0 h 133"/>
                <a:gd name="T4" fmla="*/ 868 w 868"/>
                <a:gd name="T5" fmla="*/ 0 h 133"/>
                <a:gd name="T6" fmla="*/ 434 w 868"/>
                <a:gd name="T7" fmla="*/ 133 h 133"/>
                <a:gd name="T8" fmla="*/ 0 w 868"/>
                <a:gd name="T9" fmla="*/ 0 h 133"/>
                <a:gd name="T10" fmla="*/ 0 w 868"/>
                <a:gd name="T11" fmla="*/ 0 h 133"/>
                <a:gd name="T12" fmla="*/ 434 w 868"/>
                <a:gd name="T13" fmla="*/ 102 h 133"/>
              </a:gdLst>
              <a:ahLst/>
              <a:cxnLst>
                <a:cxn ang="0">
                  <a:pos x="T0" y="T1"/>
                </a:cxn>
                <a:cxn ang="0">
                  <a:pos x="T2" y="T3"/>
                </a:cxn>
                <a:cxn ang="0">
                  <a:pos x="T4" y="T5"/>
                </a:cxn>
                <a:cxn ang="0">
                  <a:pos x="T6" y="T7"/>
                </a:cxn>
                <a:cxn ang="0">
                  <a:pos x="T8" y="T9"/>
                </a:cxn>
                <a:cxn ang="0">
                  <a:pos x="T10" y="T11"/>
                </a:cxn>
                <a:cxn ang="0">
                  <a:pos x="T12" y="T13"/>
                </a:cxn>
              </a:cxnLst>
              <a:rect l="0" t="0" r="r" b="b"/>
              <a:pathLst>
                <a:path w="868" h="133">
                  <a:moveTo>
                    <a:pt x="434" y="102"/>
                  </a:moveTo>
                  <a:cubicBezTo>
                    <a:pt x="644" y="102"/>
                    <a:pt x="821" y="59"/>
                    <a:pt x="868" y="0"/>
                  </a:cubicBezTo>
                  <a:cubicBezTo>
                    <a:pt x="868" y="0"/>
                    <a:pt x="868" y="0"/>
                    <a:pt x="868" y="0"/>
                  </a:cubicBezTo>
                  <a:cubicBezTo>
                    <a:pt x="868" y="74"/>
                    <a:pt x="674" y="133"/>
                    <a:pt x="434" y="133"/>
                  </a:cubicBezTo>
                  <a:cubicBezTo>
                    <a:pt x="194" y="133"/>
                    <a:pt x="0" y="74"/>
                    <a:pt x="0" y="0"/>
                  </a:cubicBezTo>
                  <a:cubicBezTo>
                    <a:pt x="0" y="0"/>
                    <a:pt x="0" y="0"/>
                    <a:pt x="0" y="0"/>
                  </a:cubicBezTo>
                  <a:cubicBezTo>
                    <a:pt x="47" y="59"/>
                    <a:pt x="224" y="102"/>
                    <a:pt x="434" y="102"/>
                  </a:cubicBezTo>
                  <a:close/>
                </a:path>
              </a:pathLst>
            </a:custGeom>
            <a:grpFill/>
            <a:ln>
              <a:noFill/>
            </a:ln>
          </p:spPr>
          <p:txBody>
            <a:bodyPr vert="horz" wrap="square" lIns="91440" tIns="45720" rIns="91440" bIns="45720" numCol="1" anchor="t" anchorCtr="0" compatLnSpc="1"/>
            <a:lstStyle/>
            <a:p>
              <a:endParaRPr lang="id-ID"/>
            </a:p>
          </p:txBody>
        </p:sp>
      </p:grpSp>
      <p:grpSp>
        <p:nvGrpSpPr>
          <p:cNvPr id="3" name="Group 54"/>
          <p:cNvGrpSpPr/>
          <p:nvPr/>
        </p:nvGrpSpPr>
        <p:grpSpPr>
          <a:xfrm>
            <a:off x="3356953" y="3525220"/>
            <a:ext cx="2432378" cy="625194"/>
            <a:chOff x="4475937" y="4698842"/>
            <a:chExt cx="3243170" cy="833335"/>
          </a:xfrm>
          <a:solidFill>
            <a:schemeClr val="accent2">
              <a:alpha val="90000"/>
            </a:schemeClr>
          </a:solidFill>
        </p:grpSpPr>
        <p:sp>
          <p:nvSpPr>
            <p:cNvPr id="56" name="Oval 7"/>
            <p:cNvSpPr>
              <a:spLocks noChangeArrowheads="1"/>
            </p:cNvSpPr>
            <p:nvPr/>
          </p:nvSpPr>
          <p:spPr bwMode="auto">
            <a:xfrm>
              <a:off x="4475937" y="4698842"/>
              <a:ext cx="3243170" cy="833335"/>
            </a:xfrm>
            <a:prstGeom prst="ellipse">
              <a:avLst/>
            </a:prstGeom>
            <a:grpFill/>
            <a:ln>
              <a:noFill/>
            </a:ln>
          </p:spPr>
          <p:txBody>
            <a:bodyPr vert="horz" wrap="square" lIns="91440" tIns="45720" rIns="91440" bIns="45720" numCol="1" anchor="t" anchorCtr="0" compatLnSpc="1"/>
            <a:lstStyle/>
            <a:p>
              <a:endParaRPr lang="id-ID"/>
            </a:p>
          </p:txBody>
        </p:sp>
        <p:sp>
          <p:nvSpPr>
            <p:cNvPr id="57" name="Freeform 8"/>
            <p:cNvSpPr/>
            <p:nvPr/>
          </p:nvSpPr>
          <p:spPr bwMode="auto">
            <a:xfrm>
              <a:off x="4475937" y="5116237"/>
              <a:ext cx="3243170" cy="415940"/>
            </a:xfrm>
            <a:custGeom>
              <a:avLst/>
              <a:gdLst>
                <a:gd name="T0" fmla="*/ 726 w 1452"/>
                <a:gd name="T1" fmla="*/ 142 h 186"/>
                <a:gd name="T2" fmla="*/ 1452 w 1452"/>
                <a:gd name="T3" fmla="*/ 0 h 186"/>
                <a:gd name="T4" fmla="*/ 1452 w 1452"/>
                <a:gd name="T5" fmla="*/ 0 h 186"/>
                <a:gd name="T6" fmla="*/ 726 w 1452"/>
                <a:gd name="T7" fmla="*/ 186 h 186"/>
                <a:gd name="T8" fmla="*/ 0 w 1452"/>
                <a:gd name="T9" fmla="*/ 0 h 186"/>
                <a:gd name="T10" fmla="*/ 0 w 1452"/>
                <a:gd name="T11" fmla="*/ 0 h 186"/>
                <a:gd name="T12" fmla="*/ 726 w 1452"/>
                <a:gd name="T13" fmla="*/ 142 h 186"/>
              </a:gdLst>
              <a:ahLst/>
              <a:cxnLst>
                <a:cxn ang="0">
                  <a:pos x="T0" y="T1"/>
                </a:cxn>
                <a:cxn ang="0">
                  <a:pos x="T2" y="T3"/>
                </a:cxn>
                <a:cxn ang="0">
                  <a:pos x="T4" y="T5"/>
                </a:cxn>
                <a:cxn ang="0">
                  <a:pos x="T6" y="T7"/>
                </a:cxn>
                <a:cxn ang="0">
                  <a:pos x="T8" y="T9"/>
                </a:cxn>
                <a:cxn ang="0">
                  <a:pos x="T10" y="T11"/>
                </a:cxn>
                <a:cxn ang="0">
                  <a:pos x="T12" y="T13"/>
                </a:cxn>
              </a:cxnLst>
              <a:rect l="0" t="0" r="r" b="b"/>
              <a:pathLst>
                <a:path w="1452" h="186">
                  <a:moveTo>
                    <a:pt x="726" y="142"/>
                  </a:moveTo>
                  <a:cubicBezTo>
                    <a:pt x="1078" y="142"/>
                    <a:pt x="1372" y="81"/>
                    <a:pt x="1452" y="0"/>
                  </a:cubicBezTo>
                  <a:cubicBezTo>
                    <a:pt x="1452" y="0"/>
                    <a:pt x="1452" y="0"/>
                    <a:pt x="1452" y="0"/>
                  </a:cubicBezTo>
                  <a:cubicBezTo>
                    <a:pt x="1452" y="103"/>
                    <a:pt x="1127" y="186"/>
                    <a:pt x="726" y="186"/>
                  </a:cubicBezTo>
                  <a:cubicBezTo>
                    <a:pt x="325" y="186"/>
                    <a:pt x="0" y="103"/>
                    <a:pt x="0" y="0"/>
                  </a:cubicBezTo>
                  <a:cubicBezTo>
                    <a:pt x="0" y="0"/>
                    <a:pt x="0" y="0"/>
                    <a:pt x="0" y="0"/>
                  </a:cubicBezTo>
                  <a:cubicBezTo>
                    <a:pt x="79" y="81"/>
                    <a:pt x="374" y="142"/>
                    <a:pt x="726" y="142"/>
                  </a:cubicBezTo>
                  <a:close/>
                </a:path>
              </a:pathLst>
            </a:custGeom>
            <a:grpFill/>
            <a:ln>
              <a:noFill/>
            </a:ln>
          </p:spPr>
          <p:txBody>
            <a:bodyPr vert="horz" wrap="square" lIns="91440" tIns="45720" rIns="91440" bIns="45720" numCol="1" anchor="t" anchorCtr="0" compatLnSpc="1"/>
            <a:lstStyle/>
            <a:p>
              <a:endParaRPr lang="id-ID"/>
            </a:p>
          </p:txBody>
        </p:sp>
      </p:grpSp>
      <p:grpSp>
        <p:nvGrpSpPr>
          <p:cNvPr id="4" name="Group 57"/>
          <p:cNvGrpSpPr/>
          <p:nvPr/>
        </p:nvGrpSpPr>
        <p:grpSpPr>
          <a:xfrm>
            <a:off x="3128986" y="3036411"/>
            <a:ext cx="2888312" cy="732121"/>
            <a:chOff x="4171981" y="4047299"/>
            <a:chExt cx="3851083" cy="975860"/>
          </a:xfrm>
          <a:solidFill>
            <a:schemeClr val="accent1">
              <a:alpha val="90000"/>
            </a:schemeClr>
          </a:solidFill>
        </p:grpSpPr>
        <p:sp>
          <p:nvSpPr>
            <p:cNvPr id="59" name="Oval 9"/>
            <p:cNvSpPr>
              <a:spLocks noChangeArrowheads="1"/>
            </p:cNvSpPr>
            <p:nvPr/>
          </p:nvSpPr>
          <p:spPr bwMode="auto">
            <a:xfrm>
              <a:off x="4171981" y="4047299"/>
              <a:ext cx="3851083" cy="975860"/>
            </a:xfrm>
            <a:prstGeom prst="ellipse">
              <a:avLst/>
            </a:prstGeom>
            <a:grpFill/>
            <a:ln>
              <a:noFill/>
            </a:ln>
          </p:spPr>
          <p:txBody>
            <a:bodyPr vert="horz" wrap="square" lIns="91440" tIns="45720" rIns="91440" bIns="45720" numCol="1" anchor="t" anchorCtr="0" compatLnSpc="1"/>
            <a:lstStyle/>
            <a:p>
              <a:endParaRPr lang="id-ID"/>
            </a:p>
          </p:txBody>
        </p:sp>
        <p:sp>
          <p:nvSpPr>
            <p:cNvPr id="60" name="Freeform 10"/>
            <p:cNvSpPr/>
            <p:nvPr/>
          </p:nvSpPr>
          <p:spPr bwMode="auto">
            <a:xfrm>
              <a:off x="4171981" y="4533047"/>
              <a:ext cx="3851083" cy="490112"/>
            </a:xfrm>
            <a:custGeom>
              <a:avLst/>
              <a:gdLst>
                <a:gd name="T0" fmla="*/ 862 w 1724"/>
                <a:gd name="T1" fmla="*/ 168 h 219"/>
                <a:gd name="T2" fmla="*/ 1724 w 1724"/>
                <a:gd name="T3" fmla="*/ 0 h 219"/>
                <a:gd name="T4" fmla="*/ 1724 w 1724"/>
                <a:gd name="T5" fmla="*/ 1 h 219"/>
                <a:gd name="T6" fmla="*/ 862 w 1724"/>
                <a:gd name="T7" fmla="*/ 219 h 219"/>
                <a:gd name="T8" fmla="*/ 0 w 1724"/>
                <a:gd name="T9" fmla="*/ 1 h 219"/>
                <a:gd name="T10" fmla="*/ 0 w 1724"/>
                <a:gd name="T11" fmla="*/ 0 h 219"/>
                <a:gd name="T12" fmla="*/ 862 w 1724"/>
                <a:gd name="T13" fmla="*/ 168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8"/>
                  </a:moveTo>
                  <a:cubicBezTo>
                    <a:pt x="1280" y="168"/>
                    <a:pt x="1630" y="96"/>
                    <a:pt x="1724" y="0"/>
                  </a:cubicBezTo>
                  <a:cubicBezTo>
                    <a:pt x="1724" y="1"/>
                    <a:pt x="1724" y="1"/>
                    <a:pt x="1724" y="1"/>
                  </a:cubicBezTo>
                  <a:cubicBezTo>
                    <a:pt x="1724" y="121"/>
                    <a:pt x="1338" y="219"/>
                    <a:pt x="862" y="219"/>
                  </a:cubicBezTo>
                  <a:cubicBezTo>
                    <a:pt x="386" y="219"/>
                    <a:pt x="0" y="121"/>
                    <a:pt x="0" y="1"/>
                  </a:cubicBezTo>
                  <a:cubicBezTo>
                    <a:pt x="0" y="1"/>
                    <a:pt x="0" y="1"/>
                    <a:pt x="0" y="0"/>
                  </a:cubicBezTo>
                  <a:cubicBezTo>
                    <a:pt x="94" y="96"/>
                    <a:pt x="444" y="168"/>
                    <a:pt x="862" y="168"/>
                  </a:cubicBezTo>
                  <a:close/>
                </a:path>
              </a:pathLst>
            </a:custGeom>
            <a:grpFill/>
            <a:ln>
              <a:noFill/>
            </a:ln>
          </p:spPr>
          <p:txBody>
            <a:bodyPr vert="horz" wrap="square" lIns="91440" tIns="45720" rIns="91440" bIns="45720" numCol="1" anchor="t" anchorCtr="0" compatLnSpc="1"/>
            <a:lstStyle/>
            <a:p>
              <a:endParaRPr lang="id-ID"/>
            </a:p>
          </p:txBody>
        </p:sp>
      </p:grpSp>
      <p:grpSp>
        <p:nvGrpSpPr>
          <p:cNvPr id="5" name="Group 60"/>
          <p:cNvGrpSpPr/>
          <p:nvPr/>
        </p:nvGrpSpPr>
        <p:grpSpPr>
          <a:xfrm>
            <a:off x="3042816" y="2498505"/>
            <a:ext cx="3059561" cy="830320"/>
            <a:chOff x="4057088" y="3330311"/>
            <a:chExt cx="4079414" cy="1106751"/>
          </a:xfrm>
          <a:solidFill>
            <a:schemeClr val="accent4">
              <a:alpha val="90000"/>
            </a:schemeClr>
          </a:solidFill>
        </p:grpSpPr>
        <p:sp>
          <p:nvSpPr>
            <p:cNvPr id="62" name="Oval 11"/>
            <p:cNvSpPr>
              <a:spLocks noChangeArrowheads="1"/>
            </p:cNvSpPr>
            <p:nvPr/>
          </p:nvSpPr>
          <p:spPr bwMode="auto">
            <a:xfrm>
              <a:off x="4057088" y="3330311"/>
              <a:ext cx="4079414" cy="1106751"/>
            </a:xfrm>
            <a:prstGeom prst="ellipse">
              <a:avLst/>
            </a:prstGeom>
            <a:grpFill/>
            <a:ln>
              <a:noFill/>
            </a:ln>
          </p:spPr>
          <p:txBody>
            <a:bodyPr vert="horz" wrap="square" lIns="91440" tIns="45720" rIns="91440" bIns="45720" numCol="1" anchor="t" anchorCtr="0" compatLnSpc="1"/>
            <a:lstStyle/>
            <a:p>
              <a:endParaRPr lang="id-ID"/>
            </a:p>
          </p:txBody>
        </p:sp>
        <p:sp>
          <p:nvSpPr>
            <p:cNvPr id="87" name="Freeform 12"/>
            <p:cNvSpPr/>
            <p:nvPr/>
          </p:nvSpPr>
          <p:spPr bwMode="auto">
            <a:xfrm>
              <a:off x="4057088" y="3884413"/>
              <a:ext cx="4079414" cy="552648"/>
            </a:xfrm>
            <a:custGeom>
              <a:avLst/>
              <a:gdLst>
                <a:gd name="T0" fmla="*/ 913 w 1826"/>
                <a:gd name="T1" fmla="*/ 189 h 248"/>
                <a:gd name="T2" fmla="*/ 0 w 1826"/>
                <a:gd name="T3" fmla="*/ 0 h 248"/>
                <a:gd name="T4" fmla="*/ 0 w 1826"/>
                <a:gd name="T5" fmla="*/ 0 h 248"/>
                <a:gd name="T6" fmla="*/ 913 w 1826"/>
                <a:gd name="T7" fmla="*/ 248 h 248"/>
                <a:gd name="T8" fmla="*/ 1826 w 1826"/>
                <a:gd name="T9" fmla="*/ 0 h 248"/>
                <a:gd name="T10" fmla="*/ 1826 w 1826"/>
                <a:gd name="T11" fmla="*/ 0 h 248"/>
                <a:gd name="T12" fmla="*/ 913 w 1826"/>
                <a:gd name="T13" fmla="*/ 189 h 248"/>
              </a:gdLst>
              <a:ahLst/>
              <a:cxnLst>
                <a:cxn ang="0">
                  <a:pos x="T0" y="T1"/>
                </a:cxn>
                <a:cxn ang="0">
                  <a:pos x="T2" y="T3"/>
                </a:cxn>
                <a:cxn ang="0">
                  <a:pos x="T4" y="T5"/>
                </a:cxn>
                <a:cxn ang="0">
                  <a:pos x="T6" y="T7"/>
                </a:cxn>
                <a:cxn ang="0">
                  <a:pos x="T8" y="T9"/>
                </a:cxn>
                <a:cxn ang="0">
                  <a:pos x="T10" y="T11"/>
                </a:cxn>
                <a:cxn ang="0">
                  <a:pos x="T12" y="T13"/>
                </a:cxn>
              </a:cxnLst>
              <a:rect l="0" t="0" r="r" b="b"/>
              <a:pathLst>
                <a:path w="1826" h="248">
                  <a:moveTo>
                    <a:pt x="913" y="189"/>
                  </a:moveTo>
                  <a:cubicBezTo>
                    <a:pt x="471" y="189"/>
                    <a:pt x="100" y="109"/>
                    <a:pt x="0" y="0"/>
                  </a:cubicBezTo>
                  <a:cubicBezTo>
                    <a:pt x="0" y="0"/>
                    <a:pt x="0" y="0"/>
                    <a:pt x="0" y="0"/>
                  </a:cubicBezTo>
                  <a:cubicBezTo>
                    <a:pt x="0" y="137"/>
                    <a:pt x="409" y="248"/>
                    <a:pt x="913" y="248"/>
                  </a:cubicBezTo>
                  <a:cubicBezTo>
                    <a:pt x="1417" y="248"/>
                    <a:pt x="1826" y="137"/>
                    <a:pt x="1826" y="0"/>
                  </a:cubicBezTo>
                  <a:cubicBezTo>
                    <a:pt x="1826" y="0"/>
                    <a:pt x="1826" y="0"/>
                    <a:pt x="1826" y="0"/>
                  </a:cubicBezTo>
                  <a:cubicBezTo>
                    <a:pt x="1726" y="109"/>
                    <a:pt x="1355" y="189"/>
                    <a:pt x="913" y="189"/>
                  </a:cubicBezTo>
                  <a:close/>
                </a:path>
              </a:pathLst>
            </a:custGeom>
            <a:grpFill/>
            <a:ln>
              <a:noFill/>
            </a:ln>
          </p:spPr>
          <p:txBody>
            <a:bodyPr vert="horz" wrap="square" lIns="91440" tIns="45720" rIns="91440" bIns="45720" numCol="1" anchor="t" anchorCtr="0" compatLnSpc="1"/>
            <a:lstStyle/>
            <a:p>
              <a:endParaRPr lang="id-ID"/>
            </a:p>
          </p:txBody>
        </p:sp>
      </p:grpSp>
      <p:grpSp>
        <p:nvGrpSpPr>
          <p:cNvPr id="6" name="Group 87"/>
          <p:cNvGrpSpPr/>
          <p:nvPr/>
        </p:nvGrpSpPr>
        <p:grpSpPr>
          <a:xfrm>
            <a:off x="3128986" y="2091528"/>
            <a:ext cx="2888312" cy="733213"/>
            <a:chOff x="4171981" y="2787843"/>
            <a:chExt cx="3851083" cy="977315"/>
          </a:xfrm>
          <a:solidFill>
            <a:schemeClr val="accent3">
              <a:alpha val="90000"/>
            </a:schemeClr>
          </a:solidFill>
        </p:grpSpPr>
        <p:sp>
          <p:nvSpPr>
            <p:cNvPr id="89" name="Oval 13"/>
            <p:cNvSpPr>
              <a:spLocks noChangeArrowheads="1"/>
            </p:cNvSpPr>
            <p:nvPr/>
          </p:nvSpPr>
          <p:spPr bwMode="auto">
            <a:xfrm>
              <a:off x="4171981" y="2787843"/>
              <a:ext cx="3851083" cy="977314"/>
            </a:xfrm>
            <a:prstGeom prst="ellipse">
              <a:avLst/>
            </a:prstGeom>
            <a:grpFill/>
            <a:ln>
              <a:noFill/>
            </a:ln>
          </p:spPr>
          <p:txBody>
            <a:bodyPr vert="horz" wrap="square" lIns="91440" tIns="45720" rIns="91440" bIns="45720" numCol="1" anchor="t" anchorCtr="0" compatLnSpc="1"/>
            <a:lstStyle/>
            <a:p>
              <a:endParaRPr lang="id-ID"/>
            </a:p>
          </p:txBody>
        </p:sp>
        <p:sp>
          <p:nvSpPr>
            <p:cNvPr id="90" name="Freeform 14"/>
            <p:cNvSpPr/>
            <p:nvPr/>
          </p:nvSpPr>
          <p:spPr bwMode="auto">
            <a:xfrm>
              <a:off x="4171981" y="3276501"/>
              <a:ext cx="3851083" cy="488657"/>
            </a:xfrm>
            <a:custGeom>
              <a:avLst/>
              <a:gdLst>
                <a:gd name="T0" fmla="*/ 862 w 1724"/>
                <a:gd name="T1" fmla="*/ 167 h 219"/>
                <a:gd name="T2" fmla="*/ 0 w 1724"/>
                <a:gd name="T3" fmla="*/ 0 h 219"/>
                <a:gd name="T4" fmla="*/ 0 w 1724"/>
                <a:gd name="T5" fmla="*/ 0 h 219"/>
                <a:gd name="T6" fmla="*/ 862 w 1724"/>
                <a:gd name="T7" fmla="*/ 219 h 219"/>
                <a:gd name="T8" fmla="*/ 1724 w 1724"/>
                <a:gd name="T9" fmla="*/ 0 h 219"/>
                <a:gd name="T10" fmla="*/ 1724 w 1724"/>
                <a:gd name="T11" fmla="*/ 0 h 219"/>
                <a:gd name="T12" fmla="*/ 862 w 1724"/>
                <a:gd name="T13" fmla="*/ 167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7"/>
                  </a:moveTo>
                  <a:cubicBezTo>
                    <a:pt x="444" y="167"/>
                    <a:pt x="94" y="96"/>
                    <a:pt x="0" y="0"/>
                  </a:cubicBezTo>
                  <a:cubicBezTo>
                    <a:pt x="0" y="0"/>
                    <a:pt x="0" y="0"/>
                    <a:pt x="0" y="0"/>
                  </a:cubicBezTo>
                  <a:cubicBezTo>
                    <a:pt x="0" y="121"/>
                    <a:pt x="386" y="219"/>
                    <a:pt x="862" y="219"/>
                  </a:cubicBezTo>
                  <a:cubicBezTo>
                    <a:pt x="1338" y="219"/>
                    <a:pt x="1724" y="121"/>
                    <a:pt x="1724" y="0"/>
                  </a:cubicBezTo>
                  <a:cubicBezTo>
                    <a:pt x="1724" y="0"/>
                    <a:pt x="1724" y="0"/>
                    <a:pt x="1724" y="0"/>
                  </a:cubicBezTo>
                  <a:cubicBezTo>
                    <a:pt x="1630" y="96"/>
                    <a:pt x="1280" y="167"/>
                    <a:pt x="862" y="167"/>
                  </a:cubicBezTo>
                  <a:close/>
                </a:path>
              </a:pathLst>
            </a:custGeom>
            <a:grpFill/>
            <a:ln>
              <a:noFill/>
            </a:ln>
          </p:spPr>
          <p:txBody>
            <a:bodyPr vert="horz" wrap="square" lIns="91440" tIns="45720" rIns="91440" bIns="45720" numCol="1" anchor="t" anchorCtr="0" compatLnSpc="1"/>
            <a:lstStyle/>
            <a:p>
              <a:endParaRPr lang="id-ID"/>
            </a:p>
          </p:txBody>
        </p:sp>
      </p:grpSp>
      <p:grpSp>
        <p:nvGrpSpPr>
          <p:cNvPr id="7" name="Group 90"/>
          <p:cNvGrpSpPr/>
          <p:nvPr/>
        </p:nvGrpSpPr>
        <p:grpSpPr>
          <a:xfrm>
            <a:off x="3356953" y="1709647"/>
            <a:ext cx="2432378" cy="626286"/>
            <a:chOff x="4475937" y="2278826"/>
            <a:chExt cx="3243170" cy="834790"/>
          </a:xfrm>
          <a:solidFill>
            <a:schemeClr val="accent2">
              <a:alpha val="90000"/>
            </a:schemeClr>
          </a:solidFill>
        </p:grpSpPr>
        <p:sp>
          <p:nvSpPr>
            <p:cNvPr id="92" name="Oval 15"/>
            <p:cNvSpPr>
              <a:spLocks noChangeArrowheads="1"/>
            </p:cNvSpPr>
            <p:nvPr/>
          </p:nvSpPr>
          <p:spPr bwMode="auto">
            <a:xfrm>
              <a:off x="4475937" y="2278826"/>
              <a:ext cx="3243170" cy="834789"/>
            </a:xfrm>
            <a:prstGeom prst="ellipse">
              <a:avLst/>
            </a:prstGeom>
            <a:grpFill/>
            <a:ln>
              <a:noFill/>
            </a:ln>
            <a:effectLst/>
          </p:spPr>
          <p:txBody>
            <a:bodyPr vert="horz" wrap="square" lIns="91440" tIns="45720" rIns="91440" bIns="45720" numCol="1" anchor="t" anchorCtr="0" compatLnSpc="1"/>
            <a:lstStyle/>
            <a:p>
              <a:endParaRPr lang="id-ID"/>
            </a:p>
          </p:txBody>
        </p:sp>
        <p:sp>
          <p:nvSpPr>
            <p:cNvPr id="93" name="Freeform 16"/>
            <p:cNvSpPr/>
            <p:nvPr/>
          </p:nvSpPr>
          <p:spPr bwMode="auto">
            <a:xfrm>
              <a:off x="4475937" y="2696221"/>
              <a:ext cx="3243170" cy="417395"/>
            </a:xfrm>
            <a:custGeom>
              <a:avLst/>
              <a:gdLst>
                <a:gd name="T0" fmla="*/ 726 w 1452"/>
                <a:gd name="T1" fmla="*/ 143 h 187"/>
                <a:gd name="T2" fmla="*/ 0 w 1452"/>
                <a:gd name="T3" fmla="*/ 0 h 187"/>
                <a:gd name="T4" fmla="*/ 0 w 1452"/>
                <a:gd name="T5" fmla="*/ 0 h 187"/>
                <a:gd name="T6" fmla="*/ 726 w 1452"/>
                <a:gd name="T7" fmla="*/ 187 h 187"/>
                <a:gd name="T8" fmla="*/ 1452 w 1452"/>
                <a:gd name="T9" fmla="*/ 0 h 187"/>
                <a:gd name="T10" fmla="*/ 1452 w 1452"/>
                <a:gd name="T11" fmla="*/ 0 h 187"/>
                <a:gd name="T12" fmla="*/ 726 w 1452"/>
                <a:gd name="T13" fmla="*/ 143 h 187"/>
              </a:gdLst>
              <a:ahLst/>
              <a:cxnLst>
                <a:cxn ang="0">
                  <a:pos x="T0" y="T1"/>
                </a:cxn>
                <a:cxn ang="0">
                  <a:pos x="T2" y="T3"/>
                </a:cxn>
                <a:cxn ang="0">
                  <a:pos x="T4" y="T5"/>
                </a:cxn>
                <a:cxn ang="0">
                  <a:pos x="T6" y="T7"/>
                </a:cxn>
                <a:cxn ang="0">
                  <a:pos x="T8" y="T9"/>
                </a:cxn>
                <a:cxn ang="0">
                  <a:pos x="T10" y="T11"/>
                </a:cxn>
                <a:cxn ang="0">
                  <a:pos x="T12" y="T13"/>
                </a:cxn>
              </a:cxnLst>
              <a:rect l="0" t="0" r="r" b="b"/>
              <a:pathLst>
                <a:path w="1452" h="187">
                  <a:moveTo>
                    <a:pt x="726" y="143"/>
                  </a:moveTo>
                  <a:cubicBezTo>
                    <a:pt x="374" y="143"/>
                    <a:pt x="79" y="82"/>
                    <a:pt x="0" y="0"/>
                  </a:cubicBezTo>
                  <a:cubicBezTo>
                    <a:pt x="0" y="0"/>
                    <a:pt x="0" y="0"/>
                    <a:pt x="0" y="0"/>
                  </a:cubicBezTo>
                  <a:cubicBezTo>
                    <a:pt x="0" y="103"/>
                    <a:pt x="325" y="187"/>
                    <a:pt x="726" y="187"/>
                  </a:cubicBezTo>
                  <a:cubicBezTo>
                    <a:pt x="1127" y="187"/>
                    <a:pt x="1452" y="103"/>
                    <a:pt x="1452" y="0"/>
                  </a:cubicBezTo>
                  <a:cubicBezTo>
                    <a:pt x="1452" y="0"/>
                    <a:pt x="1452" y="0"/>
                    <a:pt x="1452" y="0"/>
                  </a:cubicBezTo>
                  <a:cubicBezTo>
                    <a:pt x="1372" y="82"/>
                    <a:pt x="1078" y="143"/>
                    <a:pt x="726" y="143"/>
                  </a:cubicBezTo>
                  <a:close/>
                </a:path>
              </a:pathLst>
            </a:custGeom>
            <a:grpFill/>
            <a:ln>
              <a:noFill/>
            </a:ln>
          </p:spPr>
          <p:txBody>
            <a:bodyPr vert="horz" wrap="square" lIns="91440" tIns="45720" rIns="91440" bIns="45720" numCol="1" anchor="t" anchorCtr="0" compatLnSpc="1"/>
            <a:lstStyle/>
            <a:p>
              <a:endParaRPr lang="id-ID"/>
            </a:p>
          </p:txBody>
        </p:sp>
      </p:grpSp>
      <p:grpSp>
        <p:nvGrpSpPr>
          <p:cNvPr id="8" name="Group 93"/>
          <p:cNvGrpSpPr/>
          <p:nvPr/>
        </p:nvGrpSpPr>
        <p:grpSpPr>
          <a:xfrm>
            <a:off x="3845611" y="1406324"/>
            <a:ext cx="1453973" cy="433163"/>
            <a:chOff x="5127480" y="1874520"/>
            <a:chExt cx="1938631" cy="577372"/>
          </a:xfrm>
          <a:solidFill>
            <a:schemeClr val="accent1">
              <a:alpha val="90000"/>
            </a:schemeClr>
          </a:solidFill>
        </p:grpSpPr>
        <p:sp>
          <p:nvSpPr>
            <p:cNvPr id="95" name="Oval 17"/>
            <p:cNvSpPr>
              <a:spLocks noChangeArrowheads="1"/>
            </p:cNvSpPr>
            <p:nvPr/>
          </p:nvSpPr>
          <p:spPr bwMode="auto">
            <a:xfrm>
              <a:off x="5127480" y="1874520"/>
              <a:ext cx="1938631" cy="577372"/>
            </a:xfrm>
            <a:prstGeom prst="ellipse">
              <a:avLst/>
            </a:prstGeom>
            <a:grpFill/>
            <a:ln>
              <a:noFill/>
            </a:ln>
          </p:spPr>
          <p:txBody>
            <a:bodyPr vert="horz" wrap="square" lIns="91440" tIns="45720" rIns="91440" bIns="45720" numCol="1" anchor="t" anchorCtr="0" compatLnSpc="1"/>
            <a:lstStyle/>
            <a:p>
              <a:endParaRPr lang="id-ID"/>
            </a:p>
          </p:txBody>
        </p:sp>
        <p:sp>
          <p:nvSpPr>
            <p:cNvPr id="96" name="Freeform 18"/>
            <p:cNvSpPr/>
            <p:nvPr/>
          </p:nvSpPr>
          <p:spPr bwMode="auto">
            <a:xfrm>
              <a:off x="5127480" y="2162479"/>
              <a:ext cx="1938631" cy="289413"/>
            </a:xfrm>
            <a:custGeom>
              <a:avLst/>
              <a:gdLst>
                <a:gd name="T0" fmla="*/ 434 w 868"/>
                <a:gd name="T1" fmla="*/ 100 h 130"/>
                <a:gd name="T2" fmla="*/ 0 w 868"/>
                <a:gd name="T3" fmla="*/ 0 h 130"/>
                <a:gd name="T4" fmla="*/ 0 w 868"/>
                <a:gd name="T5" fmla="*/ 1 h 130"/>
                <a:gd name="T6" fmla="*/ 434 w 868"/>
                <a:gd name="T7" fmla="*/ 130 h 130"/>
                <a:gd name="T8" fmla="*/ 868 w 868"/>
                <a:gd name="T9" fmla="*/ 1 h 130"/>
                <a:gd name="T10" fmla="*/ 868 w 868"/>
                <a:gd name="T11" fmla="*/ 0 h 130"/>
                <a:gd name="T12" fmla="*/ 434 w 868"/>
                <a:gd name="T13" fmla="*/ 100 h 130"/>
              </a:gdLst>
              <a:ahLst/>
              <a:cxnLst>
                <a:cxn ang="0">
                  <a:pos x="T0" y="T1"/>
                </a:cxn>
                <a:cxn ang="0">
                  <a:pos x="T2" y="T3"/>
                </a:cxn>
                <a:cxn ang="0">
                  <a:pos x="T4" y="T5"/>
                </a:cxn>
                <a:cxn ang="0">
                  <a:pos x="T6" y="T7"/>
                </a:cxn>
                <a:cxn ang="0">
                  <a:pos x="T8" y="T9"/>
                </a:cxn>
                <a:cxn ang="0">
                  <a:pos x="T10" y="T11"/>
                </a:cxn>
                <a:cxn ang="0">
                  <a:pos x="T12" y="T13"/>
                </a:cxn>
              </a:cxnLst>
              <a:rect l="0" t="0" r="r" b="b"/>
              <a:pathLst>
                <a:path w="868" h="130">
                  <a:moveTo>
                    <a:pt x="434" y="100"/>
                  </a:moveTo>
                  <a:cubicBezTo>
                    <a:pt x="224" y="100"/>
                    <a:pt x="47" y="57"/>
                    <a:pt x="0" y="0"/>
                  </a:cubicBezTo>
                  <a:cubicBezTo>
                    <a:pt x="0" y="0"/>
                    <a:pt x="0" y="0"/>
                    <a:pt x="0" y="1"/>
                  </a:cubicBezTo>
                  <a:cubicBezTo>
                    <a:pt x="0" y="72"/>
                    <a:pt x="194" y="130"/>
                    <a:pt x="434" y="130"/>
                  </a:cubicBezTo>
                  <a:cubicBezTo>
                    <a:pt x="674" y="130"/>
                    <a:pt x="868" y="72"/>
                    <a:pt x="868" y="1"/>
                  </a:cubicBezTo>
                  <a:cubicBezTo>
                    <a:pt x="868" y="0"/>
                    <a:pt x="868" y="0"/>
                    <a:pt x="868" y="0"/>
                  </a:cubicBezTo>
                  <a:cubicBezTo>
                    <a:pt x="821" y="57"/>
                    <a:pt x="644" y="100"/>
                    <a:pt x="434" y="100"/>
                  </a:cubicBezTo>
                  <a:close/>
                </a:path>
              </a:pathLst>
            </a:custGeom>
            <a:grpFill/>
            <a:ln>
              <a:noFill/>
            </a:ln>
          </p:spPr>
          <p:txBody>
            <a:bodyPr vert="horz" wrap="square" lIns="91440" tIns="45720" rIns="91440" bIns="45720" numCol="1" anchor="t" anchorCtr="0" compatLnSpc="1"/>
            <a:lstStyle/>
            <a:p>
              <a:endParaRPr lang="id-ID"/>
            </a:p>
          </p:txBody>
        </p:sp>
      </p:grpSp>
      <p:grpSp>
        <p:nvGrpSpPr>
          <p:cNvPr id="9" name="Group 96"/>
          <p:cNvGrpSpPr/>
          <p:nvPr/>
        </p:nvGrpSpPr>
        <p:grpSpPr>
          <a:xfrm>
            <a:off x="903433" y="1705724"/>
            <a:ext cx="2070263" cy="630209"/>
            <a:chOff x="1012530" y="2172794"/>
            <a:chExt cx="2548554" cy="840019"/>
          </a:xfrm>
        </p:grpSpPr>
        <p:sp>
          <p:nvSpPr>
            <p:cNvPr id="98" name="Oval 97"/>
            <p:cNvSpPr/>
            <p:nvPr/>
          </p:nvSpPr>
          <p:spPr>
            <a:xfrm flipH="1">
              <a:off x="2975297" y="2172794"/>
              <a:ext cx="585787" cy="6309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a:t>
              </a:r>
              <a:endParaRPr lang="en-AU" sz="1400" dirty="0">
                <a:solidFill>
                  <a:schemeClr val="bg1"/>
                </a:solidFill>
                <a:latin typeface="FontAwesome" pitchFamily="2" charset="0"/>
              </a:endParaRPr>
            </a:p>
          </p:txBody>
        </p:sp>
        <p:sp>
          <p:nvSpPr>
            <p:cNvPr id="99" name="Text Placeholder 32"/>
            <p:cNvSpPr txBox="1"/>
            <p:nvPr/>
          </p:nvSpPr>
          <p:spPr>
            <a:xfrm flipH="1">
              <a:off x="1012530" y="2452972"/>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0" name="Text Placeholder 33"/>
            <p:cNvSpPr txBox="1"/>
            <p:nvPr/>
          </p:nvSpPr>
          <p:spPr>
            <a:xfrm flipH="1">
              <a:off x="1014651" y="2172794"/>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grpSp>
      <p:grpSp>
        <p:nvGrpSpPr>
          <p:cNvPr id="10" name="Group 100"/>
          <p:cNvGrpSpPr/>
          <p:nvPr/>
        </p:nvGrpSpPr>
        <p:grpSpPr>
          <a:xfrm>
            <a:off x="903433" y="2717700"/>
            <a:ext cx="2070263" cy="630209"/>
            <a:chOff x="1012530" y="3521679"/>
            <a:chExt cx="2548554" cy="840019"/>
          </a:xfrm>
        </p:grpSpPr>
        <p:sp>
          <p:nvSpPr>
            <p:cNvPr id="102" name="Oval 101"/>
            <p:cNvSpPr/>
            <p:nvPr/>
          </p:nvSpPr>
          <p:spPr>
            <a:xfrm flipH="1">
              <a:off x="2975297" y="3521679"/>
              <a:ext cx="585787" cy="6309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a:t>
              </a:r>
              <a:endParaRPr lang="en-US" sz="1400" dirty="0">
                <a:solidFill>
                  <a:schemeClr val="bg1"/>
                </a:solidFill>
              </a:endParaRPr>
            </a:p>
          </p:txBody>
        </p:sp>
        <p:sp>
          <p:nvSpPr>
            <p:cNvPr id="103" name="Text Placeholder 32"/>
            <p:cNvSpPr txBox="1"/>
            <p:nvPr/>
          </p:nvSpPr>
          <p:spPr>
            <a:xfrm flipH="1">
              <a:off x="1012530" y="3801857"/>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4" name="Text Placeholder 33"/>
            <p:cNvSpPr txBox="1"/>
            <p:nvPr/>
          </p:nvSpPr>
          <p:spPr>
            <a:xfrm flipH="1">
              <a:off x="1014651" y="3521679"/>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grpSp>
      <p:grpSp>
        <p:nvGrpSpPr>
          <p:cNvPr id="11" name="Group 104"/>
          <p:cNvGrpSpPr/>
          <p:nvPr/>
        </p:nvGrpSpPr>
        <p:grpSpPr>
          <a:xfrm>
            <a:off x="903433" y="3730317"/>
            <a:ext cx="2070263" cy="630209"/>
            <a:chOff x="1012530" y="4871418"/>
            <a:chExt cx="2548554" cy="840019"/>
          </a:xfrm>
        </p:grpSpPr>
        <p:sp>
          <p:nvSpPr>
            <p:cNvPr id="106" name="Oval 105"/>
            <p:cNvSpPr/>
            <p:nvPr/>
          </p:nvSpPr>
          <p:spPr>
            <a:xfrm flipH="1">
              <a:off x="2975297" y="4871418"/>
              <a:ext cx="585787" cy="6309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a:t>
              </a:r>
              <a:endParaRPr lang="en-AU" sz="1400" dirty="0">
                <a:solidFill>
                  <a:schemeClr val="bg1"/>
                </a:solidFill>
                <a:latin typeface="FontAwesome" pitchFamily="2" charset="0"/>
              </a:endParaRPr>
            </a:p>
          </p:txBody>
        </p:sp>
        <p:sp>
          <p:nvSpPr>
            <p:cNvPr id="107" name="Text Placeholder 32"/>
            <p:cNvSpPr txBox="1"/>
            <p:nvPr/>
          </p:nvSpPr>
          <p:spPr>
            <a:xfrm flipH="1">
              <a:off x="1012530" y="5151596"/>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8" name="Text Placeholder 33"/>
            <p:cNvSpPr txBox="1"/>
            <p:nvPr/>
          </p:nvSpPr>
          <p:spPr>
            <a:xfrm flipH="1">
              <a:off x="1014651" y="4871418"/>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grpSp>
      <p:grpSp>
        <p:nvGrpSpPr>
          <p:cNvPr id="12" name="Group 108"/>
          <p:cNvGrpSpPr/>
          <p:nvPr/>
        </p:nvGrpSpPr>
        <p:grpSpPr>
          <a:xfrm>
            <a:off x="6416514" y="1705724"/>
            <a:ext cx="2070261" cy="630209"/>
            <a:chOff x="8626356" y="2250714"/>
            <a:chExt cx="2548552" cy="840019"/>
          </a:xfrm>
        </p:grpSpPr>
        <p:sp>
          <p:nvSpPr>
            <p:cNvPr id="110" name="Oval 109"/>
            <p:cNvSpPr/>
            <p:nvPr/>
          </p:nvSpPr>
          <p:spPr>
            <a:xfrm>
              <a:off x="8626356" y="2250714"/>
              <a:ext cx="582526" cy="6309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a:t>
              </a:r>
              <a:endParaRPr lang="en-AU" sz="1400" dirty="0">
                <a:solidFill>
                  <a:schemeClr val="bg1"/>
                </a:solidFill>
                <a:latin typeface="FontAwesome" pitchFamily="2" charset="0"/>
              </a:endParaRPr>
            </a:p>
          </p:txBody>
        </p:sp>
        <p:sp>
          <p:nvSpPr>
            <p:cNvPr id="111" name="Text Placeholder 32"/>
            <p:cNvSpPr txBox="1"/>
            <p:nvPr/>
          </p:nvSpPr>
          <p:spPr>
            <a:xfrm>
              <a:off x="9448547" y="2530892"/>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2" name="Text Placeholder 33"/>
            <p:cNvSpPr txBox="1"/>
            <p:nvPr/>
          </p:nvSpPr>
          <p:spPr>
            <a:xfrm>
              <a:off x="9434261" y="2250714"/>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grpSp>
      <p:grpSp>
        <p:nvGrpSpPr>
          <p:cNvPr id="13" name="Group 112"/>
          <p:cNvGrpSpPr/>
          <p:nvPr/>
        </p:nvGrpSpPr>
        <p:grpSpPr>
          <a:xfrm>
            <a:off x="6416514" y="2659242"/>
            <a:ext cx="2070261" cy="630209"/>
            <a:chOff x="8626356" y="3521679"/>
            <a:chExt cx="2548552" cy="840019"/>
          </a:xfrm>
        </p:grpSpPr>
        <p:sp>
          <p:nvSpPr>
            <p:cNvPr id="114" name="Oval 113"/>
            <p:cNvSpPr/>
            <p:nvPr/>
          </p:nvSpPr>
          <p:spPr>
            <a:xfrm>
              <a:off x="8626356" y="3521679"/>
              <a:ext cx="582526" cy="6309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FontAwesome" pitchFamily="2" charset="0"/>
                </a:rPr>
                <a:t></a:t>
              </a:r>
            </a:p>
          </p:txBody>
        </p:sp>
        <p:sp>
          <p:nvSpPr>
            <p:cNvPr id="115" name="Text Placeholder 32"/>
            <p:cNvSpPr txBox="1"/>
            <p:nvPr/>
          </p:nvSpPr>
          <p:spPr>
            <a:xfrm>
              <a:off x="9448547" y="3801857"/>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6" name="Text Placeholder 33"/>
            <p:cNvSpPr txBox="1"/>
            <p:nvPr/>
          </p:nvSpPr>
          <p:spPr>
            <a:xfrm>
              <a:off x="9434261" y="3521679"/>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grpSp>
      <p:grpSp>
        <p:nvGrpSpPr>
          <p:cNvPr id="14" name="Group 116"/>
          <p:cNvGrpSpPr/>
          <p:nvPr/>
        </p:nvGrpSpPr>
        <p:grpSpPr>
          <a:xfrm>
            <a:off x="6416514" y="3671859"/>
            <a:ext cx="2070261" cy="630209"/>
            <a:chOff x="8626356" y="4871418"/>
            <a:chExt cx="2548552" cy="840019"/>
          </a:xfrm>
        </p:grpSpPr>
        <p:sp>
          <p:nvSpPr>
            <p:cNvPr id="118" name="Oval 117"/>
            <p:cNvSpPr/>
            <p:nvPr/>
          </p:nvSpPr>
          <p:spPr>
            <a:xfrm>
              <a:off x="8626356" y="4871418"/>
              <a:ext cx="585787" cy="6309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a:t>
              </a:r>
              <a:endParaRPr lang="en-AU" sz="1400" dirty="0">
                <a:solidFill>
                  <a:schemeClr val="bg1"/>
                </a:solidFill>
                <a:latin typeface="FontAwesome" pitchFamily="2" charset="0"/>
              </a:endParaRPr>
            </a:p>
          </p:txBody>
        </p:sp>
        <p:sp>
          <p:nvSpPr>
            <p:cNvPr id="119" name="Text Placeholder 32"/>
            <p:cNvSpPr txBox="1"/>
            <p:nvPr/>
          </p:nvSpPr>
          <p:spPr>
            <a:xfrm>
              <a:off x="9448547" y="5151596"/>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20" name="Text Placeholder 33"/>
            <p:cNvSpPr txBox="1"/>
            <p:nvPr/>
          </p:nvSpPr>
          <p:spPr>
            <a:xfrm>
              <a:off x="9434261" y="4871418"/>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593">
      <a:dk1>
        <a:sysClr val="windowText" lastClr="000000"/>
      </a:dk1>
      <a:lt1>
        <a:sysClr val="window" lastClr="FFFFFF"/>
      </a:lt1>
      <a:dk2>
        <a:srgbClr val="1F497D"/>
      </a:dk2>
      <a:lt2>
        <a:srgbClr val="EEECE1"/>
      </a:lt2>
      <a:accent1>
        <a:srgbClr val="C00000"/>
      </a:accent1>
      <a:accent2>
        <a:srgbClr val="FF0000"/>
      </a:accent2>
      <a:accent3>
        <a:srgbClr val="C00000"/>
      </a:accent3>
      <a:accent4>
        <a:srgbClr val="FF0000"/>
      </a:accent4>
      <a:accent5>
        <a:srgbClr val="C00000"/>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1666</Words>
  <Application>Microsoft Office PowerPoint</Application>
  <PresentationFormat>自定义</PresentationFormat>
  <Paragraphs>202</Paragraphs>
  <Slides>24</Slides>
  <Notes>9</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Bebas Neue</vt:lpstr>
      <vt:lpstr>FontAwesome</vt:lpstr>
      <vt:lpstr>Raleway Light</vt:lpstr>
      <vt:lpstr>Roboto Light</vt:lpstr>
      <vt:lpstr>宋体</vt:lpstr>
      <vt:lpstr>微软雅黑 Light</vt:lpstr>
      <vt:lpstr>Arial</vt:lpstr>
      <vt:lpstr>Calibri</vt:lpstr>
      <vt:lpstr>Impact</vt:lpstr>
      <vt:lpstr>Segoe UI</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17</cp:revision>
  <dcterms:created xsi:type="dcterms:W3CDTF">2017-06-16T08:06:50Z</dcterms:created>
  <dcterms:modified xsi:type="dcterms:W3CDTF">2019-07-23T07:04:32Z</dcterms:modified>
</cp:coreProperties>
</file>