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83" r:id="rId3"/>
    <p:sldId id="286" r:id="rId4"/>
    <p:sldId id="267" r:id="rId5"/>
    <p:sldId id="284" r:id="rId6"/>
    <p:sldId id="285" r:id="rId7"/>
    <p:sldId id="325" r:id="rId8"/>
    <p:sldId id="320" r:id="rId9"/>
    <p:sldId id="289" r:id="rId10"/>
    <p:sldId id="290" r:id="rId11"/>
    <p:sldId id="292" r:id="rId12"/>
    <p:sldId id="291" r:id="rId13"/>
    <p:sldId id="293" r:id="rId14"/>
    <p:sldId id="309" r:id="rId15"/>
    <p:sldId id="296" r:id="rId16"/>
    <p:sldId id="324" r:id="rId17"/>
    <p:sldId id="294" r:id="rId18"/>
    <p:sldId id="295" r:id="rId19"/>
    <p:sldId id="297" r:id="rId20"/>
    <p:sldId id="298" r:id="rId21"/>
    <p:sldId id="299" r:id="rId22"/>
    <p:sldId id="319" r:id="rId23"/>
    <p:sldId id="310" r:id="rId24"/>
    <p:sldId id="301" r:id="rId25"/>
    <p:sldId id="302" r:id="rId26"/>
    <p:sldId id="303" r:id="rId27"/>
    <p:sldId id="304" r:id="rId28"/>
    <p:sldId id="306" r:id="rId29"/>
    <p:sldId id="311" r:id="rId30"/>
    <p:sldId id="307" r:id="rId31"/>
    <p:sldId id="308" r:id="rId32"/>
    <p:sldId id="312" r:id="rId33"/>
    <p:sldId id="313" r:id="rId34"/>
    <p:sldId id="314" r:id="rId35"/>
    <p:sldId id="288" r:id="rId36"/>
    <p:sldId id="315" r:id="rId37"/>
    <p:sldId id="322" r:id="rId38"/>
    <p:sldId id="316" r:id="rId39"/>
    <p:sldId id="323" r:id="rId40"/>
  </p:sldIdLst>
  <p:sldSz cx="12190413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CEE7A3"/>
    <a:srgbClr val="08B1E7"/>
    <a:srgbClr val="B4D759"/>
    <a:srgbClr val="7FC765"/>
    <a:srgbClr val="B4D75B"/>
    <a:srgbClr val="1A243D"/>
    <a:srgbClr val="4F5667"/>
    <a:srgbClr val="3A435C"/>
    <a:srgbClr val="263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6" autoAdjust="0"/>
    <p:restoredTop sz="94322" autoAdjust="0"/>
  </p:normalViewPr>
  <p:slideViewPr>
    <p:cSldViewPr>
      <p:cViewPr>
        <p:scale>
          <a:sx n="66" d="100"/>
          <a:sy n="66" d="100"/>
        </p:scale>
        <p:origin x="1578" y="11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3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545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81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862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32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075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890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219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776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357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11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18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633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946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809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8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680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02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33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006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373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8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27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942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793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7348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1525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6813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7348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7519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3906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583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545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12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05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436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806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22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7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3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0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3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1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9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8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5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5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8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3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5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6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7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2017/4/11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90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1958117" y="5445224"/>
            <a:ext cx="246810" cy="720080"/>
          </a:xfrm>
          <a:prstGeom prst="rect">
            <a:avLst/>
          </a:prstGeom>
          <a:solidFill>
            <a:srgbClr val="7FC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1958117" y="6165304"/>
            <a:ext cx="246810" cy="720080"/>
          </a:xfrm>
          <a:prstGeom prst="rect">
            <a:avLst/>
          </a:prstGeom>
          <a:solidFill>
            <a:srgbClr val="CEE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9080" y="764704"/>
            <a:ext cx="1144927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>
            <a:outerShdw dist="25400" dir="5400000" algn="t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313570" y="168029"/>
            <a:ext cx="246810" cy="246810"/>
          </a:xfrm>
          <a:prstGeom prst="rect">
            <a:avLst/>
          </a:prstGeom>
          <a:solidFill>
            <a:srgbClr val="B4D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60380" y="414839"/>
            <a:ext cx="246810" cy="246810"/>
          </a:xfrm>
          <a:prstGeom prst="rect">
            <a:avLst/>
          </a:prstGeom>
          <a:solidFill>
            <a:srgbClr val="08B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83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4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875"/>
            <a:ext cx="12190413" cy="4343742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/>
        </p:spPr>
      </p:pic>
      <p:sp>
        <p:nvSpPr>
          <p:cNvPr id="5" name="文本框 3"/>
          <p:cNvSpPr txBox="1"/>
          <p:nvPr/>
        </p:nvSpPr>
        <p:spPr>
          <a:xfrm>
            <a:off x="504584" y="4910336"/>
            <a:ext cx="514702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8800" b="1" kern="2200" spc="6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企业宣传</a:t>
            </a:r>
            <a:endParaRPr lang="zh-CN" altLang="en-US" sz="8800" b="1" kern="2200" spc="6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5651605" y="5379928"/>
            <a:ext cx="418659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请添加您的公司名称</a:t>
            </a:r>
            <a:endParaRPr lang="zh-CN" altLang="en-US" sz="32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8903518" y="3125124"/>
            <a:ext cx="2549085" cy="2464116"/>
          </a:xfrm>
          <a:prstGeom prst="flowChartDecision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62000">
                <a:srgbClr val="A8CF38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7685671" y="4148920"/>
            <a:ext cx="412034" cy="398300"/>
          </a:xfrm>
          <a:prstGeom prst="flowChartDecision">
            <a:avLst/>
          </a:prstGeom>
          <a:solidFill>
            <a:srgbClr val="7FC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10525794" y="2924536"/>
            <a:ext cx="667662" cy="645407"/>
          </a:xfrm>
          <a:prstGeom prst="flowChartDecision">
            <a:avLst/>
          </a:prstGeom>
          <a:solidFill>
            <a:srgbClr val="08B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决策 16"/>
          <p:cNvSpPr/>
          <p:nvPr/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3"/>
          <p:cNvSpPr txBox="1"/>
          <p:nvPr/>
        </p:nvSpPr>
        <p:spPr>
          <a:xfrm>
            <a:off x="5883910" y="4973106"/>
            <a:ext cx="316362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| 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宣传 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| 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演示 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| 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创业融资 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|</a:t>
            </a:r>
            <a:endParaRPr lang="zh-CN" altLang="en-US" sz="20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651605" y="4799678"/>
            <a:ext cx="0" cy="1603086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流程图: 决策 20"/>
          <p:cNvSpPr/>
          <p:nvPr/>
        </p:nvSpPr>
        <p:spPr>
          <a:xfrm>
            <a:off x="10943632" y="3122133"/>
            <a:ext cx="1156968" cy="1118403"/>
          </a:xfrm>
          <a:prstGeom prst="flowChartDecisi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45"/>
          <p:cNvSpPr txBox="1"/>
          <p:nvPr/>
        </p:nvSpPr>
        <p:spPr>
          <a:xfrm>
            <a:off x="5883910" y="6004846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spc="3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Talents come from diligence, </a:t>
            </a:r>
            <a:endParaRPr lang="en-US" altLang="zh-CN" sz="1100" spc="300" dirty="0" smtClean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1100" spc="3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</a:t>
            </a:r>
            <a:r>
              <a:rPr lang="en-US" altLang="zh-CN" sz="1100" spc="3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knowledge is gained by accumulation.</a:t>
            </a:r>
            <a:endParaRPr lang="en-US" altLang="zh-CN" sz="1100" b="1" spc="3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流程图: 决策 22"/>
          <p:cNvSpPr/>
          <p:nvPr/>
        </p:nvSpPr>
        <p:spPr>
          <a:xfrm>
            <a:off x="11193456" y="4536909"/>
            <a:ext cx="667662" cy="645407"/>
          </a:xfrm>
          <a:prstGeom prst="flowChartDecision">
            <a:avLst/>
          </a:prstGeom>
          <a:solidFill>
            <a:srgbClr val="B4D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Skygod Entertainment Compilation - Cut Your Teeth (Radio Edi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2116" y="-753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14:vortex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50"/>
                            </p:stCondLst>
                            <p:childTnLst>
                              <p:par>
                                <p:cTn id="4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50"/>
                            </p:stCondLst>
                            <p:childTnLst>
                              <p:par>
                                <p:cTn id="5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6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950"/>
                            </p:stCondLst>
                            <p:childTnLst>
                              <p:par>
                                <p:cTn id="67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9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/>
      <p:bldP spid="21" grpId="0" animBg="1"/>
      <p:bldP spid="20" grpId="0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9144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团队介绍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113915" y="4348449"/>
            <a:ext cx="1885879" cy="503177"/>
            <a:chOff x="1280133" y="2641600"/>
            <a:chExt cx="1773057" cy="473075"/>
          </a:xfrm>
        </p:grpSpPr>
        <p:sp>
          <p:nvSpPr>
            <p:cNvPr id="64" name="圆角矩形 63"/>
            <p:cNvSpPr/>
            <p:nvPr/>
          </p:nvSpPr>
          <p:spPr>
            <a:xfrm>
              <a:off x="1280133" y="2641600"/>
              <a:ext cx="1773057" cy="388342"/>
            </a:xfrm>
            <a:prstGeom prst="roundRect">
              <a:avLst/>
            </a:prstGeom>
            <a:solidFill>
              <a:srgbClr val="B4D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1"/>
            </a:p>
          </p:txBody>
        </p:sp>
        <p:sp>
          <p:nvSpPr>
            <p:cNvPr id="65" name="TextBox 13"/>
            <p:cNvSpPr txBox="1"/>
            <p:nvPr/>
          </p:nvSpPr>
          <p:spPr>
            <a:xfrm>
              <a:off x="1674115" y="2728049"/>
              <a:ext cx="985093" cy="230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596" dirty="0"/>
                <a:t>职务名称</a:t>
              </a:r>
            </a:p>
          </p:txBody>
        </p:sp>
        <p:sp>
          <p:nvSpPr>
            <p:cNvPr id="66" name="等腰三角形 65"/>
            <p:cNvSpPr/>
            <p:nvPr/>
          </p:nvSpPr>
          <p:spPr>
            <a:xfrm flipV="1">
              <a:off x="2057344" y="2975421"/>
              <a:ext cx="218634" cy="139254"/>
            </a:xfrm>
            <a:prstGeom prst="triangle">
              <a:avLst/>
            </a:prstGeom>
            <a:solidFill>
              <a:srgbClr val="B4D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1"/>
            </a:p>
          </p:txBody>
        </p:sp>
      </p:grpSp>
      <p:sp>
        <p:nvSpPr>
          <p:cNvPr id="67" name="椭圆 8"/>
          <p:cNvSpPr/>
          <p:nvPr/>
        </p:nvSpPr>
        <p:spPr>
          <a:xfrm>
            <a:off x="1113915" y="1510189"/>
            <a:ext cx="1885879" cy="2044410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68" name="TextBox 9"/>
          <p:cNvSpPr txBox="1"/>
          <p:nvPr/>
        </p:nvSpPr>
        <p:spPr>
          <a:xfrm>
            <a:off x="1099193" y="5002644"/>
            <a:ext cx="191532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96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3797055" y="4348449"/>
            <a:ext cx="1885879" cy="503177"/>
            <a:chOff x="1280133" y="2641600"/>
            <a:chExt cx="1773057" cy="473075"/>
          </a:xfrm>
        </p:grpSpPr>
        <p:sp>
          <p:nvSpPr>
            <p:cNvPr id="70" name="圆角矩形 69"/>
            <p:cNvSpPr/>
            <p:nvPr/>
          </p:nvSpPr>
          <p:spPr>
            <a:xfrm>
              <a:off x="1280133" y="2641600"/>
              <a:ext cx="1773057" cy="388342"/>
            </a:xfrm>
            <a:prstGeom prst="roundRect">
              <a:avLst/>
            </a:prstGeom>
            <a:solidFill>
              <a:srgbClr val="B4D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1"/>
            </a:p>
          </p:txBody>
        </p:sp>
        <p:sp>
          <p:nvSpPr>
            <p:cNvPr id="71" name="TextBox 46"/>
            <p:cNvSpPr txBox="1"/>
            <p:nvPr/>
          </p:nvSpPr>
          <p:spPr>
            <a:xfrm>
              <a:off x="1674115" y="2728049"/>
              <a:ext cx="985093" cy="230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596" dirty="0"/>
                <a:t>职务名称</a:t>
              </a:r>
            </a:p>
          </p:txBody>
        </p:sp>
        <p:sp>
          <p:nvSpPr>
            <p:cNvPr id="72" name="等腰三角形 71"/>
            <p:cNvSpPr/>
            <p:nvPr/>
          </p:nvSpPr>
          <p:spPr>
            <a:xfrm flipV="1">
              <a:off x="2057344" y="2975421"/>
              <a:ext cx="218634" cy="139254"/>
            </a:xfrm>
            <a:prstGeom prst="triangle">
              <a:avLst/>
            </a:prstGeom>
            <a:solidFill>
              <a:srgbClr val="B4D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1"/>
            </a:p>
          </p:txBody>
        </p:sp>
      </p:grpSp>
      <p:sp>
        <p:nvSpPr>
          <p:cNvPr id="73" name="椭圆 8"/>
          <p:cNvSpPr/>
          <p:nvPr/>
        </p:nvSpPr>
        <p:spPr>
          <a:xfrm>
            <a:off x="3797055" y="1510189"/>
            <a:ext cx="1885879" cy="2044410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74" name="TextBox 44"/>
          <p:cNvSpPr txBox="1"/>
          <p:nvPr/>
        </p:nvSpPr>
        <p:spPr>
          <a:xfrm>
            <a:off x="3782333" y="5002644"/>
            <a:ext cx="191532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96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6480195" y="4348449"/>
            <a:ext cx="1885879" cy="503177"/>
            <a:chOff x="1280133" y="2641600"/>
            <a:chExt cx="1773057" cy="473075"/>
          </a:xfrm>
        </p:grpSpPr>
        <p:sp>
          <p:nvSpPr>
            <p:cNvPr id="76" name="圆角矩形 75"/>
            <p:cNvSpPr/>
            <p:nvPr/>
          </p:nvSpPr>
          <p:spPr>
            <a:xfrm>
              <a:off x="1280133" y="2641600"/>
              <a:ext cx="1773057" cy="388342"/>
            </a:xfrm>
            <a:prstGeom prst="roundRect">
              <a:avLst/>
            </a:prstGeom>
            <a:solidFill>
              <a:srgbClr val="B4D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1"/>
            </a:p>
          </p:txBody>
        </p:sp>
        <p:sp>
          <p:nvSpPr>
            <p:cNvPr id="77" name="TextBox 53"/>
            <p:cNvSpPr txBox="1"/>
            <p:nvPr/>
          </p:nvSpPr>
          <p:spPr>
            <a:xfrm>
              <a:off x="1674115" y="2728049"/>
              <a:ext cx="985093" cy="230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596" dirty="0"/>
                <a:t>职务名称</a:t>
              </a:r>
            </a:p>
          </p:txBody>
        </p:sp>
        <p:sp>
          <p:nvSpPr>
            <p:cNvPr id="78" name="等腰三角形 77"/>
            <p:cNvSpPr/>
            <p:nvPr/>
          </p:nvSpPr>
          <p:spPr>
            <a:xfrm flipV="1">
              <a:off x="2057344" y="2975421"/>
              <a:ext cx="218634" cy="139254"/>
            </a:xfrm>
            <a:prstGeom prst="triangle">
              <a:avLst/>
            </a:prstGeom>
            <a:solidFill>
              <a:srgbClr val="B4D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1"/>
            </a:p>
          </p:txBody>
        </p:sp>
      </p:grpSp>
      <p:sp>
        <p:nvSpPr>
          <p:cNvPr id="79" name="椭圆 8"/>
          <p:cNvSpPr/>
          <p:nvPr/>
        </p:nvSpPr>
        <p:spPr>
          <a:xfrm>
            <a:off x="6480195" y="1510189"/>
            <a:ext cx="1885879" cy="2044410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078" t="-4941" r="-37334" b="-1108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80" name="TextBox 51"/>
          <p:cNvSpPr txBox="1"/>
          <p:nvPr/>
        </p:nvSpPr>
        <p:spPr>
          <a:xfrm>
            <a:off x="6465472" y="5002644"/>
            <a:ext cx="191532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96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9163335" y="4348449"/>
            <a:ext cx="1885879" cy="503177"/>
            <a:chOff x="1280133" y="2641600"/>
            <a:chExt cx="1773057" cy="473075"/>
          </a:xfrm>
        </p:grpSpPr>
        <p:sp>
          <p:nvSpPr>
            <p:cNvPr id="82" name="圆角矩形 81"/>
            <p:cNvSpPr/>
            <p:nvPr/>
          </p:nvSpPr>
          <p:spPr>
            <a:xfrm>
              <a:off x="1280133" y="2641600"/>
              <a:ext cx="1773057" cy="388342"/>
            </a:xfrm>
            <a:prstGeom prst="roundRect">
              <a:avLst/>
            </a:prstGeom>
            <a:solidFill>
              <a:srgbClr val="B4D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1"/>
            </a:p>
          </p:txBody>
        </p:sp>
        <p:sp>
          <p:nvSpPr>
            <p:cNvPr id="83" name="TextBox 60"/>
            <p:cNvSpPr txBox="1"/>
            <p:nvPr/>
          </p:nvSpPr>
          <p:spPr>
            <a:xfrm>
              <a:off x="1674115" y="2728049"/>
              <a:ext cx="985093" cy="230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596" dirty="0"/>
                <a:t>职务名称</a:t>
              </a:r>
            </a:p>
          </p:txBody>
        </p:sp>
        <p:sp>
          <p:nvSpPr>
            <p:cNvPr id="84" name="等腰三角形 83"/>
            <p:cNvSpPr/>
            <p:nvPr/>
          </p:nvSpPr>
          <p:spPr>
            <a:xfrm flipV="1">
              <a:off x="2057344" y="2975421"/>
              <a:ext cx="218634" cy="139254"/>
            </a:xfrm>
            <a:prstGeom prst="triangle">
              <a:avLst/>
            </a:prstGeom>
            <a:solidFill>
              <a:srgbClr val="B4D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1"/>
            </a:p>
          </p:txBody>
        </p:sp>
      </p:grpSp>
      <p:sp>
        <p:nvSpPr>
          <p:cNvPr id="85" name="椭圆 8"/>
          <p:cNvSpPr/>
          <p:nvPr/>
        </p:nvSpPr>
        <p:spPr>
          <a:xfrm>
            <a:off x="9163335" y="1510189"/>
            <a:ext cx="1885879" cy="2044410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9536" r="-12446" b="-388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86" name="TextBox 58"/>
          <p:cNvSpPr txBox="1"/>
          <p:nvPr/>
        </p:nvSpPr>
        <p:spPr>
          <a:xfrm>
            <a:off x="9148612" y="5002644"/>
            <a:ext cx="191532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96"/>
              </a:lnSpc>
            </a:pPr>
            <a:r>
              <a: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椭圆 8"/>
          <p:cNvSpPr/>
          <p:nvPr/>
        </p:nvSpPr>
        <p:spPr>
          <a:xfrm>
            <a:off x="1020737" y="1409179"/>
            <a:ext cx="2072235" cy="2246431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88" name="椭圆 8"/>
          <p:cNvSpPr/>
          <p:nvPr/>
        </p:nvSpPr>
        <p:spPr>
          <a:xfrm>
            <a:off x="3703877" y="1409179"/>
            <a:ext cx="2072235" cy="2246431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89" name="椭圆 8"/>
          <p:cNvSpPr/>
          <p:nvPr/>
        </p:nvSpPr>
        <p:spPr>
          <a:xfrm>
            <a:off x="6387017" y="1409179"/>
            <a:ext cx="2072235" cy="2246431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90" name="椭圆 8"/>
          <p:cNvSpPr/>
          <p:nvPr/>
        </p:nvSpPr>
        <p:spPr>
          <a:xfrm>
            <a:off x="9070155" y="1409179"/>
            <a:ext cx="2072235" cy="2246431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91" name="矩形 90"/>
          <p:cNvSpPr>
            <a:spLocks noChangeArrowheads="1"/>
          </p:cNvSpPr>
          <p:nvPr/>
        </p:nvSpPr>
        <p:spPr bwMode="auto">
          <a:xfrm>
            <a:off x="1374648" y="3771940"/>
            <a:ext cx="1364413" cy="4093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128" b="1" cap="all" dirty="0">
                <a:solidFill>
                  <a:srgbClr val="142644"/>
                </a:solidFill>
                <a:latin typeface="微软雅黑" pitchFamily="34" charset="-122"/>
                <a:cs typeface="+mj-cs"/>
              </a:rPr>
              <a:t>姓名</a:t>
            </a:r>
            <a:endParaRPr lang="en-US" altLang="zh-CN" sz="2128" b="1" cap="all" dirty="0">
              <a:solidFill>
                <a:srgbClr val="142644"/>
              </a:solidFill>
              <a:latin typeface="微软雅黑" pitchFamily="34" charset="-122"/>
              <a:cs typeface="+mj-cs"/>
            </a:endParaRPr>
          </a:p>
        </p:txBody>
      </p:sp>
      <p:sp>
        <p:nvSpPr>
          <p:cNvPr id="92" name="矩形 91"/>
          <p:cNvSpPr>
            <a:spLocks noChangeArrowheads="1"/>
          </p:cNvSpPr>
          <p:nvPr/>
        </p:nvSpPr>
        <p:spPr bwMode="auto">
          <a:xfrm>
            <a:off x="4057788" y="3771940"/>
            <a:ext cx="1364413" cy="4093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128" b="1" cap="all" dirty="0">
                <a:solidFill>
                  <a:srgbClr val="142644"/>
                </a:solidFill>
                <a:latin typeface="微软雅黑" pitchFamily="34" charset="-122"/>
                <a:cs typeface="+mj-cs"/>
              </a:rPr>
              <a:t>姓名</a:t>
            </a:r>
            <a:endParaRPr lang="en-US" altLang="zh-CN" sz="2128" b="1" cap="all" dirty="0">
              <a:solidFill>
                <a:srgbClr val="142644"/>
              </a:solidFill>
              <a:latin typeface="微软雅黑" pitchFamily="34" charset="-122"/>
              <a:cs typeface="+mj-cs"/>
            </a:endParaRPr>
          </a:p>
        </p:txBody>
      </p:sp>
      <p:sp>
        <p:nvSpPr>
          <p:cNvPr id="93" name="矩形 92"/>
          <p:cNvSpPr>
            <a:spLocks noChangeArrowheads="1"/>
          </p:cNvSpPr>
          <p:nvPr/>
        </p:nvSpPr>
        <p:spPr bwMode="auto">
          <a:xfrm>
            <a:off x="6740928" y="3771940"/>
            <a:ext cx="1364413" cy="4093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128" b="1" cap="all" dirty="0">
                <a:solidFill>
                  <a:srgbClr val="142644"/>
                </a:solidFill>
                <a:latin typeface="微软雅黑" pitchFamily="34" charset="-122"/>
                <a:cs typeface="+mj-cs"/>
              </a:rPr>
              <a:t>姓名</a:t>
            </a:r>
            <a:endParaRPr lang="en-US" altLang="zh-CN" sz="2128" b="1" cap="all" dirty="0">
              <a:solidFill>
                <a:srgbClr val="142644"/>
              </a:solidFill>
              <a:latin typeface="微软雅黑" pitchFamily="34" charset="-122"/>
              <a:cs typeface="+mj-cs"/>
            </a:endParaRPr>
          </a:p>
        </p:txBody>
      </p:sp>
      <p:sp>
        <p:nvSpPr>
          <p:cNvPr id="94" name="矩形 93"/>
          <p:cNvSpPr>
            <a:spLocks noChangeArrowheads="1"/>
          </p:cNvSpPr>
          <p:nvPr/>
        </p:nvSpPr>
        <p:spPr bwMode="auto">
          <a:xfrm>
            <a:off x="9424068" y="3771940"/>
            <a:ext cx="1364413" cy="4093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128" b="1" cap="all" dirty="0">
                <a:solidFill>
                  <a:srgbClr val="142644"/>
                </a:solidFill>
                <a:latin typeface="微软雅黑" pitchFamily="34" charset="-122"/>
                <a:cs typeface="+mj-cs"/>
              </a:rPr>
              <a:t>姓名</a:t>
            </a:r>
            <a:endParaRPr lang="en-US" altLang="zh-CN" sz="2128" b="1" cap="all" dirty="0">
              <a:solidFill>
                <a:srgbClr val="142644"/>
              </a:solidFill>
              <a:latin typeface="微软雅黑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159251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5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5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5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65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750"/>
                            </p:stCondLst>
                            <p:childTnLst>
                              <p:par>
                                <p:cTn id="9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 animBg="1"/>
      <p:bldP spid="68" grpId="0"/>
      <p:bldP spid="73" grpId="0" animBg="1"/>
      <p:bldP spid="74" grpId="0"/>
      <p:bldP spid="79" grpId="0" animBg="1"/>
      <p:bldP spid="80" grpId="0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1" grpId="0" build="p"/>
      <p:bldP spid="92" grpId="0" build="p"/>
      <p:bldP spid="93" grpId="0" build="p"/>
      <p:bldP spid="9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654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核心成员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815725" y="1600711"/>
            <a:ext cx="2722502" cy="4117946"/>
          </a:xfrm>
          <a:prstGeom prst="roundRect">
            <a:avLst>
              <a:gd name="adj" fmla="val 400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77" b="-46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25" name="TextBox 3"/>
          <p:cNvSpPr txBox="1"/>
          <p:nvPr/>
        </p:nvSpPr>
        <p:spPr>
          <a:xfrm>
            <a:off x="3720038" y="2069336"/>
            <a:ext cx="2050479" cy="28853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596" b="0" dirty="0">
                <a:solidFill>
                  <a:srgbClr val="06070B"/>
                </a:solidFill>
              </a:rPr>
              <a:t>职务或头衔</a:t>
            </a:r>
            <a:endParaRPr lang="en-US" altLang="zh-CN" sz="1596" b="0" dirty="0">
              <a:solidFill>
                <a:srgbClr val="06070B"/>
              </a:solidFill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3741690" y="1600712"/>
            <a:ext cx="1364413" cy="4093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0"/>
              </a:spcBef>
            </a:pPr>
            <a:r>
              <a:rPr lang="zh-CN" altLang="en-US" sz="2301" b="1" cap="all" dirty="0">
                <a:solidFill>
                  <a:srgbClr val="08B1E7"/>
                </a:solidFill>
                <a:latin typeface="微软雅黑" pitchFamily="34" charset="-122"/>
                <a:cs typeface="+mj-cs"/>
              </a:rPr>
              <a:t>姓名</a:t>
            </a:r>
            <a:endParaRPr lang="en-US" altLang="zh-CN" sz="2301" b="1" cap="all" dirty="0">
              <a:solidFill>
                <a:srgbClr val="08B1E7"/>
              </a:solidFill>
              <a:latin typeface="微软雅黑" pitchFamily="34" charset="-122"/>
              <a:cs typeface="+mj-cs"/>
            </a:endParaRPr>
          </a:p>
        </p:txBody>
      </p:sp>
      <p:sp>
        <p:nvSpPr>
          <p:cNvPr id="27" name="TextBox 5"/>
          <p:cNvSpPr txBox="1"/>
          <p:nvPr/>
        </p:nvSpPr>
        <p:spPr>
          <a:xfrm>
            <a:off x="3720039" y="2463846"/>
            <a:ext cx="2268290" cy="833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197" dirty="0">
                <a:solidFill>
                  <a:srgbClr val="142644"/>
                </a:solidFill>
              </a:rPr>
              <a:t>主要的职业经验在这里输入，将介绍成员的主要经历用简短的文字描述，包括成员曾经的任职主要机构有哪些，从业的年份、行业经验等等。</a:t>
            </a:r>
            <a:endParaRPr lang="en-US" altLang="zh-CN" sz="1197" dirty="0">
              <a:solidFill>
                <a:srgbClr val="142644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6346555" y="1600711"/>
            <a:ext cx="2722502" cy="4117946"/>
          </a:xfrm>
          <a:prstGeom prst="roundRect">
            <a:avLst>
              <a:gd name="adj" fmla="val 327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60" r="-33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29" name="TextBox 8"/>
          <p:cNvSpPr txBox="1"/>
          <p:nvPr/>
        </p:nvSpPr>
        <p:spPr>
          <a:xfrm>
            <a:off x="3720038" y="4035012"/>
            <a:ext cx="2050479" cy="28853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596" dirty="0">
                <a:solidFill>
                  <a:srgbClr val="142644"/>
                </a:solidFill>
              </a:rPr>
              <a:t>能力值</a:t>
            </a:r>
            <a:endParaRPr lang="en-US" altLang="zh-CN" sz="1596" dirty="0">
              <a:solidFill>
                <a:srgbClr val="142644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720038" y="4458371"/>
            <a:ext cx="2268292" cy="2378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31" name="五边形 30"/>
          <p:cNvSpPr/>
          <p:nvPr/>
        </p:nvSpPr>
        <p:spPr>
          <a:xfrm>
            <a:off x="3720036" y="4458371"/>
            <a:ext cx="1944725" cy="237804"/>
          </a:xfrm>
          <a:prstGeom prst="homePlate">
            <a:avLst/>
          </a:prstGeom>
          <a:solidFill>
            <a:srgbClr val="B4D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32" name="TextBox 11"/>
          <p:cNvSpPr txBox="1"/>
          <p:nvPr/>
        </p:nvSpPr>
        <p:spPr>
          <a:xfrm>
            <a:off x="3823059" y="4494010"/>
            <a:ext cx="655910" cy="16652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064" dirty="0">
                <a:solidFill>
                  <a:schemeClr val="bg1"/>
                </a:solidFill>
              </a:rPr>
              <a:t>创造力</a:t>
            </a:r>
            <a:endParaRPr lang="en-US" altLang="zh-CN" sz="1064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720038" y="4784667"/>
            <a:ext cx="2268292" cy="2378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34" name="五边形 33"/>
          <p:cNvSpPr/>
          <p:nvPr/>
        </p:nvSpPr>
        <p:spPr>
          <a:xfrm>
            <a:off x="3720036" y="4784667"/>
            <a:ext cx="2181063" cy="237804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35" name="TextBox 14"/>
          <p:cNvSpPr txBox="1"/>
          <p:nvPr/>
        </p:nvSpPr>
        <p:spPr>
          <a:xfrm>
            <a:off x="3823059" y="4820306"/>
            <a:ext cx="655910" cy="16652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064" dirty="0">
                <a:solidFill>
                  <a:schemeClr val="bg1"/>
                </a:solidFill>
              </a:rPr>
              <a:t>管理能力</a:t>
            </a:r>
            <a:endParaRPr lang="en-US" altLang="zh-CN" sz="1064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720038" y="5110963"/>
            <a:ext cx="2268292" cy="2378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37" name="五边形 36"/>
          <p:cNvSpPr/>
          <p:nvPr/>
        </p:nvSpPr>
        <p:spPr>
          <a:xfrm>
            <a:off x="3720038" y="5110963"/>
            <a:ext cx="1686769" cy="237804"/>
          </a:xfrm>
          <a:prstGeom prst="homePlate">
            <a:avLst/>
          </a:prstGeom>
          <a:solidFill>
            <a:srgbClr val="08B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38" name="TextBox 17"/>
          <p:cNvSpPr txBox="1"/>
          <p:nvPr/>
        </p:nvSpPr>
        <p:spPr>
          <a:xfrm>
            <a:off x="3823059" y="5146603"/>
            <a:ext cx="655910" cy="16652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064" dirty="0">
                <a:solidFill>
                  <a:schemeClr val="bg1"/>
                </a:solidFill>
              </a:rPr>
              <a:t>协调力</a:t>
            </a:r>
            <a:endParaRPr lang="en-US" altLang="zh-CN" sz="1064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720038" y="5437261"/>
            <a:ext cx="2268292" cy="2378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40" name="五边形 39"/>
          <p:cNvSpPr/>
          <p:nvPr/>
        </p:nvSpPr>
        <p:spPr>
          <a:xfrm>
            <a:off x="3720038" y="5437261"/>
            <a:ext cx="1787166" cy="237804"/>
          </a:xfrm>
          <a:prstGeom prst="homePlate">
            <a:avLst/>
          </a:prstGeom>
          <a:solidFill>
            <a:srgbClr val="7FC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41" name="TextBox 20"/>
          <p:cNvSpPr txBox="1"/>
          <p:nvPr/>
        </p:nvSpPr>
        <p:spPr>
          <a:xfrm>
            <a:off x="3823059" y="5472900"/>
            <a:ext cx="655910" cy="16652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064" dirty="0">
                <a:solidFill>
                  <a:schemeClr val="bg1"/>
                </a:solidFill>
              </a:rPr>
              <a:t>营销力</a:t>
            </a:r>
            <a:endParaRPr lang="en-US" altLang="zh-CN" sz="1064" dirty="0">
              <a:solidFill>
                <a:schemeClr val="bg1"/>
              </a:solidFill>
            </a:endParaRPr>
          </a:p>
        </p:txBody>
      </p:sp>
      <p:sp>
        <p:nvSpPr>
          <p:cNvPr id="42" name="TextBox 21"/>
          <p:cNvSpPr txBox="1"/>
          <p:nvPr/>
        </p:nvSpPr>
        <p:spPr>
          <a:xfrm>
            <a:off x="9197888" y="2069336"/>
            <a:ext cx="2050479" cy="28853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596" b="0" dirty="0">
                <a:solidFill>
                  <a:srgbClr val="06070B"/>
                </a:solidFill>
              </a:rPr>
              <a:t>职务或头衔</a:t>
            </a:r>
            <a:endParaRPr lang="en-US" altLang="zh-CN" sz="1596" b="0" dirty="0">
              <a:solidFill>
                <a:srgbClr val="06070B"/>
              </a:solidFill>
            </a:endParaRPr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9219540" y="1600712"/>
            <a:ext cx="1364413" cy="4093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0"/>
              </a:spcBef>
            </a:pPr>
            <a:r>
              <a:rPr lang="zh-CN" altLang="en-US" sz="2301" b="1" cap="all" dirty="0">
                <a:solidFill>
                  <a:srgbClr val="08B1E7"/>
                </a:solidFill>
                <a:latin typeface="微软雅黑" pitchFamily="34" charset="-122"/>
                <a:cs typeface="+mj-cs"/>
              </a:rPr>
              <a:t>姓名</a:t>
            </a:r>
            <a:endParaRPr lang="en-US" altLang="zh-CN" sz="2301" b="1" cap="all" dirty="0">
              <a:solidFill>
                <a:srgbClr val="08B1E7"/>
              </a:solidFill>
              <a:latin typeface="微软雅黑" pitchFamily="34" charset="-122"/>
              <a:cs typeface="+mj-cs"/>
            </a:endParaRPr>
          </a:p>
        </p:txBody>
      </p:sp>
      <p:sp>
        <p:nvSpPr>
          <p:cNvPr id="44" name="TextBox 23"/>
          <p:cNvSpPr txBox="1"/>
          <p:nvPr/>
        </p:nvSpPr>
        <p:spPr>
          <a:xfrm>
            <a:off x="9197890" y="2463846"/>
            <a:ext cx="2268290" cy="833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197" dirty="0">
                <a:solidFill>
                  <a:srgbClr val="142644"/>
                </a:solidFill>
              </a:rPr>
              <a:t>主要的职业经验在这里输入，将介绍成员的主要经历用简短的文字描述，包括成员曾经的任职主要机构有哪些，从业的年份、行业经验等等。</a:t>
            </a:r>
            <a:endParaRPr lang="en-US" altLang="zh-CN" sz="1197" dirty="0">
              <a:solidFill>
                <a:srgbClr val="142644"/>
              </a:solidFill>
            </a:endParaRPr>
          </a:p>
        </p:txBody>
      </p:sp>
      <p:sp>
        <p:nvSpPr>
          <p:cNvPr id="45" name="TextBox 24"/>
          <p:cNvSpPr txBox="1"/>
          <p:nvPr/>
        </p:nvSpPr>
        <p:spPr>
          <a:xfrm>
            <a:off x="9197888" y="4035012"/>
            <a:ext cx="2050479" cy="28853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596" dirty="0">
                <a:solidFill>
                  <a:srgbClr val="142644"/>
                </a:solidFill>
              </a:rPr>
              <a:t>能力值</a:t>
            </a:r>
            <a:endParaRPr lang="en-US" altLang="zh-CN" sz="1596" dirty="0">
              <a:solidFill>
                <a:srgbClr val="142644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197889" y="4458371"/>
            <a:ext cx="2268292" cy="237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47" name="五边形 46"/>
          <p:cNvSpPr/>
          <p:nvPr/>
        </p:nvSpPr>
        <p:spPr>
          <a:xfrm>
            <a:off x="9197887" y="4458371"/>
            <a:ext cx="2050480" cy="237804"/>
          </a:xfrm>
          <a:prstGeom prst="homePlate">
            <a:avLst/>
          </a:prstGeom>
          <a:solidFill>
            <a:srgbClr val="B4D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48" name="TextBox 27"/>
          <p:cNvSpPr txBox="1"/>
          <p:nvPr/>
        </p:nvSpPr>
        <p:spPr>
          <a:xfrm>
            <a:off x="9300910" y="4494010"/>
            <a:ext cx="655910" cy="16652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064" dirty="0">
                <a:solidFill>
                  <a:schemeClr val="bg1"/>
                </a:solidFill>
              </a:rPr>
              <a:t>创造力</a:t>
            </a:r>
            <a:endParaRPr lang="en-US" altLang="zh-CN" sz="1064" dirty="0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197889" y="4784667"/>
            <a:ext cx="2268292" cy="237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50" name="五边形 49"/>
          <p:cNvSpPr/>
          <p:nvPr/>
        </p:nvSpPr>
        <p:spPr>
          <a:xfrm>
            <a:off x="9197887" y="4784667"/>
            <a:ext cx="1944725" cy="237804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51" name="TextBox 30"/>
          <p:cNvSpPr txBox="1"/>
          <p:nvPr/>
        </p:nvSpPr>
        <p:spPr>
          <a:xfrm>
            <a:off x="9300910" y="4820306"/>
            <a:ext cx="655910" cy="16652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064" dirty="0">
                <a:solidFill>
                  <a:schemeClr val="bg1"/>
                </a:solidFill>
              </a:rPr>
              <a:t>管理能力</a:t>
            </a:r>
            <a:endParaRPr lang="en-US" altLang="zh-CN" sz="1064" dirty="0">
              <a:solidFill>
                <a:schemeClr val="bg1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9197889" y="5110963"/>
            <a:ext cx="2268292" cy="237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53" name="五边形 52"/>
          <p:cNvSpPr/>
          <p:nvPr/>
        </p:nvSpPr>
        <p:spPr>
          <a:xfrm>
            <a:off x="9197889" y="5110963"/>
            <a:ext cx="2153346" cy="237804"/>
          </a:xfrm>
          <a:prstGeom prst="homePlate">
            <a:avLst/>
          </a:prstGeom>
          <a:solidFill>
            <a:srgbClr val="08B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54" name="TextBox 33"/>
          <p:cNvSpPr txBox="1"/>
          <p:nvPr/>
        </p:nvSpPr>
        <p:spPr>
          <a:xfrm>
            <a:off x="9300910" y="5146603"/>
            <a:ext cx="655910" cy="16652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064" dirty="0">
                <a:solidFill>
                  <a:schemeClr val="bg1"/>
                </a:solidFill>
              </a:rPr>
              <a:t>协调力</a:t>
            </a:r>
            <a:endParaRPr lang="en-US" altLang="zh-CN" sz="1064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197889" y="5437261"/>
            <a:ext cx="2268292" cy="237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56" name="五边形 55"/>
          <p:cNvSpPr/>
          <p:nvPr/>
        </p:nvSpPr>
        <p:spPr>
          <a:xfrm>
            <a:off x="9197889" y="5437261"/>
            <a:ext cx="1787166" cy="237804"/>
          </a:xfrm>
          <a:prstGeom prst="homePlate">
            <a:avLst/>
          </a:prstGeom>
          <a:solidFill>
            <a:srgbClr val="7FC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1"/>
          </a:p>
        </p:txBody>
      </p:sp>
      <p:sp>
        <p:nvSpPr>
          <p:cNvPr id="57" name="TextBox 36"/>
          <p:cNvSpPr txBox="1"/>
          <p:nvPr/>
        </p:nvSpPr>
        <p:spPr>
          <a:xfrm>
            <a:off x="9300910" y="5472900"/>
            <a:ext cx="655910" cy="16652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064" dirty="0">
                <a:solidFill>
                  <a:schemeClr val="bg1"/>
                </a:solidFill>
              </a:rPr>
              <a:t>营销力</a:t>
            </a:r>
            <a:endParaRPr lang="en-US" altLang="zh-CN" sz="1064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6491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35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45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5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6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3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3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85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3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2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3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  <p:bldP spid="25" grpId="0" build="p"/>
      <p:bldP spid="26" grpId="0" build="p"/>
      <p:bldP spid="27" grpId="0" build="p"/>
      <p:bldP spid="28" grpId="0" animBg="1"/>
      <p:bldP spid="29" grpId="0"/>
      <p:bldP spid="30" grpId="0" animBg="1"/>
      <p:bldP spid="31" grpId="0" animBg="1"/>
      <p:bldP spid="32" grpId="0"/>
      <p:bldP spid="33" grpId="0" animBg="1"/>
      <p:bldP spid="34" grpId="0" animBg="1"/>
      <p:bldP spid="35" grpId="0"/>
      <p:bldP spid="36" grpId="0" animBg="1"/>
      <p:bldP spid="37" grpId="0" animBg="1"/>
      <p:bldP spid="38" grpId="0"/>
      <p:bldP spid="39" grpId="0" animBg="1"/>
      <p:bldP spid="40" grpId="0" animBg="1"/>
      <p:bldP spid="41" grpId="0"/>
      <p:bldP spid="42" grpId="0" build="p"/>
      <p:bldP spid="43" grpId="0" build="p"/>
      <p:bldP spid="44" grpId="0" build="p"/>
      <p:bldP spid="45" grpId="0"/>
      <p:bldP spid="46" grpId="0" animBg="1"/>
      <p:bldP spid="47" grpId="0" animBg="1"/>
      <p:bldP spid="48" grpId="0"/>
      <p:bldP spid="49" grpId="0" animBg="1"/>
      <p:bldP spid="50" grpId="0" animBg="1"/>
      <p:bldP spid="51" grpId="0"/>
      <p:bldP spid="52" grpId="0" animBg="1"/>
      <p:bldP spid="53" grpId="0" animBg="1"/>
      <p:bldP spid="54" grpId="0"/>
      <p:bldP spid="55" grpId="0" animBg="1"/>
      <p:bldP spid="56" grpId="0" animBg="1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5015086" y="1304364"/>
            <a:ext cx="2232248" cy="475826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董事会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031804" y="2161086"/>
            <a:ext cx="2232248" cy="475826"/>
          </a:xfrm>
          <a:prstGeom prst="roundRect">
            <a:avLst/>
          </a:prstGeom>
          <a:solidFill>
            <a:srgbClr val="08B1E7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总经理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414686" y="3125314"/>
            <a:ext cx="2232248" cy="475826"/>
          </a:xfrm>
          <a:prstGeom prst="roundRect">
            <a:avLst/>
          </a:prstGeom>
          <a:solidFill>
            <a:srgbClr val="7FC765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运营总监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012804" y="3125314"/>
            <a:ext cx="2232248" cy="475826"/>
          </a:xfrm>
          <a:prstGeom prst="roundRect">
            <a:avLst/>
          </a:prstGeom>
          <a:solidFill>
            <a:srgbClr val="7FC765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行政总监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615486" y="3125314"/>
            <a:ext cx="2232248" cy="475826"/>
          </a:xfrm>
          <a:prstGeom prst="roundRect">
            <a:avLst/>
          </a:prstGeom>
          <a:solidFill>
            <a:srgbClr val="7FC765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销售总监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133403" y="4237360"/>
            <a:ext cx="453477" cy="1800200"/>
          </a:xfrm>
          <a:prstGeom prst="roundRect">
            <a:avLst/>
          </a:prstGeom>
          <a:solidFill>
            <a:srgbClr val="B4D75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产品部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904063" y="4237360"/>
            <a:ext cx="453477" cy="1800200"/>
          </a:xfrm>
          <a:prstGeom prst="roundRect">
            <a:avLst/>
          </a:prstGeom>
          <a:solidFill>
            <a:srgbClr val="B4D75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市场部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2620281" y="4237360"/>
            <a:ext cx="453477" cy="1800200"/>
          </a:xfrm>
          <a:prstGeom prst="roundRect">
            <a:avLst/>
          </a:prstGeom>
          <a:solidFill>
            <a:srgbClr val="B4D75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开发部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481489" y="4237360"/>
            <a:ext cx="453477" cy="1800200"/>
          </a:xfrm>
          <a:prstGeom prst="roundRect">
            <a:avLst/>
          </a:prstGeom>
          <a:solidFill>
            <a:srgbClr val="B4D75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企划部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031804" y="4237360"/>
            <a:ext cx="453477" cy="1800200"/>
          </a:xfrm>
          <a:prstGeom prst="roundRect">
            <a:avLst/>
          </a:prstGeom>
          <a:solidFill>
            <a:srgbClr val="B4D75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行政部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921189" y="4237360"/>
            <a:ext cx="453477" cy="1800200"/>
          </a:xfrm>
          <a:prstGeom prst="roundRect">
            <a:avLst/>
          </a:prstGeom>
          <a:solidFill>
            <a:srgbClr val="B4D75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后勤部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615486" y="4237360"/>
            <a:ext cx="453477" cy="1800200"/>
          </a:xfrm>
          <a:prstGeom prst="roundRect">
            <a:avLst/>
          </a:prstGeom>
          <a:solidFill>
            <a:srgbClr val="B4D75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销售部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504871" y="4221088"/>
            <a:ext cx="453477" cy="1800200"/>
          </a:xfrm>
          <a:prstGeom prst="roundRect">
            <a:avLst/>
          </a:prstGeom>
          <a:solidFill>
            <a:srgbClr val="B4D75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售后部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0394257" y="4221088"/>
            <a:ext cx="453477" cy="1800200"/>
          </a:xfrm>
          <a:prstGeom prst="roundRect">
            <a:avLst/>
          </a:prstGeom>
          <a:solidFill>
            <a:srgbClr val="B4D75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客服部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6810575" y="4221088"/>
            <a:ext cx="453477" cy="1800200"/>
          </a:xfrm>
          <a:prstGeom prst="roundRect">
            <a:avLst/>
          </a:prstGeom>
          <a:solidFill>
            <a:srgbClr val="B4D75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保安部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133687" y="1780190"/>
            <a:ext cx="0" cy="396444"/>
          </a:xfrm>
          <a:prstGeom prst="line">
            <a:avLst/>
          </a:prstGeom>
          <a:ln w="19050">
            <a:solidFill>
              <a:srgbClr val="B4D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2530810" y="2636912"/>
            <a:ext cx="7183457" cy="488402"/>
            <a:chOff x="2530810" y="2636912"/>
            <a:chExt cx="7183457" cy="488402"/>
          </a:xfrm>
        </p:grpSpPr>
        <p:cxnSp>
          <p:nvCxnSpPr>
            <p:cNvPr id="20" name="直接连接符 19"/>
            <p:cNvCxnSpPr>
              <a:endCxn id="6" idx="0"/>
            </p:cNvCxnSpPr>
            <p:nvPr/>
          </p:nvCxnSpPr>
          <p:spPr>
            <a:xfrm flipH="1">
              <a:off x="6128928" y="2636912"/>
              <a:ext cx="2282" cy="488402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2530810" y="2835134"/>
              <a:ext cx="7183457" cy="0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537786" y="2827981"/>
              <a:ext cx="0" cy="198222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9714267" y="2827981"/>
              <a:ext cx="0" cy="198222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357926" y="3626540"/>
            <a:ext cx="2353069" cy="619948"/>
            <a:chOff x="1357926" y="3601140"/>
            <a:chExt cx="2353069" cy="619948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2566814" y="3601140"/>
              <a:ext cx="0" cy="198222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360141" y="3818725"/>
              <a:ext cx="2348086" cy="0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357926" y="3818725"/>
              <a:ext cx="0" cy="402363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2130801" y="3818725"/>
              <a:ext cx="0" cy="402363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2844220" y="3818725"/>
              <a:ext cx="0" cy="402363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3710995" y="3818725"/>
              <a:ext cx="0" cy="402363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5260138" y="3614945"/>
            <a:ext cx="1800200" cy="619948"/>
            <a:chOff x="1694771" y="3601140"/>
            <a:chExt cx="1800200" cy="619948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2566814" y="3601140"/>
              <a:ext cx="0" cy="619948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694771" y="3818725"/>
              <a:ext cx="1800200" cy="0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1694771" y="3818725"/>
              <a:ext cx="0" cy="402363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494971" y="3818725"/>
              <a:ext cx="0" cy="402363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8842224" y="3650288"/>
            <a:ext cx="1800200" cy="619948"/>
            <a:chOff x="1694771" y="3601140"/>
            <a:chExt cx="1800200" cy="619948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2566814" y="3601140"/>
              <a:ext cx="0" cy="619948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1694771" y="3818725"/>
              <a:ext cx="1800200" cy="0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694771" y="3818725"/>
              <a:ext cx="0" cy="402363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3494971" y="3818725"/>
              <a:ext cx="0" cy="402363"/>
            </a:xfrm>
            <a:prstGeom prst="line">
              <a:avLst/>
            </a:prstGeom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1114714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组织结构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5128400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4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65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15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65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9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15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4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9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15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4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5015" y="-14514"/>
            <a:ext cx="5230367" cy="443177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9302" y="2870486"/>
            <a:ext cx="228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1A243D"/>
                </a:solidFill>
              </a:rPr>
              <a:t>Products and </a:t>
            </a:r>
            <a:r>
              <a:rPr lang="en-US" altLang="zh-CN" dirty="0" smtClean="0">
                <a:solidFill>
                  <a:srgbClr val="1A243D"/>
                </a:solidFill>
              </a:rPr>
              <a:t>Services</a:t>
            </a:r>
            <a:endParaRPr lang="zh-CN" altLang="en-US" dirty="0">
              <a:solidFill>
                <a:srgbClr val="1A243D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306922" y="3016002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rgbClr val="7FC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smtClean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91492" y="1872258"/>
            <a:ext cx="4186594" cy="9694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7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产品及服务</a:t>
            </a:r>
            <a:endParaRPr lang="zh-CN" altLang="en-US" sz="57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文本框 3"/>
          <p:cNvSpPr txBox="1"/>
          <p:nvPr/>
        </p:nvSpPr>
        <p:spPr>
          <a:xfrm>
            <a:off x="6844753" y="4911551"/>
            <a:ext cx="216024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核心技术</a:t>
            </a:r>
            <a:endParaRPr lang="zh-CN" altLang="en-US" sz="2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844753" y="372975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产品介绍</a:t>
            </a:r>
            <a:endParaRPr lang="en-US" altLang="zh-CN" sz="2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826281" y="372975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主要业务</a:t>
            </a:r>
            <a:endParaRPr lang="en-US" altLang="zh-CN" sz="2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37023" y="4314358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营销网络</a:t>
            </a:r>
            <a:endParaRPr lang="zh-CN" altLang="en-US" sz="2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818550" y="4314358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重点项目</a:t>
            </a:r>
            <a:endParaRPr lang="en-US" altLang="zh-CN" sz="2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文本框 3"/>
          <p:cNvSpPr txBox="1"/>
          <p:nvPr/>
        </p:nvSpPr>
        <p:spPr>
          <a:xfrm>
            <a:off x="8846743" y="4860107"/>
            <a:ext cx="216024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服务宗旨</a:t>
            </a:r>
            <a:endParaRPr lang="zh-CN" altLang="en-US" sz="2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文本框 3"/>
          <p:cNvSpPr txBox="1"/>
          <p:nvPr/>
        </p:nvSpPr>
        <p:spPr>
          <a:xfrm>
            <a:off x="6849194" y="5517232"/>
            <a:ext cx="216024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服务项目</a:t>
            </a:r>
            <a:endParaRPr lang="zh-CN" altLang="en-US" sz="2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0587739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75"/>
                            </p:stCondLst>
                            <p:childTnLst>
                              <p:par>
                                <p:cTn id="7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3" grpId="0"/>
      <p:bldP spid="35" grpId="0"/>
      <p:bldP spid="35" grpId="1"/>
      <p:bldP spid="19" grpId="0"/>
      <p:bldP spid="20" grpId="0"/>
      <p:bldP spid="21" grpId="0"/>
      <p:bldP spid="24" grpId="0"/>
      <p:bldP spid="27" grpId="0"/>
      <p:bldP spid="1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3053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产品介绍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9"/>
          <p:cNvSpPr txBox="1"/>
          <p:nvPr/>
        </p:nvSpPr>
        <p:spPr>
          <a:xfrm>
            <a:off x="550590" y="1834232"/>
            <a:ext cx="223474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9"/>
          <p:cNvSpPr txBox="1"/>
          <p:nvPr/>
        </p:nvSpPr>
        <p:spPr>
          <a:xfrm>
            <a:off x="9140099" y="2865313"/>
            <a:ext cx="2247125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50590" y="3894807"/>
            <a:ext cx="223474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0099" y="4925888"/>
            <a:ext cx="2247125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Freeform 40"/>
          <p:cNvSpPr>
            <a:spLocks/>
          </p:cNvSpPr>
          <p:nvPr/>
        </p:nvSpPr>
        <p:spPr bwMode="auto">
          <a:xfrm>
            <a:off x="5658711" y="4496668"/>
            <a:ext cx="3205163" cy="1882775"/>
          </a:xfrm>
          <a:custGeom>
            <a:avLst/>
            <a:gdLst>
              <a:gd name="T0" fmla="*/ 819 w 1161"/>
              <a:gd name="T1" fmla="*/ 0 h 682"/>
              <a:gd name="T2" fmla="*/ 556 w 1161"/>
              <a:gd name="T3" fmla="*/ 124 h 682"/>
              <a:gd name="T4" fmla="*/ 556 w 1161"/>
              <a:gd name="T5" fmla="*/ 124 h 682"/>
              <a:gd name="T6" fmla="*/ 313 w 1161"/>
              <a:gd name="T7" fmla="*/ 302 h 682"/>
              <a:gd name="T8" fmla="*/ 154 w 1161"/>
              <a:gd name="T9" fmla="*/ 257 h 682"/>
              <a:gd name="T10" fmla="*/ 154 w 1161"/>
              <a:gd name="T11" fmla="*/ 257 h 682"/>
              <a:gd name="T12" fmla="*/ 100 w 1161"/>
              <a:gd name="T13" fmla="*/ 241 h 682"/>
              <a:gd name="T14" fmla="*/ 0 w 1161"/>
              <a:gd name="T15" fmla="*/ 341 h 682"/>
              <a:gd name="T16" fmla="*/ 100 w 1161"/>
              <a:gd name="T17" fmla="*/ 441 h 682"/>
              <a:gd name="T18" fmla="*/ 154 w 1161"/>
              <a:gd name="T19" fmla="*/ 425 h 682"/>
              <a:gd name="T20" fmla="*/ 154 w 1161"/>
              <a:gd name="T21" fmla="*/ 425 h 682"/>
              <a:gd name="T22" fmla="*/ 313 w 1161"/>
              <a:gd name="T23" fmla="*/ 380 h 682"/>
              <a:gd name="T24" fmla="*/ 556 w 1161"/>
              <a:gd name="T25" fmla="*/ 558 h 682"/>
              <a:gd name="T26" fmla="*/ 556 w 1161"/>
              <a:gd name="T27" fmla="*/ 558 h 682"/>
              <a:gd name="T28" fmla="*/ 819 w 1161"/>
              <a:gd name="T29" fmla="*/ 682 h 682"/>
              <a:gd name="T30" fmla="*/ 1161 w 1161"/>
              <a:gd name="T31" fmla="*/ 341 h 682"/>
              <a:gd name="T32" fmla="*/ 819 w 1161"/>
              <a:gd name="T33" fmla="*/ 0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61" h="682">
                <a:moveTo>
                  <a:pt x="819" y="0"/>
                </a:moveTo>
                <a:cubicBezTo>
                  <a:pt x="714" y="0"/>
                  <a:pt x="619" y="48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462" y="235"/>
                  <a:pt x="461" y="302"/>
                  <a:pt x="313" y="302"/>
                </a:cubicBezTo>
                <a:cubicBezTo>
                  <a:pt x="187" y="302"/>
                  <a:pt x="197" y="284"/>
                  <a:pt x="154" y="257"/>
                </a:cubicBezTo>
                <a:cubicBezTo>
                  <a:pt x="154" y="257"/>
                  <a:pt x="154" y="257"/>
                  <a:pt x="154" y="257"/>
                </a:cubicBezTo>
                <a:cubicBezTo>
                  <a:pt x="138" y="247"/>
                  <a:pt x="120" y="241"/>
                  <a:pt x="100" y="241"/>
                </a:cubicBezTo>
                <a:cubicBezTo>
                  <a:pt x="45" y="241"/>
                  <a:pt x="0" y="286"/>
                  <a:pt x="0" y="341"/>
                </a:cubicBezTo>
                <a:cubicBezTo>
                  <a:pt x="0" y="396"/>
                  <a:pt x="45" y="441"/>
                  <a:pt x="100" y="441"/>
                </a:cubicBezTo>
                <a:cubicBezTo>
                  <a:pt x="120" y="441"/>
                  <a:pt x="138" y="435"/>
                  <a:pt x="154" y="425"/>
                </a:cubicBezTo>
                <a:cubicBezTo>
                  <a:pt x="154" y="425"/>
                  <a:pt x="154" y="425"/>
                  <a:pt x="154" y="425"/>
                </a:cubicBezTo>
                <a:cubicBezTo>
                  <a:pt x="197" y="398"/>
                  <a:pt x="187" y="380"/>
                  <a:pt x="313" y="380"/>
                </a:cubicBezTo>
                <a:cubicBezTo>
                  <a:pt x="461" y="380"/>
                  <a:pt x="462" y="447"/>
                  <a:pt x="556" y="558"/>
                </a:cubicBezTo>
                <a:cubicBezTo>
                  <a:pt x="556" y="558"/>
                  <a:pt x="556" y="558"/>
                  <a:pt x="556" y="558"/>
                </a:cubicBezTo>
                <a:cubicBezTo>
                  <a:pt x="619" y="634"/>
                  <a:pt x="714" y="682"/>
                  <a:pt x="819" y="682"/>
                </a:cubicBezTo>
                <a:cubicBezTo>
                  <a:pt x="1008" y="682"/>
                  <a:pt x="1161" y="529"/>
                  <a:pt x="1161" y="341"/>
                </a:cubicBezTo>
                <a:cubicBezTo>
                  <a:pt x="1161" y="153"/>
                  <a:pt x="1008" y="0"/>
                  <a:pt x="819" y="0"/>
                </a:cubicBez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41"/>
          <p:cNvSpPr>
            <a:spLocks/>
          </p:cNvSpPr>
          <p:nvPr/>
        </p:nvSpPr>
        <p:spPr bwMode="auto">
          <a:xfrm>
            <a:off x="3005998" y="1405806"/>
            <a:ext cx="3205163" cy="1882775"/>
          </a:xfrm>
          <a:custGeom>
            <a:avLst/>
            <a:gdLst>
              <a:gd name="T0" fmla="*/ 1061 w 1161"/>
              <a:gd name="T1" fmla="*/ 241 h 682"/>
              <a:gd name="T2" fmla="*/ 1007 w 1161"/>
              <a:gd name="T3" fmla="*/ 257 h 682"/>
              <a:gd name="T4" fmla="*/ 1007 w 1161"/>
              <a:gd name="T5" fmla="*/ 257 h 682"/>
              <a:gd name="T6" fmla="*/ 848 w 1161"/>
              <a:gd name="T7" fmla="*/ 302 h 682"/>
              <a:gd name="T8" fmla="*/ 605 w 1161"/>
              <a:gd name="T9" fmla="*/ 124 h 682"/>
              <a:gd name="T10" fmla="*/ 605 w 1161"/>
              <a:gd name="T11" fmla="*/ 124 h 682"/>
              <a:gd name="T12" fmla="*/ 342 w 1161"/>
              <a:gd name="T13" fmla="*/ 0 h 682"/>
              <a:gd name="T14" fmla="*/ 0 w 1161"/>
              <a:gd name="T15" fmla="*/ 341 h 682"/>
              <a:gd name="T16" fmla="*/ 342 w 1161"/>
              <a:gd name="T17" fmla="*/ 682 h 682"/>
              <a:gd name="T18" fmla="*/ 605 w 1161"/>
              <a:gd name="T19" fmla="*/ 558 h 682"/>
              <a:gd name="T20" fmla="*/ 605 w 1161"/>
              <a:gd name="T21" fmla="*/ 558 h 682"/>
              <a:gd name="T22" fmla="*/ 605 w 1161"/>
              <a:gd name="T23" fmla="*/ 558 h 682"/>
              <a:gd name="T24" fmla="*/ 605 w 1161"/>
              <a:gd name="T25" fmla="*/ 558 h 682"/>
              <a:gd name="T26" fmla="*/ 848 w 1161"/>
              <a:gd name="T27" fmla="*/ 380 h 682"/>
              <a:gd name="T28" fmla="*/ 1007 w 1161"/>
              <a:gd name="T29" fmla="*/ 425 h 682"/>
              <a:gd name="T30" fmla="*/ 1007 w 1161"/>
              <a:gd name="T31" fmla="*/ 425 h 682"/>
              <a:gd name="T32" fmla="*/ 1061 w 1161"/>
              <a:gd name="T33" fmla="*/ 441 h 682"/>
              <a:gd name="T34" fmla="*/ 1161 w 1161"/>
              <a:gd name="T35" fmla="*/ 341 h 682"/>
              <a:gd name="T36" fmla="*/ 1061 w 1161"/>
              <a:gd name="T37" fmla="*/ 241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61" h="682">
                <a:moveTo>
                  <a:pt x="1061" y="241"/>
                </a:moveTo>
                <a:cubicBezTo>
                  <a:pt x="1041" y="241"/>
                  <a:pt x="1023" y="247"/>
                  <a:pt x="1007" y="257"/>
                </a:cubicBezTo>
                <a:cubicBezTo>
                  <a:pt x="1007" y="257"/>
                  <a:pt x="1007" y="257"/>
                  <a:pt x="1007" y="257"/>
                </a:cubicBezTo>
                <a:cubicBezTo>
                  <a:pt x="964" y="284"/>
                  <a:pt x="974" y="302"/>
                  <a:pt x="848" y="302"/>
                </a:cubicBezTo>
                <a:cubicBezTo>
                  <a:pt x="700" y="302"/>
                  <a:pt x="699" y="235"/>
                  <a:pt x="605" y="124"/>
                </a:cubicBezTo>
                <a:cubicBezTo>
                  <a:pt x="605" y="124"/>
                  <a:pt x="605" y="124"/>
                  <a:pt x="605" y="124"/>
                </a:cubicBezTo>
                <a:cubicBezTo>
                  <a:pt x="542" y="48"/>
                  <a:pt x="448" y="0"/>
                  <a:pt x="342" y="0"/>
                </a:cubicBezTo>
                <a:cubicBezTo>
                  <a:pt x="153" y="0"/>
                  <a:pt x="0" y="153"/>
                  <a:pt x="0" y="341"/>
                </a:cubicBezTo>
                <a:cubicBezTo>
                  <a:pt x="0" y="529"/>
                  <a:pt x="153" y="682"/>
                  <a:pt x="342" y="682"/>
                </a:cubicBezTo>
                <a:cubicBezTo>
                  <a:pt x="448" y="682"/>
                  <a:pt x="542" y="634"/>
                  <a:pt x="605" y="558"/>
                </a:cubicBezTo>
                <a:cubicBezTo>
                  <a:pt x="605" y="558"/>
                  <a:pt x="605" y="558"/>
                  <a:pt x="605" y="558"/>
                </a:cubicBezTo>
                <a:cubicBezTo>
                  <a:pt x="605" y="558"/>
                  <a:pt x="605" y="558"/>
                  <a:pt x="605" y="558"/>
                </a:cubicBezTo>
                <a:cubicBezTo>
                  <a:pt x="605" y="558"/>
                  <a:pt x="605" y="558"/>
                  <a:pt x="605" y="558"/>
                </a:cubicBezTo>
                <a:cubicBezTo>
                  <a:pt x="699" y="447"/>
                  <a:pt x="700" y="380"/>
                  <a:pt x="848" y="380"/>
                </a:cubicBezTo>
                <a:cubicBezTo>
                  <a:pt x="974" y="380"/>
                  <a:pt x="964" y="398"/>
                  <a:pt x="1007" y="425"/>
                </a:cubicBezTo>
                <a:cubicBezTo>
                  <a:pt x="1007" y="425"/>
                  <a:pt x="1007" y="425"/>
                  <a:pt x="1007" y="425"/>
                </a:cubicBezTo>
                <a:cubicBezTo>
                  <a:pt x="1023" y="435"/>
                  <a:pt x="1041" y="441"/>
                  <a:pt x="1061" y="441"/>
                </a:cubicBezTo>
                <a:cubicBezTo>
                  <a:pt x="1116" y="441"/>
                  <a:pt x="1161" y="396"/>
                  <a:pt x="1161" y="341"/>
                </a:cubicBezTo>
                <a:cubicBezTo>
                  <a:pt x="1161" y="286"/>
                  <a:pt x="1116" y="241"/>
                  <a:pt x="1061" y="241"/>
                </a:cubicBez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849211" y="1734418"/>
            <a:ext cx="171450" cy="4267200"/>
            <a:chOff x="6010275" y="1583258"/>
            <a:chExt cx="171450" cy="4267200"/>
          </a:xfrm>
          <a:solidFill>
            <a:srgbClr val="08B1E7"/>
          </a:solidFill>
        </p:grpSpPr>
        <p:cxnSp>
          <p:nvCxnSpPr>
            <p:cNvPr id="34" name="直接连接符 33"/>
            <p:cNvCxnSpPr>
              <a:stCxn id="35" idx="3"/>
              <a:endCxn id="39" idx="0"/>
            </p:cNvCxnSpPr>
            <p:nvPr/>
          </p:nvCxnSpPr>
          <p:spPr>
            <a:xfrm>
              <a:off x="6096000" y="1713433"/>
              <a:ext cx="0" cy="4076700"/>
            </a:xfrm>
            <a:prstGeom prst="line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 42"/>
            <p:cNvSpPr>
              <a:spLocks/>
            </p:cNvSpPr>
            <p:nvPr/>
          </p:nvSpPr>
          <p:spPr bwMode="auto">
            <a:xfrm>
              <a:off x="6010275" y="1583258"/>
              <a:ext cx="171450" cy="130175"/>
            </a:xfrm>
            <a:custGeom>
              <a:avLst/>
              <a:gdLst>
                <a:gd name="T0" fmla="*/ 54 w 108"/>
                <a:gd name="T1" fmla="*/ 45 h 82"/>
                <a:gd name="T2" fmla="*/ 0 w 108"/>
                <a:gd name="T3" fmla="*/ 0 h 82"/>
                <a:gd name="T4" fmla="*/ 0 w 108"/>
                <a:gd name="T5" fmla="*/ 38 h 82"/>
                <a:gd name="T6" fmla="*/ 54 w 108"/>
                <a:gd name="T7" fmla="*/ 82 h 82"/>
                <a:gd name="T8" fmla="*/ 108 w 108"/>
                <a:gd name="T9" fmla="*/ 38 h 82"/>
                <a:gd name="T10" fmla="*/ 108 w 108"/>
                <a:gd name="T11" fmla="*/ 0 h 82"/>
                <a:gd name="T12" fmla="*/ 54 w 108"/>
                <a:gd name="T13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82">
                  <a:moveTo>
                    <a:pt x="54" y="45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54" y="82"/>
                  </a:lnTo>
                  <a:lnTo>
                    <a:pt x="108" y="38"/>
                  </a:lnTo>
                  <a:lnTo>
                    <a:pt x="108" y="0"/>
                  </a:lnTo>
                  <a:lnTo>
                    <a:pt x="54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3"/>
            <p:cNvSpPr>
              <a:spLocks/>
            </p:cNvSpPr>
            <p:nvPr/>
          </p:nvSpPr>
          <p:spPr bwMode="auto">
            <a:xfrm>
              <a:off x="6010275" y="2615133"/>
              <a:ext cx="171450" cy="133350"/>
            </a:xfrm>
            <a:custGeom>
              <a:avLst/>
              <a:gdLst>
                <a:gd name="T0" fmla="*/ 54 w 108"/>
                <a:gd name="T1" fmla="*/ 45 h 84"/>
                <a:gd name="T2" fmla="*/ 0 w 108"/>
                <a:gd name="T3" fmla="*/ 0 h 84"/>
                <a:gd name="T4" fmla="*/ 0 w 108"/>
                <a:gd name="T5" fmla="*/ 39 h 84"/>
                <a:gd name="T6" fmla="*/ 54 w 108"/>
                <a:gd name="T7" fmla="*/ 84 h 84"/>
                <a:gd name="T8" fmla="*/ 108 w 108"/>
                <a:gd name="T9" fmla="*/ 39 h 84"/>
                <a:gd name="T10" fmla="*/ 108 w 108"/>
                <a:gd name="T11" fmla="*/ 0 h 84"/>
                <a:gd name="T12" fmla="*/ 54 w 108"/>
                <a:gd name="T13" fmla="*/ 4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84">
                  <a:moveTo>
                    <a:pt x="54" y="45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54" y="84"/>
                  </a:lnTo>
                  <a:lnTo>
                    <a:pt x="108" y="39"/>
                  </a:lnTo>
                  <a:lnTo>
                    <a:pt x="108" y="0"/>
                  </a:lnTo>
                  <a:lnTo>
                    <a:pt x="54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4"/>
            <p:cNvSpPr>
              <a:spLocks/>
            </p:cNvSpPr>
            <p:nvPr/>
          </p:nvSpPr>
          <p:spPr bwMode="auto">
            <a:xfrm>
              <a:off x="6010275" y="3650183"/>
              <a:ext cx="171450" cy="133350"/>
            </a:xfrm>
            <a:custGeom>
              <a:avLst/>
              <a:gdLst>
                <a:gd name="T0" fmla="*/ 54 w 108"/>
                <a:gd name="T1" fmla="*/ 46 h 84"/>
                <a:gd name="T2" fmla="*/ 0 w 108"/>
                <a:gd name="T3" fmla="*/ 0 h 84"/>
                <a:gd name="T4" fmla="*/ 0 w 108"/>
                <a:gd name="T5" fmla="*/ 39 h 84"/>
                <a:gd name="T6" fmla="*/ 54 w 108"/>
                <a:gd name="T7" fmla="*/ 84 h 84"/>
                <a:gd name="T8" fmla="*/ 108 w 108"/>
                <a:gd name="T9" fmla="*/ 39 h 84"/>
                <a:gd name="T10" fmla="*/ 108 w 108"/>
                <a:gd name="T11" fmla="*/ 0 h 84"/>
                <a:gd name="T12" fmla="*/ 54 w 108"/>
                <a:gd name="T13" fmla="*/ 4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84">
                  <a:moveTo>
                    <a:pt x="54" y="46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54" y="84"/>
                  </a:lnTo>
                  <a:lnTo>
                    <a:pt x="108" y="39"/>
                  </a:lnTo>
                  <a:lnTo>
                    <a:pt x="108" y="0"/>
                  </a:lnTo>
                  <a:lnTo>
                    <a:pt x="54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5"/>
            <p:cNvSpPr>
              <a:spLocks/>
            </p:cNvSpPr>
            <p:nvPr/>
          </p:nvSpPr>
          <p:spPr bwMode="auto">
            <a:xfrm>
              <a:off x="6010275" y="4685233"/>
              <a:ext cx="171450" cy="130175"/>
            </a:xfrm>
            <a:custGeom>
              <a:avLst/>
              <a:gdLst>
                <a:gd name="T0" fmla="*/ 54 w 108"/>
                <a:gd name="T1" fmla="*/ 46 h 82"/>
                <a:gd name="T2" fmla="*/ 0 w 108"/>
                <a:gd name="T3" fmla="*/ 0 h 82"/>
                <a:gd name="T4" fmla="*/ 0 w 108"/>
                <a:gd name="T5" fmla="*/ 39 h 82"/>
                <a:gd name="T6" fmla="*/ 54 w 108"/>
                <a:gd name="T7" fmla="*/ 82 h 82"/>
                <a:gd name="T8" fmla="*/ 108 w 108"/>
                <a:gd name="T9" fmla="*/ 39 h 82"/>
                <a:gd name="T10" fmla="*/ 108 w 108"/>
                <a:gd name="T11" fmla="*/ 0 h 82"/>
                <a:gd name="T12" fmla="*/ 54 w 108"/>
                <a:gd name="T13" fmla="*/ 4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82">
                  <a:moveTo>
                    <a:pt x="54" y="46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54" y="82"/>
                  </a:lnTo>
                  <a:lnTo>
                    <a:pt x="108" y="39"/>
                  </a:lnTo>
                  <a:lnTo>
                    <a:pt x="108" y="0"/>
                  </a:lnTo>
                  <a:lnTo>
                    <a:pt x="54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6"/>
            <p:cNvSpPr>
              <a:spLocks/>
            </p:cNvSpPr>
            <p:nvPr/>
          </p:nvSpPr>
          <p:spPr bwMode="auto">
            <a:xfrm>
              <a:off x="6010275" y="5718696"/>
              <a:ext cx="171450" cy="131762"/>
            </a:xfrm>
            <a:custGeom>
              <a:avLst/>
              <a:gdLst>
                <a:gd name="T0" fmla="*/ 54 w 108"/>
                <a:gd name="T1" fmla="*/ 45 h 83"/>
                <a:gd name="T2" fmla="*/ 0 w 108"/>
                <a:gd name="T3" fmla="*/ 0 h 83"/>
                <a:gd name="T4" fmla="*/ 0 w 108"/>
                <a:gd name="T5" fmla="*/ 38 h 83"/>
                <a:gd name="T6" fmla="*/ 54 w 108"/>
                <a:gd name="T7" fmla="*/ 83 h 83"/>
                <a:gd name="T8" fmla="*/ 108 w 108"/>
                <a:gd name="T9" fmla="*/ 38 h 83"/>
                <a:gd name="T10" fmla="*/ 108 w 108"/>
                <a:gd name="T11" fmla="*/ 0 h 83"/>
                <a:gd name="T12" fmla="*/ 54 w 108"/>
                <a:gd name="T13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83">
                  <a:moveTo>
                    <a:pt x="54" y="45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54" y="83"/>
                  </a:lnTo>
                  <a:lnTo>
                    <a:pt x="108" y="38"/>
                  </a:lnTo>
                  <a:lnTo>
                    <a:pt x="108" y="0"/>
                  </a:lnTo>
                  <a:lnTo>
                    <a:pt x="54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3121886" y="1521693"/>
            <a:ext cx="1654175" cy="1651000"/>
          </a:xfrm>
          <a:prstGeom prst="ellipse">
            <a:avLst/>
          </a:prstGeom>
          <a:solidFill>
            <a:srgbClr val="B4D75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5714273" y="2126531"/>
            <a:ext cx="441325" cy="441325"/>
          </a:xfrm>
          <a:prstGeom prst="ellipse">
            <a:avLst/>
          </a:prstGeom>
          <a:solidFill>
            <a:srgbClr val="B4D75B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2" name="Freeform 49"/>
          <p:cNvSpPr>
            <a:spLocks/>
          </p:cNvSpPr>
          <p:nvPr/>
        </p:nvSpPr>
        <p:spPr bwMode="auto">
          <a:xfrm>
            <a:off x="3005998" y="3464793"/>
            <a:ext cx="3205163" cy="1885950"/>
          </a:xfrm>
          <a:custGeom>
            <a:avLst/>
            <a:gdLst>
              <a:gd name="T0" fmla="*/ 1061 w 1161"/>
              <a:gd name="T1" fmla="*/ 242 h 683"/>
              <a:gd name="T2" fmla="*/ 1007 w 1161"/>
              <a:gd name="T3" fmla="*/ 257 h 683"/>
              <a:gd name="T4" fmla="*/ 1007 w 1161"/>
              <a:gd name="T5" fmla="*/ 257 h 683"/>
              <a:gd name="T6" fmla="*/ 848 w 1161"/>
              <a:gd name="T7" fmla="*/ 303 h 683"/>
              <a:gd name="T8" fmla="*/ 605 w 1161"/>
              <a:gd name="T9" fmla="*/ 125 h 683"/>
              <a:gd name="T10" fmla="*/ 605 w 1161"/>
              <a:gd name="T11" fmla="*/ 125 h 683"/>
              <a:gd name="T12" fmla="*/ 605 w 1161"/>
              <a:gd name="T13" fmla="*/ 124 h 683"/>
              <a:gd name="T14" fmla="*/ 605 w 1161"/>
              <a:gd name="T15" fmla="*/ 124 h 683"/>
              <a:gd name="T16" fmla="*/ 342 w 1161"/>
              <a:gd name="T17" fmla="*/ 0 h 683"/>
              <a:gd name="T18" fmla="*/ 0 w 1161"/>
              <a:gd name="T19" fmla="*/ 342 h 683"/>
              <a:gd name="T20" fmla="*/ 342 w 1161"/>
              <a:gd name="T21" fmla="*/ 683 h 683"/>
              <a:gd name="T22" fmla="*/ 605 w 1161"/>
              <a:gd name="T23" fmla="*/ 559 h 683"/>
              <a:gd name="T24" fmla="*/ 605 w 1161"/>
              <a:gd name="T25" fmla="*/ 559 h 683"/>
              <a:gd name="T26" fmla="*/ 848 w 1161"/>
              <a:gd name="T27" fmla="*/ 380 h 683"/>
              <a:gd name="T28" fmla="*/ 1007 w 1161"/>
              <a:gd name="T29" fmla="*/ 426 h 683"/>
              <a:gd name="T30" fmla="*/ 1007 w 1161"/>
              <a:gd name="T31" fmla="*/ 426 h 683"/>
              <a:gd name="T32" fmla="*/ 1061 w 1161"/>
              <a:gd name="T33" fmla="*/ 441 h 683"/>
              <a:gd name="T34" fmla="*/ 1161 w 1161"/>
              <a:gd name="T35" fmla="*/ 342 h 683"/>
              <a:gd name="T36" fmla="*/ 1061 w 1161"/>
              <a:gd name="T37" fmla="*/ 242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61" h="683">
                <a:moveTo>
                  <a:pt x="1061" y="242"/>
                </a:moveTo>
                <a:cubicBezTo>
                  <a:pt x="1041" y="242"/>
                  <a:pt x="1023" y="248"/>
                  <a:pt x="1007" y="257"/>
                </a:cubicBezTo>
                <a:cubicBezTo>
                  <a:pt x="1007" y="257"/>
                  <a:pt x="1007" y="257"/>
                  <a:pt x="1007" y="257"/>
                </a:cubicBezTo>
                <a:cubicBezTo>
                  <a:pt x="964" y="285"/>
                  <a:pt x="974" y="303"/>
                  <a:pt x="848" y="303"/>
                </a:cubicBezTo>
                <a:cubicBezTo>
                  <a:pt x="700" y="303"/>
                  <a:pt x="699" y="236"/>
                  <a:pt x="605" y="125"/>
                </a:cubicBezTo>
                <a:cubicBezTo>
                  <a:pt x="605" y="125"/>
                  <a:pt x="605" y="125"/>
                  <a:pt x="605" y="125"/>
                </a:cubicBezTo>
                <a:cubicBezTo>
                  <a:pt x="605" y="125"/>
                  <a:pt x="605" y="124"/>
                  <a:pt x="605" y="124"/>
                </a:cubicBezTo>
                <a:cubicBezTo>
                  <a:pt x="605" y="124"/>
                  <a:pt x="605" y="124"/>
                  <a:pt x="605" y="124"/>
                </a:cubicBezTo>
                <a:cubicBezTo>
                  <a:pt x="542" y="49"/>
                  <a:pt x="448" y="0"/>
                  <a:pt x="342" y="0"/>
                </a:cubicBezTo>
                <a:cubicBezTo>
                  <a:pt x="153" y="0"/>
                  <a:pt x="0" y="153"/>
                  <a:pt x="0" y="342"/>
                </a:cubicBezTo>
                <a:cubicBezTo>
                  <a:pt x="0" y="530"/>
                  <a:pt x="153" y="683"/>
                  <a:pt x="342" y="683"/>
                </a:cubicBezTo>
                <a:cubicBezTo>
                  <a:pt x="448" y="683"/>
                  <a:pt x="542" y="634"/>
                  <a:pt x="605" y="559"/>
                </a:cubicBezTo>
                <a:cubicBezTo>
                  <a:pt x="605" y="559"/>
                  <a:pt x="605" y="559"/>
                  <a:pt x="605" y="559"/>
                </a:cubicBezTo>
                <a:cubicBezTo>
                  <a:pt x="699" y="448"/>
                  <a:pt x="700" y="380"/>
                  <a:pt x="848" y="380"/>
                </a:cubicBezTo>
                <a:cubicBezTo>
                  <a:pt x="974" y="380"/>
                  <a:pt x="964" y="398"/>
                  <a:pt x="1007" y="426"/>
                </a:cubicBezTo>
                <a:cubicBezTo>
                  <a:pt x="1007" y="426"/>
                  <a:pt x="1007" y="426"/>
                  <a:pt x="1007" y="426"/>
                </a:cubicBezTo>
                <a:cubicBezTo>
                  <a:pt x="1023" y="436"/>
                  <a:pt x="1041" y="441"/>
                  <a:pt x="1061" y="441"/>
                </a:cubicBezTo>
                <a:cubicBezTo>
                  <a:pt x="1116" y="441"/>
                  <a:pt x="1161" y="397"/>
                  <a:pt x="1161" y="342"/>
                </a:cubicBezTo>
                <a:cubicBezTo>
                  <a:pt x="1161" y="286"/>
                  <a:pt x="1116" y="242"/>
                  <a:pt x="1061" y="242"/>
                </a:cubicBez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Oval 50"/>
          <p:cNvSpPr>
            <a:spLocks noChangeArrowheads="1"/>
          </p:cNvSpPr>
          <p:nvPr/>
        </p:nvSpPr>
        <p:spPr bwMode="auto">
          <a:xfrm>
            <a:off x="3121886" y="3580681"/>
            <a:ext cx="1654175" cy="1654175"/>
          </a:xfrm>
          <a:prstGeom prst="ellipse">
            <a:avLst/>
          </a:prstGeom>
          <a:solidFill>
            <a:srgbClr val="7FC76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Oval 51"/>
          <p:cNvSpPr>
            <a:spLocks noChangeArrowheads="1"/>
          </p:cNvSpPr>
          <p:nvPr/>
        </p:nvSpPr>
        <p:spPr bwMode="auto">
          <a:xfrm>
            <a:off x="5714273" y="4185518"/>
            <a:ext cx="441325" cy="444500"/>
          </a:xfrm>
          <a:prstGeom prst="ellipse">
            <a:avLst/>
          </a:prstGeom>
          <a:solidFill>
            <a:srgbClr val="B4D75B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5" name="Freeform 54"/>
          <p:cNvSpPr>
            <a:spLocks/>
          </p:cNvSpPr>
          <p:nvPr/>
        </p:nvSpPr>
        <p:spPr bwMode="auto">
          <a:xfrm>
            <a:off x="5658711" y="2436093"/>
            <a:ext cx="3205163" cy="1881187"/>
          </a:xfrm>
          <a:custGeom>
            <a:avLst/>
            <a:gdLst>
              <a:gd name="T0" fmla="*/ 819 w 1161"/>
              <a:gd name="T1" fmla="*/ 0 h 682"/>
              <a:gd name="T2" fmla="*/ 556 w 1161"/>
              <a:gd name="T3" fmla="*/ 124 h 682"/>
              <a:gd name="T4" fmla="*/ 556 w 1161"/>
              <a:gd name="T5" fmla="*/ 124 h 682"/>
              <a:gd name="T6" fmla="*/ 556 w 1161"/>
              <a:gd name="T7" fmla="*/ 124 h 682"/>
              <a:gd name="T8" fmla="*/ 556 w 1161"/>
              <a:gd name="T9" fmla="*/ 124 h 682"/>
              <a:gd name="T10" fmla="*/ 313 w 1161"/>
              <a:gd name="T11" fmla="*/ 303 h 682"/>
              <a:gd name="T12" fmla="*/ 154 w 1161"/>
              <a:gd name="T13" fmla="*/ 257 h 682"/>
              <a:gd name="T14" fmla="*/ 154 w 1161"/>
              <a:gd name="T15" fmla="*/ 257 h 682"/>
              <a:gd name="T16" fmla="*/ 100 w 1161"/>
              <a:gd name="T17" fmla="*/ 241 h 682"/>
              <a:gd name="T18" fmla="*/ 0 w 1161"/>
              <a:gd name="T19" fmla="*/ 341 h 682"/>
              <a:gd name="T20" fmla="*/ 100 w 1161"/>
              <a:gd name="T21" fmla="*/ 441 h 682"/>
              <a:gd name="T22" fmla="*/ 154 w 1161"/>
              <a:gd name="T23" fmla="*/ 425 h 682"/>
              <a:gd name="T24" fmla="*/ 154 w 1161"/>
              <a:gd name="T25" fmla="*/ 425 h 682"/>
              <a:gd name="T26" fmla="*/ 313 w 1161"/>
              <a:gd name="T27" fmla="*/ 380 h 682"/>
              <a:gd name="T28" fmla="*/ 556 w 1161"/>
              <a:gd name="T29" fmla="*/ 558 h 682"/>
              <a:gd name="T30" fmla="*/ 556 w 1161"/>
              <a:gd name="T31" fmla="*/ 558 h 682"/>
              <a:gd name="T32" fmla="*/ 819 w 1161"/>
              <a:gd name="T33" fmla="*/ 682 h 682"/>
              <a:gd name="T34" fmla="*/ 1161 w 1161"/>
              <a:gd name="T35" fmla="*/ 341 h 682"/>
              <a:gd name="T36" fmla="*/ 819 w 1161"/>
              <a:gd name="T37" fmla="*/ 0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61" h="682">
                <a:moveTo>
                  <a:pt x="819" y="0"/>
                </a:moveTo>
                <a:cubicBezTo>
                  <a:pt x="714" y="0"/>
                  <a:pt x="619" y="48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556" y="124"/>
                  <a:pt x="556" y="124"/>
                  <a:pt x="556" y="124"/>
                </a:cubicBezTo>
                <a:cubicBezTo>
                  <a:pt x="462" y="235"/>
                  <a:pt x="461" y="303"/>
                  <a:pt x="313" y="303"/>
                </a:cubicBezTo>
                <a:cubicBezTo>
                  <a:pt x="187" y="303"/>
                  <a:pt x="197" y="284"/>
                  <a:pt x="154" y="257"/>
                </a:cubicBezTo>
                <a:cubicBezTo>
                  <a:pt x="154" y="257"/>
                  <a:pt x="154" y="257"/>
                  <a:pt x="154" y="257"/>
                </a:cubicBezTo>
                <a:cubicBezTo>
                  <a:pt x="138" y="247"/>
                  <a:pt x="120" y="241"/>
                  <a:pt x="100" y="241"/>
                </a:cubicBezTo>
                <a:cubicBezTo>
                  <a:pt x="45" y="241"/>
                  <a:pt x="0" y="286"/>
                  <a:pt x="0" y="341"/>
                </a:cubicBezTo>
                <a:cubicBezTo>
                  <a:pt x="0" y="396"/>
                  <a:pt x="45" y="441"/>
                  <a:pt x="100" y="441"/>
                </a:cubicBezTo>
                <a:cubicBezTo>
                  <a:pt x="120" y="441"/>
                  <a:pt x="138" y="435"/>
                  <a:pt x="154" y="425"/>
                </a:cubicBezTo>
                <a:cubicBezTo>
                  <a:pt x="154" y="425"/>
                  <a:pt x="154" y="425"/>
                  <a:pt x="154" y="425"/>
                </a:cubicBezTo>
                <a:cubicBezTo>
                  <a:pt x="197" y="398"/>
                  <a:pt x="187" y="380"/>
                  <a:pt x="313" y="380"/>
                </a:cubicBezTo>
                <a:cubicBezTo>
                  <a:pt x="461" y="380"/>
                  <a:pt x="462" y="447"/>
                  <a:pt x="556" y="558"/>
                </a:cubicBezTo>
                <a:cubicBezTo>
                  <a:pt x="556" y="558"/>
                  <a:pt x="556" y="558"/>
                  <a:pt x="556" y="558"/>
                </a:cubicBezTo>
                <a:cubicBezTo>
                  <a:pt x="619" y="634"/>
                  <a:pt x="714" y="682"/>
                  <a:pt x="819" y="682"/>
                </a:cubicBezTo>
                <a:cubicBezTo>
                  <a:pt x="1008" y="682"/>
                  <a:pt x="1161" y="530"/>
                  <a:pt x="1161" y="341"/>
                </a:cubicBezTo>
                <a:cubicBezTo>
                  <a:pt x="1161" y="153"/>
                  <a:pt x="1008" y="0"/>
                  <a:pt x="819" y="0"/>
                </a:cubicBez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Oval 55"/>
          <p:cNvSpPr>
            <a:spLocks noChangeArrowheads="1"/>
          </p:cNvSpPr>
          <p:nvPr/>
        </p:nvSpPr>
        <p:spPr bwMode="auto">
          <a:xfrm>
            <a:off x="7093811" y="2551981"/>
            <a:ext cx="1654175" cy="1652587"/>
          </a:xfrm>
          <a:prstGeom prst="ellipse">
            <a:avLst/>
          </a:prstGeom>
          <a:solidFill>
            <a:srgbClr val="B4D75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Oval 56"/>
          <p:cNvSpPr>
            <a:spLocks noChangeArrowheads="1"/>
          </p:cNvSpPr>
          <p:nvPr/>
        </p:nvSpPr>
        <p:spPr bwMode="auto">
          <a:xfrm>
            <a:off x="5714273" y="3155231"/>
            <a:ext cx="441325" cy="444500"/>
          </a:xfrm>
          <a:prstGeom prst="ellipse">
            <a:avLst/>
          </a:prstGeom>
          <a:solidFill>
            <a:srgbClr val="B4D75B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B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8" name="Oval 57"/>
          <p:cNvSpPr>
            <a:spLocks noChangeArrowheads="1"/>
          </p:cNvSpPr>
          <p:nvPr/>
        </p:nvSpPr>
        <p:spPr bwMode="auto">
          <a:xfrm>
            <a:off x="7093811" y="4614143"/>
            <a:ext cx="1654175" cy="1649412"/>
          </a:xfrm>
          <a:prstGeom prst="ellipse">
            <a:avLst/>
          </a:prstGeom>
          <a:solidFill>
            <a:srgbClr val="7FC76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Oval 59"/>
          <p:cNvSpPr>
            <a:spLocks noChangeArrowheads="1"/>
          </p:cNvSpPr>
          <p:nvPr/>
        </p:nvSpPr>
        <p:spPr bwMode="auto">
          <a:xfrm>
            <a:off x="5714273" y="5217393"/>
            <a:ext cx="441325" cy="442912"/>
          </a:xfrm>
          <a:prstGeom prst="ellipse">
            <a:avLst/>
          </a:prstGeom>
          <a:solidFill>
            <a:srgbClr val="B4D75B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D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0" name="TextBox 30"/>
          <p:cNvSpPr txBox="1"/>
          <p:nvPr/>
        </p:nvSpPr>
        <p:spPr>
          <a:xfrm>
            <a:off x="3493203" y="1916306"/>
            <a:ext cx="91154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产品介绍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Box 30"/>
          <p:cNvSpPr txBox="1"/>
          <p:nvPr/>
        </p:nvSpPr>
        <p:spPr>
          <a:xfrm>
            <a:off x="7442663" y="2947387"/>
            <a:ext cx="9564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产品介绍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TextBox 30"/>
          <p:cNvSpPr txBox="1"/>
          <p:nvPr/>
        </p:nvSpPr>
        <p:spPr>
          <a:xfrm>
            <a:off x="3465290" y="3976881"/>
            <a:ext cx="9673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产品介绍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TextBox 30"/>
          <p:cNvSpPr txBox="1"/>
          <p:nvPr/>
        </p:nvSpPr>
        <p:spPr>
          <a:xfrm>
            <a:off x="7478667" y="5007962"/>
            <a:ext cx="8844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产品介绍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9545064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5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2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75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25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8" grpId="0"/>
      <p:bldP spid="29" grpId="0"/>
      <p:bldP spid="30" grpId="0"/>
      <p:bldP spid="31" grpId="0" animBg="1"/>
      <p:bldP spid="32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双波形 112"/>
          <p:cNvSpPr/>
          <p:nvPr/>
        </p:nvSpPr>
        <p:spPr>
          <a:xfrm>
            <a:off x="1990750" y="1677662"/>
            <a:ext cx="3816424" cy="1911088"/>
          </a:xfrm>
          <a:prstGeom prst="doubleWav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双波形 113"/>
          <p:cNvSpPr/>
          <p:nvPr/>
        </p:nvSpPr>
        <p:spPr>
          <a:xfrm>
            <a:off x="1990750" y="3765894"/>
            <a:ext cx="3816424" cy="1911088"/>
          </a:xfrm>
          <a:prstGeom prst="doubleWav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8575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双波形 109"/>
          <p:cNvSpPr/>
          <p:nvPr/>
        </p:nvSpPr>
        <p:spPr>
          <a:xfrm>
            <a:off x="6505504" y="1677662"/>
            <a:ext cx="3672408" cy="1911088"/>
          </a:xfrm>
          <a:prstGeom prst="doubleWav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8575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8" name="图片 107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5400000">
            <a:off x="3731954" y="3638660"/>
            <a:ext cx="6072905" cy="525805"/>
          </a:xfrm>
          <a:prstGeom prst="rect">
            <a:avLst/>
          </a:prstGeom>
        </p:spPr>
      </p:pic>
      <p:sp>
        <p:nvSpPr>
          <p:cNvPr id="111" name="双波形 110"/>
          <p:cNvSpPr/>
          <p:nvPr/>
        </p:nvSpPr>
        <p:spPr>
          <a:xfrm>
            <a:off x="6505504" y="3765894"/>
            <a:ext cx="3672408" cy="1911088"/>
          </a:xfrm>
          <a:prstGeom prst="doubleWav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8575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2" name="图片 111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5400000" flipV="1">
            <a:off x="2518693" y="3649535"/>
            <a:ext cx="6072905" cy="504056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1123053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产品展示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6085553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10" grpId="0" animBg="1"/>
      <p:bldP spid="111" grpId="0" animBg="1"/>
      <p:bldP spid="1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2745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主要业务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9"/>
          <p:cNvSpPr txBox="1"/>
          <p:nvPr/>
        </p:nvSpPr>
        <p:spPr>
          <a:xfrm>
            <a:off x="7842973" y="1953059"/>
            <a:ext cx="3407716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3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</a:t>
            </a:r>
            <a:r>
              <a:rPr lang="zh-CN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98031" y="1887432"/>
            <a:ext cx="3850349" cy="567270"/>
            <a:chOff x="4017302" y="1887432"/>
            <a:chExt cx="3850349" cy="567270"/>
          </a:xfrm>
        </p:grpSpPr>
        <p:sp>
          <p:nvSpPr>
            <p:cNvPr id="25" name="任意多边形 24"/>
            <p:cNvSpPr/>
            <p:nvPr/>
          </p:nvSpPr>
          <p:spPr>
            <a:xfrm>
              <a:off x="4017302" y="1887432"/>
              <a:ext cx="3850349" cy="567270"/>
            </a:xfrm>
            <a:custGeom>
              <a:avLst/>
              <a:gdLst>
                <a:gd name="connsiteX0" fmla="*/ 0 w 3850349"/>
                <a:gd name="connsiteY0" fmla="*/ 0 h 567270"/>
                <a:gd name="connsiteX1" fmla="*/ 3566714 w 3850349"/>
                <a:gd name="connsiteY1" fmla="*/ 0 h 567270"/>
                <a:gd name="connsiteX2" fmla="*/ 3850349 w 3850349"/>
                <a:gd name="connsiteY2" fmla="*/ 283635 h 567270"/>
                <a:gd name="connsiteX3" fmla="*/ 3566714 w 3850349"/>
                <a:gd name="connsiteY3" fmla="*/ 567270 h 567270"/>
                <a:gd name="connsiteX4" fmla="*/ 592483 w 3850349"/>
                <a:gd name="connsiteY4" fmla="*/ 567270 h 567270"/>
                <a:gd name="connsiteX5" fmla="*/ 504765 w 3850349"/>
                <a:gd name="connsiteY5" fmla="*/ 449966 h 567270"/>
                <a:gd name="connsiteX6" fmla="*/ 28846 w 3850349"/>
                <a:gd name="connsiteY6" fmla="*/ 17524 h 56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0349" h="567270">
                  <a:moveTo>
                    <a:pt x="0" y="0"/>
                  </a:moveTo>
                  <a:lnTo>
                    <a:pt x="3566714" y="0"/>
                  </a:lnTo>
                  <a:lnTo>
                    <a:pt x="3850349" y="283635"/>
                  </a:lnTo>
                  <a:lnTo>
                    <a:pt x="3566714" y="567270"/>
                  </a:lnTo>
                  <a:lnTo>
                    <a:pt x="592483" y="567270"/>
                  </a:lnTo>
                  <a:lnTo>
                    <a:pt x="504765" y="449966"/>
                  </a:lnTo>
                  <a:cubicBezTo>
                    <a:pt x="367864" y="284081"/>
                    <a:pt x="207536" y="138245"/>
                    <a:pt x="28846" y="17524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TextBox 30"/>
            <p:cNvSpPr txBox="1"/>
            <p:nvPr/>
          </p:nvSpPr>
          <p:spPr>
            <a:xfrm>
              <a:off x="5085111" y="1955624"/>
              <a:ext cx="236689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主要业务介绍</a:t>
              </a:r>
              <a:endParaRPr lang="zh-CN" altLang="en-US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536793" y="2682769"/>
            <a:ext cx="3111586" cy="567270"/>
            <a:chOff x="4756064" y="2682769"/>
            <a:chExt cx="3111586" cy="567270"/>
          </a:xfrm>
        </p:grpSpPr>
        <p:sp>
          <p:nvSpPr>
            <p:cNvPr id="28" name="任意多边形 27"/>
            <p:cNvSpPr/>
            <p:nvPr/>
          </p:nvSpPr>
          <p:spPr>
            <a:xfrm>
              <a:off x="4756064" y="2682769"/>
              <a:ext cx="3111586" cy="567270"/>
            </a:xfrm>
            <a:custGeom>
              <a:avLst/>
              <a:gdLst>
                <a:gd name="connsiteX0" fmla="*/ 0 w 3111586"/>
                <a:gd name="connsiteY0" fmla="*/ 0 h 567270"/>
                <a:gd name="connsiteX1" fmla="*/ 2827951 w 3111586"/>
                <a:gd name="connsiteY1" fmla="*/ 0 h 567270"/>
                <a:gd name="connsiteX2" fmla="*/ 3111586 w 3111586"/>
                <a:gd name="connsiteY2" fmla="*/ 283635 h 567270"/>
                <a:gd name="connsiteX3" fmla="*/ 2827951 w 3111586"/>
                <a:gd name="connsiteY3" fmla="*/ 567270 h 567270"/>
                <a:gd name="connsiteX4" fmla="*/ 216299 w 3111586"/>
                <a:gd name="connsiteY4" fmla="*/ 567270 h 567270"/>
                <a:gd name="connsiteX5" fmla="*/ 176658 w 3111586"/>
                <a:gd name="connsiteY5" fmla="*/ 413101 h 567270"/>
                <a:gd name="connsiteX6" fmla="*/ 7068 w 3111586"/>
                <a:gd name="connsiteY6" fmla="*/ 11634 h 56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1586" h="567270">
                  <a:moveTo>
                    <a:pt x="0" y="0"/>
                  </a:moveTo>
                  <a:lnTo>
                    <a:pt x="2827951" y="0"/>
                  </a:lnTo>
                  <a:lnTo>
                    <a:pt x="3111586" y="283635"/>
                  </a:lnTo>
                  <a:lnTo>
                    <a:pt x="2827951" y="567270"/>
                  </a:lnTo>
                  <a:lnTo>
                    <a:pt x="216299" y="567270"/>
                  </a:lnTo>
                  <a:lnTo>
                    <a:pt x="176658" y="413101"/>
                  </a:lnTo>
                  <a:cubicBezTo>
                    <a:pt x="133041" y="272869"/>
                    <a:pt x="76011" y="138546"/>
                    <a:pt x="7068" y="11634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TextBox 30"/>
            <p:cNvSpPr txBox="1"/>
            <p:nvPr/>
          </p:nvSpPr>
          <p:spPr>
            <a:xfrm>
              <a:off x="5085111" y="2750961"/>
              <a:ext cx="236689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主要业务介绍</a:t>
              </a:r>
              <a:endParaRPr lang="zh-CN" altLang="en-US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94215" y="3478106"/>
            <a:ext cx="2854165" cy="567270"/>
            <a:chOff x="5013486" y="3478106"/>
            <a:chExt cx="2854165" cy="567270"/>
          </a:xfrm>
        </p:grpSpPr>
        <p:sp>
          <p:nvSpPr>
            <p:cNvPr id="31" name="任意多边形 30"/>
            <p:cNvSpPr/>
            <p:nvPr/>
          </p:nvSpPr>
          <p:spPr>
            <a:xfrm>
              <a:off x="5013486" y="3478106"/>
              <a:ext cx="2854165" cy="567270"/>
            </a:xfrm>
            <a:custGeom>
              <a:avLst/>
              <a:gdLst>
                <a:gd name="connsiteX0" fmla="*/ 0 w 2854165"/>
                <a:gd name="connsiteY0" fmla="*/ 0 h 567270"/>
                <a:gd name="connsiteX1" fmla="*/ 2570530 w 2854165"/>
                <a:gd name="connsiteY1" fmla="*/ 0 h 567270"/>
                <a:gd name="connsiteX2" fmla="*/ 2854165 w 2854165"/>
                <a:gd name="connsiteY2" fmla="*/ 283635 h 567270"/>
                <a:gd name="connsiteX3" fmla="*/ 2570530 w 2854165"/>
                <a:gd name="connsiteY3" fmla="*/ 567270 h 567270"/>
                <a:gd name="connsiteX4" fmla="*/ 0 w 2854165"/>
                <a:gd name="connsiteY4" fmla="*/ 567270 h 567270"/>
                <a:gd name="connsiteX5" fmla="*/ 8346 w 2854165"/>
                <a:gd name="connsiteY5" fmla="*/ 512582 h 567270"/>
                <a:gd name="connsiteX6" fmla="*/ 19907 w 2854165"/>
                <a:gd name="connsiteY6" fmla="*/ 283636 h 567270"/>
                <a:gd name="connsiteX7" fmla="*/ 8346 w 2854165"/>
                <a:gd name="connsiteY7" fmla="*/ 54690 h 56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4165" h="567270">
                  <a:moveTo>
                    <a:pt x="0" y="0"/>
                  </a:moveTo>
                  <a:lnTo>
                    <a:pt x="2570530" y="0"/>
                  </a:lnTo>
                  <a:lnTo>
                    <a:pt x="2854165" y="283635"/>
                  </a:lnTo>
                  <a:lnTo>
                    <a:pt x="2570530" y="567270"/>
                  </a:lnTo>
                  <a:lnTo>
                    <a:pt x="0" y="567270"/>
                  </a:lnTo>
                  <a:lnTo>
                    <a:pt x="8346" y="512582"/>
                  </a:lnTo>
                  <a:cubicBezTo>
                    <a:pt x="15991" y="437306"/>
                    <a:pt x="19907" y="360929"/>
                    <a:pt x="19907" y="283636"/>
                  </a:cubicBezTo>
                  <a:cubicBezTo>
                    <a:pt x="19907" y="206344"/>
                    <a:pt x="15991" y="129966"/>
                    <a:pt x="8346" y="54690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TextBox 30"/>
            <p:cNvSpPr txBox="1"/>
            <p:nvPr/>
          </p:nvSpPr>
          <p:spPr>
            <a:xfrm>
              <a:off x="5116428" y="3546298"/>
              <a:ext cx="230425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主要业务介绍</a:t>
              </a:r>
              <a:endParaRPr lang="zh-CN" altLang="en-US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536795" y="4273443"/>
            <a:ext cx="3111584" cy="567270"/>
            <a:chOff x="4756066" y="4273443"/>
            <a:chExt cx="3111584" cy="567270"/>
          </a:xfrm>
        </p:grpSpPr>
        <p:sp>
          <p:nvSpPr>
            <p:cNvPr id="34" name="任意多边形 33"/>
            <p:cNvSpPr/>
            <p:nvPr/>
          </p:nvSpPr>
          <p:spPr>
            <a:xfrm>
              <a:off x="4756066" y="4273443"/>
              <a:ext cx="3111584" cy="567270"/>
            </a:xfrm>
            <a:custGeom>
              <a:avLst/>
              <a:gdLst>
                <a:gd name="connsiteX0" fmla="*/ 216297 w 3111584"/>
                <a:gd name="connsiteY0" fmla="*/ 0 h 567270"/>
                <a:gd name="connsiteX1" fmla="*/ 2827949 w 3111584"/>
                <a:gd name="connsiteY1" fmla="*/ 0 h 567270"/>
                <a:gd name="connsiteX2" fmla="*/ 3111584 w 3111584"/>
                <a:gd name="connsiteY2" fmla="*/ 283635 h 567270"/>
                <a:gd name="connsiteX3" fmla="*/ 2827949 w 3111584"/>
                <a:gd name="connsiteY3" fmla="*/ 567270 h 567270"/>
                <a:gd name="connsiteX4" fmla="*/ 0 w 3111584"/>
                <a:gd name="connsiteY4" fmla="*/ 567270 h 567270"/>
                <a:gd name="connsiteX5" fmla="*/ 7066 w 3111584"/>
                <a:gd name="connsiteY5" fmla="*/ 555638 h 567270"/>
                <a:gd name="connsiteX6" fmla="*/ 176656 w 3111584"/>
                <a:gd name="connsiteY6" fmla="*/ 154171 h 56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1584" h="567270">
                  <a:moveTo>
                    <a:pt x="216297" y="0"/>
                  </a:moveTo>
                  <a:lnTo>
                    <a:pt x="2827949" y="0"/>
                  </a:lnTo>
                  <a:lnTo>
                    <a:pt x="3111584" y="283635"/>
                  </a:lnTo>
                  <a:lnTo>
                    <a:pt x="2827949" y="567270"/>
                  </a:lnTo>
                  <a:lnTo>
                    <a:pt x="0" y="567270"/>
                  </a:lnTo>
                  <a:lnTo>
                    <a:pt x="7066" y="555638"/>
                  </a:lnTo>
                  <a:cubicBezTo>
                    <a:pt x="76009" y="428726"/>
                    <a:pt x="133039" y="294403"/>
                    <a:pt x="176656" y="154171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TextBox 30"/>
            <p:cNvSpPr txBox="1"/>
            <p:nvPr/>
          </p:nvSpPr>
          <p:spPr>
            <a:xfrm>
              <a:off x="5085111" y="4341635"/>
              <a:ext cx="236689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主要业务介绍</a:t>
              </a:r>
              <a:endParaRPr lang="zh-CN" altLang="en-US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798031" y="5068782"/>
            <a:ext cx="3850349" cy="567270"/>
            <a:chOff x="4017302" y="5068782"/>
            <a:chExt cx="3850349" cy="567270"/>
          </a:xfrm>
        </p:grpSpPr>
        <p:sp>
          <p:nvSpPr>
            <p:cNvPr id="37" name="任意多边形 36"/>
            <p:cNvSpPr/>
            <p:nvPr/>
          </p:nvSpPr>
          <p:spPr>
            <a:xfrm>
              <a:off x="4017302" y="5068782"/>
              <a:ext cx="3850349" cy="567270"/>
            </a:xfrm>
            <a:custGeom>
              <a:avLst/>
              <a:gdLst>
                <a:gd name="connsiteX0" fmla="*/ 592483 w 3850349"/>
                <a:gd name="connsiteY0" fmla="*/ 0 h 567270"/>
                <a:gd name="connsiteX1" fmla="*/ 3566714 w 3850349"/>
                <a:gd name="connsiteY1" fmla="*/ 0 h 567270"/>
                <a:gd name="connsiteX2" fmla="*/ 3850349 w 3850349"/>
                <a:gd name="connsiteY2" fmla="*/ 283635 h 567270"/>
                <a:gd name="connsiteX3" fmla="*/ 3566714 w 3850349"/>
                <a:gd name="connsiteY3" fmla="*/ 567270 h 567270"/>
                <a:gd name="connsiteX4" fmla="*/ 0 w 3850349"/>
                <a:gd name="connsiteY4" fmla="*/ 567270 h 567270"/>
                <a:gd name="connsiteX5" fmla="*/ 28846 w 3850349"/>
                <a:gd name="connsiteY5" fmla="*/ 549746 h 567270"/>
                <a:gd name="connsiteX6" fmla="*/ 504765 w 3850349"/>
                <a:gd name="connsiteY6" fmla="*/ 117304 h 56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0349" h="567270">
                  <a:moveTo>
                    <a:pt x="592483" y="0"/>
                  </a:moveTo>
                  <a:lnTo>
                    <a:pt x="3566714" y="0"/>
                  </a:lnTo>
                  <a:lnTo>
                    <a:pt x="3850349" y="283635"/>
                  </a:lnTo>
                  <a:lnTo>
                    <a:pt x="3566714" y="567270"/>
                  </a:lnTo>
                  <a:lnTo>
                    <a:pt x="0" y="567270"/>
                  </a:lnTo>
                  <a:lnTo>
                    <a:pt x="28846" y="549746"/>
                  </a:lnTo>
                  <a:cubicBezTo>
                    <a:pt x="207536" y="429025"/>
                    <a:pt x="367864" y="283190"/>
                    <a:pt x="504765" y="117304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TextBox 30"/>
            <p:cNvSpPr txBox="1"/>
            <p:nvPr/>
          </p:nvSpPr>
          <p:spPr>
            <a:xfrm>
              <a:off x="5085111" y="5136974"/>
              <a:ext cx="236689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主要业务介绍</a:t>
              </a:r>
              <a:endParaRPr lang="zh-CN" altLang="en-US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9" name="TextBox 29"/>
          <p:cNvSpPr txBox="1"/>
          <p:nvPr/>
        </p:nvSpPr>
        <p:spPr>
          <a:xfrm>
            <a:off x="7842973" y="2748396"/>
            <a:ext cx="3407716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3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29"/>
          <p:cNvSpPr txBox="1"/>
          <p:nvPr/>
        </p:nvSpPr>
        <p:spPr>
          <a:xfrm>
            <a:off x="7842973" y="3543733"/>
            <a:ext cx="3407716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3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</a:t>
            </a:r>
            <a:r>
              <a:rPr lang="zh-CN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TextBox 29"/>
          <p:cNvSpPr txBox="1"/>
          <p:nvPr/>
        </p:nvSpPr>
        <p:spPr>
          <a:xfrm>
            <a:off x="7842973" y="4339070"/>
            <a:ext cx="3407716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3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</a:t>
            </a:r>
            <a:r>
              <a:rPr lang="zh-CN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TextBox 29"/>
          <p:cNvSpPr txBox="1"/>
          <p:nvPr/>
        </p:nvSpPr>
        <p:spPr>
          <a:xfrm>
            <a:off x="7842973" y="5134409"/>
            <a:ext cx="3407716" cy="872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3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78582" y="1665410"/>
            <a:ext cx="4192664" cy="4192664"/>
          </a:xfrm>
          <a:prstGeom prst="ellipse">
            <a:avLst/>
          </a:prstGeom>
          <a:blipFill dpi="0" rotWithShape="1">
            <a:blip r:embed="rId3"/>
            <a:srcRect/>
            <a:stretch>
              <a:fillRect l="-33488" r="-334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868519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1417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营销网络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7643388" y="2447608"/>
            <a:ext cx="3304777" cy="3969138"/>
          </a:xfrm>
          <a:prstGeom prst="roundRect">
            <a:avLst>
              <a:gd name="adj" fmla="val 4267"/>
            </a:avLst>
          </a:prstGeom>
          <a:solidFill>
            <a:srgbClr val="3D4558">
              <a:alpha val="0"/>
            </a:srgbClr>
          </a:solidFill>
          <a:ln w="12700">
            <a:solidFill>
              <a:srgbClr val="3D455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5" name="TextBox 29"/>
          <p:cNvSpPr txBox="1"/>
          <p:nvPr/>
        </p:nvSpPr>
        <p:spPr>
          <a:xfrm>
            <a:off x="8015692" y="4227341"/>
            <a:ext cx="2560168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rgbClr val="1A24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rgbClr val="1A24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r>
              <a:rPr lang="zh-CN" altLang="en-US" sz="1100" dirty="0">
                <a:solidFill>
                  <a:srgbClr val="1A24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rgbClr val="1A24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100" dirty="0">
              <a:solidFill>
                <a:srgbClr val="1A243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9496348" y="2794286"/>
            <a:ext cx="1031364" cy="1031364"/>
          </a:xfrm>
          <a:prstGeom prst="ellipse">
            <a:avLst/>
          </a:prstGeom>
          <a:noFill/>
          <a:ln w="9525">
            <a:solidFill>
              <a:srgbClr val="3D45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空心弧 66"/>
          <p:cNvSpPr/>
          <p:nvPr/>
        </p:nvSpPr>
        <p:spPr>
          <a:xfrm>
            <a:off x="9361855" y="2659793"/>
            <a:ext cx="1300350" cy="1300350"/>
          </a:xfrm>
          <a:prstGeom prst="blockArc">
            <a:avLst>
              <a:gd name="adj1" fmla="val 8710292"/>
              <a:gd name="adj2" fmla="val 16129157"/>
              <a:gd name="adj3" fmla="val 10742"/>
            </a:avLst>
          </a:prstGeom>
          <a:solidFill>
            <a:srgbClr val="7FC765"/>
          </a:solidFill>
          <a:ln w="12700">
            <a:noFill/>
          </a:ln>
          <a:effectLst>
            <a:softEdge rad="0"/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607337" y="3048358"/>
            <a:ext cx="80938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1A243D"/>
                </a:solidFill>
                <a:cs typeface="+mn-ea"/>
                <a:sym typeface="+mn-lt"/>
              </a:rPr>
              <a:t>35%</a:t>
            </a:r>
            <a:endParaRPr lang="zh-CN" altLang="en-US" sz="2800" dirty="0">
              <a:solidFill>
                <a:srgbClr val="1A243D"/>
              </a:solidFill>
              <a:cs typeface="+mn-ea"/>
              <a:sym typeface="+mn-lt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8015692" y="2913086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1A24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国内市场</a:t>
            </a:r>
            <a:endParaRPr lang="en-US" altLang="zh-CN" sz="2000" dirty="0" smtClean="0">
              <a:solidFill>
                <a:srgbClr val="1A243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CN" altLang="en-US" sz="2000" dirty="0" smtClean="0">
                <a:solidFill>
                  <a:srgbClr val="1A24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占总销量</a:t>
            </a:r>
            <a:endParaRPr lang="zh-CN" altLang="en-US" sz="2000" dirty="0">
              <a:solidFill>
                <a:srgbClr val="1A243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70" name="直接连接符 69"/>
          <p:cNvCxnSpPr/>
          <p:nvPr/>
        </p:nvCxnSpPr>
        <p:spPr>
          <a:xfrm>
            <a:off x="8120581" y="4051327"/>
            <a:ext cx="2358630" cy="0"/>
          </a:xfrm>
          <a:prstGeom prst="line">
            <a:avLst/>
          </a:prstGeom>
          <a:ln>
            <a:solidFill>
              <a:srgbClr val="3D45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138"/>
          <p:cNvGrpSpPr>
            <a:grpSpLocks noChangeAspect="1"/>
          </p:cNvGrpSpPr>
          <p:nvPr/>
        </p:nvGrpSpPr>
        <p:grpSpPr bwMode="auto">
          <a:xfrm>
            <a:off x="3164596" y="4081545"/>
            <a:ext cx="1579462" cy="1220235"/>
            <a:chOff x="0" y="0"/>
            <a:chExt cx="5141" cy="3936"/>
          </a:xfrm>
          <a:solidFill>
            <a:srgbClr val="B4D75B"/>
          </a:solidFill>
        </p:grpSpPr>
        <p:sp>
          <p:nvSpPr>
            <p:cNvPr id="72" name="Freeform 139"/>
            <p:cNvSpPr>
              <a:spLocks noChangeAspect="1"/>
            </p:cNvSpPr>
            <p:nvPr/>
          </p:nvSpPr>
          <p:spPr bwMode="auto">
            <a:xfrm>
              <a:off x="3001" y="1131"/>
              <a:ext cx="2140" cy="2013"/>
            </a:xfrm>
            <a:custGeom>
              <a:avLst/>
              <a:gdLst>
                <a:gd name="T0" fmla="*/ 1707 w 2140"/>
                <a:gd name="T1" fmla="*/ 1913 h 2013"/>
                <a:gd name="T2" fmla="*/ 1545 w 2140"/>
                <a:gd name="T3" fmla="*/ 2013 h 2013"/>
                <a:gd name="T4" fmla="*/ 1437 w 2140"/>
                <a:gd name="T5" fmla="*/ 1913 h 2013"/>
                <a:gd name="T6" fmla="*/ 1112 w 2140"/>
                <a:gd name="T7" fmla="*/ 1564 h 2013"/>
                <a:gd name="T8" fmla="*/ 950 w 2140"/>
                <a:gd name="T9" fmla="*/ 1514 h 2013"/>
                <a:gd name="T10" fmla="*/ 733 w 2140"/>
                <a:gd name="T11" fmla="*/ 1614 h 2013"/>
                <a:gd name="T12" fmla="*/ 625 w 2140"/>
                <a:gd name="T13" fmla="*/ 1813 h 2013"/>
                <a:gd name="T14" fmla="*/ 463 w 2140"/>
                <a:gd name="T15" fmla="*/ 1764 h 2013"/>
                <a:gd name="T16" fmla="*/ 396 w 2140"/>
                <a:gd name="T17" fmla="*/ 1488 h 2013"/>
                <a:gd name="T18" fmla="*/ 288 w 2140"/>
                <a:gd name="T19" fmla="*/ 1432 h 2013"/>
                <a:gd name="T20" fmla="*/ 192 w 2140"/>
                <a:gd name="T21" fmla="*/ 1336 h 2013"/>
                <a:gd name="T22" fmla="*/ 68 w 2140"/>
                <a:gd name="T23" fmla="*/ 1252 h 2013"/>
                <a:gd name="T24" fmla="*/ 48 w 2140"/>
                <a:gd name="T25" fmla="*/ 1148 h 2013"/>
                <a:gd name="T26" fmla="*/ 184 w 2140"/>
                <a:gd name="T27" fmla="*/ 1000 h 2013"/>
                <a:gd name="T28" fmla="*/ 220 w 2140"/>
                <a:gd name="T29" fmla="*/ 804 h 2013"/>
                <a:gd name="T30" fmla="*/ 376 w 2140"/>
                <a:gd name="T31" fmla="*/ 896 h 2013"/>
                <a:gd name="T32" fmla="*/ 560 w 2140"/>
                <a:gd name="T33" fmla="*/ 964 h 2013"/>
                <a:gd name="T34" fmla="*/ 708 w 2140"/>
                <a:gd name="T35" fmla="*/ 932 h 2013"/>
                <a:gd name="T36" fmla="*/ 844 w 2140"/>
                <a:gd name="T37" fmla="*/ 580 h 2013"/>
                <a:gd name="T38" fmla="*/ 944 w 2140"/>
                <a:gd name="T39" fmla="*/ 592 h 2013"/>
                <a:gd name="T40" fmla="*/ 1016 w 2140"/>
                <a:gd name="T41" fmla="*/ 504 h 2013"/>
                <a:gd name="T42" fmla="*/ 1056 w 2140"/>
                <a:gd name="T43" fmla="*/ 380 h 2013"/>
                <a:gd name="T44" fmla="*/ 1204 w 2140"/>
                <a:gd name="T45" fmla="*/ 204 h 2013"/>
                <a:gd name="T46" fmla="*/ 1116 w 2140"/>
                <a:gd name="T47" fmla="*/ 68 h 2013"/>
                <a:gd name="T48" fmla="*/ 1220 w 2140"/>
                <a:gd name="T49" fmla="*/ 20 h 2013"/>
                <a:gd name="T50" fmla="*/ 1761 w 2140"/>
                <a:gd name="T51" fmla="*/ 269 h 2013"/>
                <a:gd name="T52" fmla="*/ 2140 w 2140"/>
                <a:gd name="T53" fmla="*/ 468 h 2013"/>
                <a:gd name="T54" fmla="*/ 2032 w 2140"/>
                <a:gd name="T55" fmla="*/ 717 h 2013"/>
                <a:gd name="T56" fmla="*/ 1491 w 2140"/>
                <a:gd name="T57" fmla="*/ 817 h 2013"/>
                <a:gd name="T58" fmla="*/ 1383 w 2140"/>
                <a:gd name="T59" fmla="*/ 966 h 2013"/>
                <a:gd name="T60" fmla="*/ 1437 w 2140"/>
                <a:gd name="T61" fmla="*/ 1116 h 2013"/>
                <a:gd name="T62" fmla="*/ 1437 w 2140"/>
                <a:gd name="T63" fmla="*/ 1216 h 2013"/>
                <a:gd name="T64" fmla="*/ 1761 w 2140"/>
                <a:gd name="T65" fmla="*/ 1714 h 20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40"/>
                <a:gd name="T100" fmla="*/ 0 h 2013"/>
                <a:gd name="T101" fmla="*/ 2140 w 2140"/>
                <a:gd name="T102" fmla="*/ 2013 h 201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40" h="2013">
                  <a:moveTo>
                    <a:pt x="1707" y="1863"/>
                  </a:moveTo>
                  <a:lnTo>
                    <a:pt x="1707" y="1913"/>
                  </a:lnTo>
                  <a:lnTo>
                    <a:pt x="1653" y="2013"/>
                  </a:lnTo>
                  <a:lnTo>
                    <a:pt x="1545" y="2013"/>
                  </a:lnTo>
                  <a:lnTo>
                    <a:pt x="1491" y="1913"/>
                  </a:lnTo>
                  <a:lnTo>
                    <a:pt x="1437" y="1913"/>
                  </a:lnTo>
                  <a:lnTo>
                    <a:pt x="1274" y="1564"/>
                  </a:lnTo>
                  <a:lnTo>
                    <a:pt x="1112" y="1564"/>
                  </a:lnTo>
                  <a:lnTo>
                    <a:pt x="1004" y="1465"/>
                  </a:lnTo>
                  <a:lnTo>
                    <a:pt x="950" y="1514"/>
                  </a:lnTo>
                  <a:lnTo>
                    <a:pt x="896" y="1714"/>
                  </a:lnTo>
                  <a:lnTo>
                    <a:pt x="733" y="1614"/>
                  </a:lnTo>
                  <a:lnTo>
                    <a:pt x="733" y="1764"/>
                  </a:lnTo>
                  <a:lnTo>
                    <a:pt x="625" y="1813"/>
                  </a:lnTo>
                  <a:lnTo>
                    <a:pt x="571" y="1764"/>
                  </a:lnTo>
                  <a:lnTo>
                    <a:pt x="463" y="1764"/>
                  </a:lnTo>
                  <a:lnTo>
                    <a:pt x="428" y="1564"/>
                  </a:lnTo>
                  <a:lnTo>
                    <a:pt x="396" y="1488"/>
                  </a:lnTo>
                  <a:lnTo>
                    <a:pt x="328" y="1480"/>
                  </a:lnTo>
                  <a:lnTo>
                    <a:pt x="288" y="1432"/>
                  </a:lnTo>
                  <a:lnTo>
                    <a:pt x="232" y="1468"/>
                  </a:lnTo>
                  <a:lnTo>
                    <a:pt x="192" y="1336"/>
                  </a:lnTo>
                  <a:lnTo>
                    <a:pt x="84" y="1324"/>
                  </a:lnTo>
                  <a:lnTo>
                    <a:pt x="68" y="1252"/>
                  </a:lnTo>
                  <a:lnTo>
                    <a:pt x="0" y="1208"/>
                  </a:lnTo>
                  <a:lnTo>
                    <a:pt x="48" y="1148"/>
                  </a:lnTo>
                  <a:lnTo>
                    <a:pt x="172" y="1040"/>
                  </a:lnTo>
                  <a:lnTo>
                    <a:pt x="184" y="1000"/>
                  </a:lnTo>
                  <a:lnTo>
                    <a:pt x="124" y="896"/>
                  </a:lnTo>
                  <a:lnTo>
                    <a:pt x="220" y="804"/>
                  </a:lnTo>
                  <a:lnTo>
                    <a:pt x="300" y="808"/>
                  </a:lnTo>
                  <a:lnTo>
                    <a:pt x="376" y="896"/>
                  </a:lnTo>
                  <a:lnTo>
                    <a:pt x="456" y="888"/>
                  </a:lnTo>
                  <a:lnTo>
                    <a:pt x="560" y="964"/>
                  </a:lnTo>
                  <a:lnTo>
                    <a:pt x="652" y="924"/>
                  </a:lnTo>
                  <a:lnTo>
                    <a:pt x="708" y="932"/>
                  </a:lnTo>
                  <a:lnTo>
                    <a:pt x="848" y="644"/>
                  </a:lnTo>
                  <a:lnTo>
                    <a:pt x="844" y="580"/>
                  </a:lnTo>
                  <a:lnTo>
                    <a:pt x="912" y="568"/>
                  </a:lnTo>
                  <a:lnTo>
                    <a:pt x="944" y="592"/>
                  </a:lnTo>
                  <a:lnTo>
                    <a:pt x="1020" y="540"/>
                  </a:lnTo>
                  <a:lnTo>
                    <a:pt x="1016" y="504"/>
                  </a:lnTo>
                  <a:lnTo>
                    <a:pt x="1044" y="460"/>
                  </a:lnTo>
                  <a:lnTo>
                    <a:pt x="1056" y="380"/>
                  </a:lnTo>
                  <a:lnTo>
                    <a:pt x="1072" y="280"/>
                  </a:lnTo>
                  <a:lnTo>
                    <a:pt x="1204" y="204"/>
                  </a:lnTo>
                  <a:lnTo>
                    <a:pt x="1212" y="132"/>
                  </a:lnTo>
                  <a:lnTo>
                    <a:pt x="1116" y="68"/>
                  </a:lnTo>
                  <a:lnTo>
                    <a:pt x="1140" y="0"/>
                  </a:lnTo>
                  <a:lnTo>
                    <a:pt x="1220" y="20"/>
                  </a:lnTo>
                  <a:lnTo>
                    <a:pt x="1437" y="70"/>
                  </a:lnTo>
                  <a:lnTo>
                    <a:pt x="1761" y="269"/>
                  </a:lnTo>
                  <a:lnTo>
                    <a:pt x="1924" y="319"/>
                  </a:lnTo>
                  <a:lnTo>
                    <a:pt x="2140" y="468"/>
                  </a:lnTo>
                  <a:lnTo>
                    <a:pt x="2140" y="717"/>
                  </a:lnTo>
                  <a:lnTo>
                    <a:pt x="2032" y="717"/>
                  </a:lnTo>
                  <a:lnTo>
                    <a:pt x="1816" y="817"/>
                  </a:lnTo>
                  <a:lnTo>
                    <a:pt x="1491" y="817"/>
                  </a:lnTo>
                  <a:lnTo>
                    <a:pt x="1383" y="917"/>
                  </a:lnTo>
                  <a:lnTo>
                    <a:pt x="1383" y="966"/>
                  </a:lnTo>
                  <a:lnTo>
                    <a:pt x="1437" y="1066"/>
                  </a:lnTo>
                  <a:lnTo>
                    <a:pt x="1437" y="1116"/>
                  </a:lnTo>
                  <a:lnTo>
                    <a:pt x="1383" y="1216"/>
                  </a:lnTo>
                  <a:lnTo>
                    <a:pt x="1437" y="1216"/>
                  </a:lnTo>
                  <a:lnTo>
                    <a:pt x="1707" y="1514"/>
                  </a:lnTo>
                  <a:lnTo>
                    <a:pt x="1761" y="1714"/>
                  </a:lnTo>
                  <a:lnTo>
                    <a:pt x="1707" y="1863"/>
                  </a:lnTo>
                </a:path>
              </a:pathLst>
            </a:custGeom>
            <a:grpFill/>
            <a:ln w="9525" cap="flat" cmpd="sng">
              <a:solidFill>
                <a:srgbClr val="EAEAE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472" tIns="43335" rIns="90472" bIns="43335"/>
            <a:lstStyle/>
            <a:p>
              <a:endParaRPr lang="zh-CN" altLang="en-US" sz="2438"/>
            </a:p>
          </p:txBody>
        </p:sp>
        <p:sp>
          <p:nvSpPr>
            <p:cNvPr id="73" name="Freeform 140"/>
            <p:cNvSpPr>
              <a:spLocks noChangeAspect="1"/>
            </p:cNvSpPr>
            <p:nvPr/>
          </p:nvSpPr>
          <p:spPr bwMode="auto">
            <a:xfrm>
              <a:off x="0" y="0"/>
              <a:ext cx="4209" cy="3936"/>
            </a:xfrm>
            <a:custGeom>
              <a:avLst/>
              <a:gdLst>
                <a:gd name="T0" fmla="*/ 3217 w 4209"/>
                <a:gd name="T1" fmla="*/ 1939 h 3936"/>
                <a:gd name="T2" fmla="*/ 3189 w 4209"/>
                <a:gd name="T3" fmla="*/ 2135 h 3936"/>
                <a:gd name="T4" fmla="*/ 3113 w 4209"/>
                <a:gd name="T5" fmla="*/ 2231 h 3936"/>
                <a:gd name="T6" fmla="*/ 2997 w 4209"/>
                <a:gd name="T7" fmla="*/ 2335 h 3936"/>
                <a:gd name="T8" fmla="*/ 3089 w 4209"/>
                <a:gd name="T9" fmla="*/ 2459 h 3936"/>
                <a:gd name="T10" fmla="*/ 3229 w 4209"/>
                <a:gd name="T11" fmla="*/ 2611 h 3936"/>
                <a:gd name="T12" fmla="*/ 3325 w 4209"/>
                <a:gd name="T13" fmla="*/ 2615 h 3936"/>
                <a:gd name="T14" fmla="*/ 3429 w 4209"/>
                <a:gd name="T15" fmla="*/ 2691 h 3936"/>
                <a:gd name="T16" fmla="*/ 3301 w 4209"/>
                <a:gd name="T17" fmla="*/ 2840 h 3936"/>
                <a:gd name="T18" fmla="*/ 3247 w 4209"/>
                <a:gd name="T19" fmla="*/ 3089 h 3936"/>
                <a:gd name="T20" fmla="*/ 3464 w 4209"/>
                <a:gd name="T21" fmla="*/ 3288 h 3936"/>
                <a:gd name="T22" fmla="*/ 2977 w 4209"/>
                <a:gd name="T23" fmla="*/ 3139 h 3936"/>
                <a:gd name="T24" fmla="*/ 2652 w 4209"/>
                <a:gd name="T25" fmla="*/ 3139 h 3936"/>
                <a:gd name="T26" fmla="*/ 2435 w 4209"/>
                <a:gd name="T27" fmla="*/ 2840 h 3936"/>
                <a:gd name="T28" fmla="*/ 2273 w 4209"/>
                <a:gd name="T29" fmla="*/ 3089 h 3936"/>
                <a:gd name="T30" fmla="*/ 2111 w 4209"/>
                <a:gd name="T31" fmla="*/ 3338 h 3936"/>
                <a:gd name="T32" fmla="*/ 2002 w 4209"/>
                <a:gd name="T33" fmla="*/ 3936 h 3936"/>
                <a:gd name="T34" fmla="*/ 1786 w 4209"/>
                <a:gd name="T35" fmla="*/ 3836 h 3936"/>
                <a:gd name="T36" fmla="*/ 1461 w 4209"/>
                <a:gd name="T37" fmla="*/ 3936 h 3936"/>
                <a:gd name="T38" fmla="*/ 1353 w 4209"/>
                <a:gd name="T39" fmla="*/ 3836 h 3936"/>
                <a:gd name="T40" fmla="*/ 1082 w 4209"/>
                <a:gd name="T41" fmla="*/ 3089 h 3936"/>
                <a:gd name="T42" fmla="*/ 974 w 4209"/>
                <a:gd name="T43" fmla="*/ 3139 h 3936"/>
                <a:gd name="T44" fmla="*/ 920 w 4209"/>
                <a:gd name="T45" fmla="*/ 2939 h 3936"/>
                <a:gd name="T46" fmla="*/ 595 w 4209"/>
                <a:gd name="T47" fmla="*/ 2690 h 3936"/>
                <a:gd name="T48" fmla="*/ 433 w 4209"/>
                <a:gd name="T49" fmla="*/ 2939 h 3936"/>
                <a:gd name="T50" fmla="*/ 379 w 4209"/>
                <a:gd name="T51" fmla="*/ 1395 h 3936"/>
                <a:gd name="T52" fmla="*/ 271 w 4209"/>
                <a:gd name="T53" fmla="*/ 996 h 3936"/>
                <a:gd name="T54" fmla="*/ 108 w 4209"/>
                <a:gd name="T55" fmla="*/ 697 h 3936"/>
                <a:gd name="T56" fmla="*/ 0 w 4209"/>
                <a:gd name="T57" fmla="*/ 598 h 3936"/>
                <a:gd name="T58" fmla="*/ 162 w 4209"/>
                <a:gd name="T59" fmla="*/ 299 h 3936"/>
                <a:gd name="T60" fmla="*/ 108 w 4209"/>
                <a:gd name="T61" fmla="*/ 0 h 3936"/>
                <a:gd name="T62" fmla="*/ 271 w 4209"/>
                <a:gd name="T63" fmla="*/ 100 h 3936"/>
                <a:gd name="T64" fmla="*/ 595 w 4209"/>
                <a:gd name="T65" fmla="*/ 249 h 3936"/>
                <a:gd name="T66" fmla="*/ 704 w 4209"/>
                <a:gd name="T67" fmla="*/ 498 h 3936"/>
                <a:gd name="T68" fmla="*/ 1028 w 4209"/>
                <a:gd name="T69" fmla="*/ 697 h 3936"/>
                <a:gd name="T70" fmla="*/ 1082 w 4209"/>
                <a:gd name="T71" fmla="*/ 697 h 3936"/>
                <a:gd name="T72" fmla="*/ 1461 w 4209"/>
                <a:gd name="T73" fmla="*/ 797 h 3936"/>
                <a:gd name="T74" fmla="*/ 1732 w 4209"/>
                <a:gd name="T75" fmla="*/ 548 h 3936"/>
                <a:gd name="T76" fmla="*/ 2056 w 4209"/>
                <a:gd name="T77" fmla="*/ 448 h 3936"/>
                <a:gd name="T78" fmla="*/ 2002 w 4209"/>
                <a:gd name="T79" fmla="*/ 199 h 3936"/>
                <a:gd name="T80" fmla="*/ 2273 w 4209"/>
                <a:gd name="T81" fmla="*/ 149 h 3936"/>
                <a:gd name="T82" fmla="*/ 2598 w 4209"/>
                <a:gd name="T83" fmla="*/ 448 h 3936"/>
                <a:gd name="T84" fmla="*/ 2706 w 4209"/>
                <a:gd name="T85" fmla="*/ 548 h 3936"/>
                <a:gd name="T86" fmla="*/ 2922 w 4209"/>
                <a:gd name="T87" fmla="*/ 947 h 3936"/>
                <a:gd name="T88" fmla="*/ 3355 w 4209"/>
                <a:gd name="T89" fmla="*/ 797 h 3936"/>
                <a:gd name="T90" fmla="*/ 3518 w 4209"/>
                <a:gd name="T91" fmla="*/ 947 h 3936"/>
                <a:gd name="T92" fmla="*/ 4005 w 4209"/>
                <a:gd name="T93" fmla="*/ 1096 h 3936"/>
                <a:gd name="T94" fmla="*/ 4117 w 4209"/>
                <a:gd name="T95" fmla="*/ 1195 h 3936"/>
                <a:gd name="T96" fmla="*/ 4201 w 4209"/>
                <a:gd name="T97" fmla="*/ 1339 h 3936"/>
                <a:gd name="T98" fmla="*/ 4057 w 4209"/>
                <a:gd name="T99" fmla="*/ 1507 h 3936"/>
                <a:gd name="T100" fmla="*/ 4017 w 4209"/>
                <a:gd name="T101" fmla="*/ 1639 h 3936"/>
                <a:gd name="T102" fmla="*/ 3949 w 4209"/>
                <a:gd name="T103" fmla="*/ 1723 h 3936"/>
                <a:gd name="T104" fmla="*/ 3845 w 4209"/>
                <a:gd name="T105" fmla="*/ 1703 h 3936"/>
                <a:gd name="T106" fmla="*/ 3709 w 4209"/>
                <a:gd name="T107" fmla="*/ 2059 h 3936"/>
                <a:gd name="T108" fmla="*/ 3565 w 4209"/>
                <a:gd name="T109" fmla="*/ 2091 h 3936"/>
                <a:gd name="T110" fmla="*/ 3377 w 4209"/>
                <a:gd name="T111" fmla="*/ 2023 h 39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9"/>
                <a:gd name="T169" fmla="*/ 0 h 3936"/>
                <a:gd name="T170" fmla="*/ 4209 w 4209"/>
                <a:gd name="T171" fmla="*/ 3936 h 39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9" h="3936">
                  <a:moveTo>
                    <a:pt x="3301" y="1935"/>
                  </a:moveTo>
                  <a:lnTo>
                    <a:pt x="3217" y="1939"/>
                  </a:lnTo>
                  <a:lnTo>
                    <a:pt x="3125" y="2035"/>
                  </a:lnTo>
                  <a:lnTo>
                    <a:pt x="3189" y="2135"/>
                  </a:lnTo>
                  <a:lnTo>
                    <a:pt x="3161" y="2183"/>
                  </a:lnTo>
                  <a:lnTo>
                    <a:pt x="3113" y="2231"/>
                  </a:lnTo>
                  <a:lnTo>
                    <a:pt x="3033" y="2291"/>
                  </a:lnTo>
                  <a:lnTo>
                    <a:pt x="2997" y="2335"/>
                  </a:lnTo>
                  <a:lnTo>
                    <a:pt x="3073" y="2387"/>
                  </a:lnTo>
                  <a:lnTo>
                    <a:pt x="3089" y="2459"/>
                  </a:lnTo>
                  <a:lnTo>
                    <a:pt x="3193" y="2467"/>
                  </a:lnTo>
                  <a:lnTo>
                    <a:pt x="3229" y="2611"/>
                  </a:lnTo>
                  <a:lnTo>
                    <a:pt x="3289" y="2567"/>
                  </a:lnTo>
                  <a:lnTo>
                    <a:pt x="3325" y="2615"/>
                  </a:lnTo>
                  <a:lnTo>
                    <a:pt x="3393" y="2623"/>
                  </a:lnTo>
                  <a:lnTo>
                    <a:pt x="3429" y="2691"/>
                  </a:lnTo>
                  <a:lnTo>
                    <a:pt x="3464" y="2890"/>
                  </a:lnTo>
                  <a:lnTo>
                    <a:pt x="3301" y="2840"/>
                  </a:lnTo>
                  <a:lnTo>
                    <a:pt x="3193" y="2939"/>
                  </a:lnTo>
                  <a:lnTo>
                    <a:pt x="3247" y="3089"/>
                  </a:lnTo>
                  <a:lnTo>
                    <a:pt x="3409" y="3089"/>
                  </a:lnTo>
                  <a:lnTo>
                    <a:pt x="3464" y="3288"/>
                  </a:lnTo>
                  <a:lnTo>
                    <a:pt x="3085" y="3288"/>
                  </a:lnTo>
                  <a:lnTo>
                    <a:pt x="2977" y="3139"/>
                  </a:lnTo>
                  <a:lnTo>
                    <a:pt x="2814" y="3238"/>
                  </a:lnTo>
                  <a:lnTo>
                    <a:pt x="2652" y="3139"/>
                  </a:lnTo>
                  <a:lnTo>
                    <a:pt x="2652" y="2840"/>
                  </a:lnTo>
                  <a:lnTo>
                    <a:pt x="2435" y="2840"/>
                  </a:lnTo>
                  <a:lnTo>
                    <a:pt x="2435" y="3039"/>
                  </a:lnTo>
                  <a:lnTo>
                    <a:pt x="2273" y="3089"/>
                  </a:lnTo>
                  <a:lnTo>
                    <a:pt x="2273" y="3139"/>
                  </a:lnTo>
                  <a:lnTo>
                    <a:pt x="2111" y="3338"/>
                  </a:lnTo>
                  <a:lnTo>
                    <a:pt x="2002" y="3338"/>
                  </a:lnTo>
                  <a:lnTo>
                    <a:pt x="2002" y="3936"/>
                  </a:lnTo>
                  <a:lnTo>
                    <a:pt x="1840" y="3936"/>
                  </a:lnTo>
                  <a:lnTo>
                    <a:pt x="1786" y="3836"/>
                  </a:lnTo>
                  <a:lnTo>
                    <a:pt x="1678" y="3936"/>
                  </a:lnTo>
                  <a:lnTo>
                    <a:pt x="1461" y="3936"/>
                  </a:lnTo>
                  <a:lnTo>
                    <a:pt x="1461" y="3886"/>
                  </a:lnTo>
                  <a:lnTo>
                    <a:pt x="1353" y="3836"/>
                  </a:lnTo>
                  <a:lnTo>
                    <a:pt x="1353" y="3587"/>
                  </a:lnTo>
                  <a:lnTo>
                    <a:pt x="1082" y="3089"/>
                  </a:lnTo>
                  <a:lnTo>
                    <a:pt x="974" y="3089"/>
                  </a:lnTo>
                  <a:lnTo>
                    <a:pt x="974" y="3139"/>
                  </a:lnTo>
                  <a:lnTo>
                    <a:pt x="866" y="2989"/>
                  </a:lnTo>
                  <a:lnTo>
                    <a:pt x="920" y="2939"/>
                  </a:lnTo>
                  <a:lnTo>
                    <a:pt x="704" y="2640"/>
                  </a:lnTo>
                  <a:lnTo>
                    <a:pt x="595" y="2690"/>
                  </a:lnTo>
                  <a:lnTo>
                    <a:pt x="541" y="2890"/>
                  </a:lnTo>
                  <a:lnTo>
                    <a:pt x="433" y="2939"/>
                  </a:lnTo>
                  <a:lnTo>
                    <a:pt x="487" y="1544"/>
                  </a:lnTo>
                  <a:lnTo>
                    <a:pt x="379" y="1395"/>
                  </a:lnTo>
                  <a:lnTo>
                    <a:pt x="487" y="1345"/>
                  </a:lnTo>
                  <a:lnTo>
                    <a:pt x="271" y="996"/>
                  </a:lnTo>
                  <a:lnTo>
                    <a:pt x="271" y="847"/>
                  </a:lnTo>
                  <a:lnTo>
                    <a:pt x="108" y="697"/>
                  </a:lnTo>
                  <a:lnTo>
                    <a:pt x="0" y="648"/>
                  </a:lnTo>
                  <a:lnTo>
                    <a:pt x="0" y="598"/>
                  </a:lnTo>
                  <a:lnTo>
                    <a:pt x="54" y="399"/>
                  </a:lnTo>
                  <a:lnTo>
                    <a:pt x="162" y="299"/>
                  </a:lnTo>
                  <a:lnTo>
                    <a:pt x="108" y="199"/>
                  </a:lnTo>
                  <a:lnTo>
                    <a:pt x="108" y="0"/>
                  </a:lnTo>
                  <a:lnTo>
                    <a:pt x="216" y="0"/>
                  </a:lnTo>
                  <a:lnTo>
                    <a:pt x="271" y="100"/>
                  </a:lnTo>
                  <a:lnTo>
                    <a:pt x="433" y="100"/>
                  </a:lnTo>
                  <a:lnTo>
                    <a:pt x="595" y="249"/>
                  </a:lnTo>
                  <a:lnTo>
                    <a:pt x="595" y="498"/>
                  </a:lnTo>
                  <a:lnTo>
                    <a:pt x="704" y="498"/>
                  </a:lnTo>
                  <a:lnTo>
                    <a:pt x="866" y="747"/>
                  </a:lnTo>
                  <a:lnTo>
                    <a:pt x="1028" y="697"/>
                  </a:lnTo>
                  <a:lnTo>
                    <a:pt x="1028" y="648"/>
                  </a:lnTo>
                  <a:lnTo>
                    <a:pt x="1082" y="697"/>
                  </a:lnTo>
                  <a:lnTo>
                    <a:pt x="1191" y="797"/>
                  </a:lnTo>
                  <a:lnTo>
                    <a:pt x="1461" y="797"/>
                  </a:lnTo>
                  <a:lnTo>
                    <a:pt x="1515" y="598"/>
                  </a:lnTo>
                  <a:lnTo>
                    <a:pt x="1732" y="548"/>
                  </a:lnTo>
                  <a:lnTo>
                    <a:pt x="1948" y="598"/>
                  </a:lnTo>
                  <a:lnTo>
                    <a:pt x="2056" y="448"/>
                  </a:lnTo>
                  <a:lnTo>
                    <a:pt x="2002" y="249"/>
                  </a:lnTo>
                  <a:lnTo>
                    <a:pt x="2002" y="199"/>
                  </a:lnTo>
                  <a:lnTo>
                    <a:pt x="2165" y="199"/>
                  </a:lnTo>
                  <a:lnTo>
                    <a:pt x="2273" y="149"/>
                  </a:lnTo>
                  <a:lnTo>
                    <a:pt x="2327" y="299"/>
                  </a:lnTo>
                  <a:lnTo>
                    <a:pt x="2598" y="448"/>
                  </a:lnTo>
                  <a:lnTo>
                    <a:pt x="2706" y="448"/>
                  </a:lnTo>
                  <a:lnTo>
                    <a:pt x="2706" y="548"/>
                  </a:lnTo>
                  <a:lnTo>
                    <a:pt x="2814" y="847"/>
                  </a:lnTo>
                  <a:lnTo>
                    <a:pt x="2922" y="947"/>
                  </a:lnTo>
                  <a:lnTo>
                    <a:pt x="3193" y="996"/>
                  </a:lnTo>
                  <a:lnTo>
                    <a:pt x="3355" y="797"/>
                  </a:lnTo>
                  <a:lnTo>
                    <a:pt x="3464" y="847"/>
                  </a:lnTo>
                  <a:lnTo>
                    <a:pt x="3518" y="947"/>
                  </a:lnTo>
                  <a:lnTo>
                    <a:pt x="3734" y="897"/>
                  </a:lnTo>
                  <a:lnTo>
                    <a:pt x="4005" y="1096"/>
                  </a:lnTo>
                  <a:lnTo>
                    <a:pt x="4141" y="1127"/>
                  </a:lnTo>
                  <a:lnTo>
                    <a:pt x="4117" y="1195"/>
                  </a:lnTo>
                  <a:lnTo>
                    <a:pt x="4209" y="1267"/>
                  </a:lnTo>
                  <a:lnTo>
                    <a:pt x="4201" y="1339"/>
                  </a:lnTo>
                  <a:lnTo>
                    <a:pt x="4081" y="1411"/>
                  </a:lnTo>
                  <a:lnTo>
                    <a:pt x="4057" y="1507"/>
                  </a:lnTo>
                  <a:lnTo>
                    <a:pt x="4045" y="1591"/>
                  </a:lnTo>
                  <a:lnTo>
                    <a:pt x="4017" y="1639"/>
                  </a:lnTo>
                  <a:lnTo>
                    <a:pt x="4017" y="1663"/>
                  </a:lnTo>
                  <a:lnTo>
                    <a:pt x="3949" y="1723"/>
                  </a:lnTo>
                  <a:lnTo>
                    <a:pt x="3909" y="1695"/>
                  </a:lnTo>
                  <a:lnTo>
                    <a:pt x="3845" y="1703"/>
                  </a:lnTo>
                  <a:lnTo>
                    <a:pt x="3849" y="1775"/>
                  </a:lnTo>
                  <a:lnTo>
                    <a:pt x="3709" y="2059"/>
                  </a:lnTo>
                  <a:lnTo>
                    <a:pt x="3653" y="2055"/>
                  </a:lnTo>
                  <a:lnTo>
                    <a:pt x="3565" y="2091"/>
                  </a:lnTo>
                  <a:lnTo>
                    <a:pt x="3461" y="2019"/>
                  </a:lnTo>
                  <a:lnTo>
                    <a:pt x="3377" y="2023"/>
                  </a:lnTo>
                </a:path>
              </a:pathLst>
            </a:custGeom>
            <a:grpFill/>
            <a:ln w="9525" cap="flat" cmpd="sng">
              <a:solidFill>
                <a:srgbClr val="EAEAE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472" tIns="43335" rIns="90472" bIns="43335"/>
            <a:lstStyle/>
            <a:p>
              <a:endParaRPr lang="zh-CN" altLang="en-US" sz="2438"/>
            </a:p>
          </p:txBody>
        </p:sp>
      </p:grpSp>
      <p:sp>
        <p:nvSpPr>
          <p:cNvPr id="74" name="Freeform 145"/>
          <p:cNvSpPr>
            <a:spLocks/>
          </p:cNvSpPr>
          <p:nvPr/>
        </p:nvSpPr>
        <p:spPr bwMode="auto">
          <a:xfrm>
            <a:off x="4474162" y="6225509"/>
            <a:ext cx="361129" cy="302208"/>
          </a:xfrm>
          <a:custGeom>
            <a:avLst/>
            <a:gdLst>
              <a:gd name="T0" fmla="*/ 2147483647 w 177"/>
              <a:gd name="T1" fmla="*/ 2147483647 h 161"/>
              <a:gd name="T2" fmla="*/ 2147483647 w 177"/>
              <a:gd name="T3" fmla="*/ 2147483647 h 161"/>
              <a:gd name="T4" fmla="*/ 2147483647 w 177"/>
              <a:gd name="T5" fmla="*/ 2147483647 h 161"/>
              <a:gd name="T6" fmla="*/ 2147483647 w 177"/>
              <a:gd name="T7" fmla="*/ 2147483647 h 161"/>
              <a:gd name="T8" fmla="*/ 2147483647 w 177"/>
              <a:gd name="T9" fmla="*/ 0 h 161"/>
              <a:gd name="T10" fmla="*/ 2147483647 w 177"/>
              <a:gd name="T11" fmla="*/ 2147483647 h 161"/>
              <a:gd name="T12" fmla="*/ 2147483647 w 177"/>
              <a:gd name="T13" fmla="*/ 0 h 161"/>
              <a:gd name="T14" fmla="*/ 2147483647 w 177"/>
              <a:gd name="T15" fmla="*/ 2147483647 h 161"/>
              <a:gd name="T16" fmla="*/ 2147483647 w 177"/>
              <a:gd name="T17" fmla="*/ 2147483647 h 161"/>
              <a:gd name="T18" fmla="*/ 2147483647 w 177"/>
              <a:gd name="T19" fmla="*/ 2147483647 h 161"/>
              <a:gd name="T20" fmla="*/ 2147483647 w 177"/>
              <a:gd name="T21" fmla="*/ 2147483647 h 161"/>
              <a:gd name="T22" fmla="*/ 2147483647 w 177"/>
              <a:gd name="T23" fmla="*/ 2147483647 h 161"/>
              <a:gd name="T24" fmla="*/ 2147483647 w 177"/>
              <a:gd name="T25" fmla="*/ 2147483647 h 161"/>
              <a:gd name="T26" fmla="*/ 2147483647 w 177"/>
              <a:gd name="T27" fmla="*/ 2147483647 h 161"/>
              <a:gd name="T28" fmla="*/ 2147483647 w 177"/>
              <a:gd name="T29" fmla="*/ 2147483647 h 161"/>
              <a:gd name="T30" fmla="*/ 2147483647 w 177"/>
              <a:gd name="T31" fmla="*/ 2147483647 h 161"/>
              <a:gd name="T32" fmla="*/ 2147483647 w 177"/>
              <a:gd name="T33" fmla="*/ 2147483647 h 161"/>
              <a:gd name="T34" fmla="*/ 2147483647 w 177"/>
              <a:gd name="T35" fmla="*/ 2147483647 h 161"/>
              <a:gd name="T36" fmla="*/ 0 w 177"/>
              <a:gd name="T37" fmla="*/ 2147483647 h 161"/>
              <a:gd name="T38" fmla="*/ 0 w 177"/>
              <a:gd name="T39" fmla="*/ 2147483647 h 161"/>
              <a:gd name="T40" fmla="*/ 2147483647 w 177"/>
              <a:gd name="T41" fmla="*/ 2147483647 h 161"/>
              <a:gd name="T42" fmla="*/ 2147483647 w 177"/>
              <a:gd name="T43" fmla="*/ 2147483647 h 16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7"/>
              <a:gd name="T67" fmla="*/ 0 h 161"/>
              <a:gd name="T68" fmla="*/ 177 w 177"/>
              <a:gd name="T69" fmla="*/ 161 h 16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7" h="161">
                <a:moveTo>
                  <a:pt x="48" y="16"/>
                </a:moveTo>
                <a:lnTo>
                  <a:pt x="64" y="16"/>
                </a:lnTo>
                <a:lnTo>
                  <a:pt x="80" y="8"/>
                </a:lnTo>
                <a:lnTo>
                  <a:pt x="96" y="16"/>
                </a:lnTo>
                <a:lnTo>
                  <a:pt x="120" y="0"/>
                </a:lnTo>
                <a:lnTo>
                  <a:pt x="152" y="8"/>
                </a:lnTo>
                <a:lnTo>
                  <a:pt x="168" y="0"/>
                </a:lnTo>
                <a:lnTo>
                  <a:pt x="176" y="32"/>
                </a:lnTo>
                <a:lnTo>
                  <a:pt x="152" y="48"/>
                </a:lnTo>
                <a:lnTo>
                  <a:pt x="144" y="104"/>
                </a:lnTo>
                <a:lnTo>
                  <a:pt x="128" y="120"/>
                </a:lnTo>
                <a:lnTo>
                  <a:pt x="128" y="144"/>
                </a:lnTo>
                <a:lnTo>
                  <a:pt x="104" y="136"/>
                </a:lnTo>
                <a:lnTo>
                  <a:pt x="96" y="144"/>
                </a:lnTo>
                <a:lnTo>
                  <a:pt x="96" y="160"/>
                </a:lnTo>
                <a:lnTo>
                  <a:pt x="80" y="160"/>
                </a:lnTo>
                <a:lnTo>
                  <a:pt x="48" y="144"/>
                </a:lnTo>
                <a:lnTo>
                  <a:pt x="8" y="136"/>
                </a:lnTo>
                <a:lnTo>
                  <a:pt x="0" y="88"/>
                </a:lnTo>
                <a:lnTo>
                  <a:pt x="0" y="64"/>
                </a:lnTo>
                <a:lnTo>
                  <a:pt x="40" y="32"/>
                </a:lnTo>
                <a:lnTo>
                  <a:pt x="48" y="16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75" name="Rectangle 146"/>
          <p:cNvSpPr>
            <a:spLocks noChangeArrowheads="1"/>
          </p:cNvSpPr>
          <p:nvPr/>
        </p:nvSpPr>
        <p:spPr bwMode="auto">
          <a:xfrm>
            <a:off x="4510275" y="6320542"/>
            <a:ext cx="288903" cy="19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海南</a:t>
            </a:r>
          </a:p>
        </p:txBody>
      </p:sp>
      <p:sp>
        <p:nvSpPr>
          <p:cNvPr id="76" name="Freeform 147"/>
          <p:cNvSpPr>
            <a:spLocks/>
          </p:cNvSpPr>
          <p:nvPr/>
        </p:nvSpPr>
        <p:spPr bwMode="auto">
          <a:xfrm>
            <a:off x="5770424" y="1279947"/>
            <a:ext cx="1440713" cy="1311467"/>
          </a:xfrm>
          <a:custGeom>
            <a:avLst/>
            <a:gdLst>
              <a:gd name="T0" fmla="*/ 2147483647 w 705"/>
              <a:gd name="T1" fmla="*/ 2147483647 h 697"/>
              <a:gd name="T2" fmla="*/ 2147483647 w 705"/>
              <a:gd name="T3" fmla="*/ 2147483647 h 697"/>
              <a:gd name="T4" fmla="*/ 2147483647 w 705"/>
              <a:gd name="T5" fmla="*/ 2147483647 h 697"/>
              <a:gd name="T6" fmla="*/ 2147483647 w 705"/>
              <a:gd name="T7" fmla="*/ 2147483647 h 697"/>
              <a:gd name="T8" fmla="*/ 2147483647 w 705"/>
              <a:gd name="T9" fmla="*/ 2147483647 h 697"/>
              <a:gd name="T10" fmla="*/ 2147483647 w 705"/>
              <a:gd name="T11" fmla="*/ 2147483647 h 697"/>
              <a:gd name="T12" fmla="*/ 2147483647 w 705"/>
              <a:gd name="T13" fmla="*/ 2147483647 h 697"/>
              <a:gd name="T14" fmla="*/ 2147483647 w 705"/>
              <a:gd name="T15" fmla="*/ 2147483647 h 697"/>
              <a:gd name="T16" fmla="*/ 2147483647 w 705"/>
              <a:gd name="T17" fmla="*/ 2147483647 h 697"/>
              <a:gd name="T18" fmla="*/ 2147483647 w 705"/>
              <a:gd name="T19" fmla="*/ 2147483647 h 697"/>
              <a:gd name="T20" fmla="*/ 2147483647 w 705"/>
              <a:gd name="T21" fmla="*/ 2147483647 h 697"/>
              <a:gd name="T22" fmla="*/ 2147483647 w 705"/>
              <a:gd name="T23" fmla="*/ 2147483647 h 697"/>
              <a:gd name="T24" fmla="*/ 2147483647 w 705"/>
              <a:gd name="T25" fmla="*/ 2147483647 h 697"/>
              <a:gd name="T26" fmla="*/ 2147483647 w 705"/>
              <a:gd name="T27" fmla="*/ 2147483647 h 697"/>
              <a:gd name="T28" fmla="*/ 2147483647 w 705"/>
              <a:gd name="T29" fmla="*/ 2147483647 h 697"/>
              <a:gd name="T30" fmla="*/ 2147483647 w 705"/>
              <a:gd name="T31" fmla="*/ 2147483647 h 697"/>
              <a:gd name="T32" fmla="*/ 2147483647 w 705"/>
              <a:gd name="T33" fmla="*/ 2147483647 h 697"/>
              <a:gd name="T34" fmla="*/ 2147483647 w 705"/>
              <a:gd name="T35" fmla="*/ 2147483647 h 697"/>
              <a:gd name="T36" fmla="*/ 2147483647 w 705"/>
              <a:gd name="T37" fmla="*/ 2147483647 h 697"/>
              <a:gd name="T38" fmla="*/ 2147483647 w 705"/>
              <a:gd name="T39" fmla="*/ 2147483647 h 697"/>
              <a:gd name="T40" fmla="*/ 2147483647 w 705"/>
              <a:gd name="T41" fmla="*/ 2147483647 h 697"/>
              <a:gd name="T42" fmla="*/ 2147483647 w 705"/>
              <a:gd name="T43" fmla="*/ 2147483647 h 697"/>
              <a:gd name="T44" fmla="*/ 2147483647 w 705"/>
              <a:gd name="T45" fmla="*/ 2147483647 h 697"/>
              <a:gd name="T46" fmla="*/ 2147483647 w 705"/>
              <a:gd name="T47" fmla="*/ 2147483647 h 697"/>
              <a:gd name="T48" fmla="*/ 2147483647 w 705"/>
              <a:gd name="T49" fmla="*/ 2147483647 h 697"/>
              <a:gd name="T50" fmla="*/ 2147483647 w 705"/>
              <a:gd name="T51" fmla="*/ 2147483647 h 697"/>
              <a:gd name="T52" fmla="*/ 2147483647 w 705"/>
              <a:gd name="T53" fmla="*/ 2147483647 h 697"/>
              <a:gd name="T54" fmla="*/ 2147483647 w 705"/>
              <a:gd name="T55" fmla="*/ 2147483647 h 697"/>
              <a:gd name="T56" fmla="*/ 2147483647 w 705"/>
              <a:gd name="T57" fmla="*/ 2147483647 h 697"/>
              <a:gd name="T58" fmla="*/ 2147483647 w 705"/>
              <a:gd name="T59" fmla="*/ 2147483647 h 697"/>
              <a:gd name="T60" fmla="*/ 2147483647 w 705"/>
              <a:gd name="T61" fmla="*/ 2147483647 h 697"/>
              <a:gd name="T62" fmla="*/ 2147483647 w 705"/>
              <a:gd name="T63" fmla="*/ 2147483647 h 697"/>
              <a:gd name="T64" fmla="*/ 2147483647 w 705"/>
              <a:gd name="T65" fmla="*/ 2147483647 h 697"/>
              <a:gd name="T66" fmla="*/ 2147483647 w 705"/>
              <a:gd name="T67" fmla="*/ 2147483647 h 697"/>
              <a:gd name="T68" fmla="*/ 2147483647 w 705"/>
              <a:gd name="T69" fmla="*/ 2147483647 h 697"/>
              <a:gd name="T70" fmla="*/ 2147483647 w 705"/>
              <a:gd name="T71" fmla="*/ 2147483647 h 697"/>
              <a:gd name="T72" fmla="*/ 2147483647 w 705"/>
              <a:gd name="T73" fmla="*/ 2147483647 h 697"/>
              <a:gd name="T74" fmla="*/ 2147483647 w 705"/>
              <a:gd name="T75" fmla="*/ 2147483647 h 69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05"/>
              <a:gd name="T115" fmla="*/ 0 h 697"/>
              <a:gd name="T116" fmla="*/ 705 w 705"/>
              <a:gd name="T117" fmla="*/ 697 h 69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05" h="697">
                <a:moveTo>
                  <a:pt x="8" y="32"/>
                </a:moveTo>
                <a:lnTo>
                  <a:pt x="16" y="64"/>
                </a:lnTo>
                <a:lnTo>
                  <a:pt x="0" y="96"/>
                </a:lnTo>
                <a:lnTo>
                  <a:pt x="32" y="104"/>
                </a:lnTo>
                <a:lnTo>
                  <a:pt x="48" y="88"/>
                </a:lnTo>
                <a:lnTo>
                  <a:pt x="72" y="104"/>
                </a:lnTo>
                <a:lnTo>
                  <a:pt x="88" y="152"/>
                </a:lnTo>
                <a:lnTo>
                  <a:pt x="104" y="176"/>
                </a:lnTo>
                <a:lnTo>
                  <a:pt x="144" y="160"/>
                </a:lnTo>
                <a:lnTo>
                  <a:pt x="160" y="160"/>
                </a:lnTo>
                <a:lnTo>
                  <a:pt x="192" y="128"/>
                </a:lnTo>
                <a:lnTo>
                  <a:pt x="232" y="168"/>
                </a:lnTo>
                <a:lnTo>
                  <a:pt x="208" y="248"/>
                </a:lnTo>
                <a:lnTo>
                  <a:pt x="216" y="312"/>
                </a:lnTo>
                <a:lnTo>
                  <a:pt x="192" y="336"/>
                </a:lnTo>
                <a:lnTo>
                  <a:pt x="192" y="392"/>
                </a:lnTo>
                <a:lnTo>
                  <a:pt x="176" y="368"/>
                </a:lnTo>
                <a:lnTo>
                  <a:pt x="104" y="464"/>
                </a:lnTo>
                <a:lnTo>
                  <a:pt x="128" y="504"/>
                </a:lnTo>
                <a:lnTo>
                  <a:pt x="152" y="488"/>
                </a:lnTo>
                <a:lnTo>
                  <a:pt x="160" y="504"/>
                </a:lnTo>
                <a:lnTo>
                  <a:pt x="136" y="520"/>
                </a:lnTo>
                <a:lnTo>
                  <a:pt x="136" y="544"/>
                </a:lnTo>
                <a:lnTo>
                  <a:pt x="176" y="544"/>
                </a:lnTo>
                <a:lnTo>
                  <a:pt x="192" y="536"/>
                </a:lnTo>
                <a:lnTo>
                  <a:pt x="192" y="576"/>
                </a:lnTo>
                <a:lnTo>
                  <a:pt x="232" y="600"/>
                </a:lnTo>
                <a:lnTo>
                  <a:pt x="288" y="584"/>
                </a:lnTo>
                <a:lnTo>
                  <a:pt x="288" y="608"/>
                </a:lnTo>
                <a:lnTo>
                  <a:pt x="320" y="592"/>
                </a:lnTo>
                <a:lnTo>
                  <a:pt x="368" y="640"/>
                </a:lnTo>
                <a:lnTo>
                  <a:pt x="384" y="640"/>
                </a:lnTo>
                <a:lnTo>
                  <a:pt x="400" y="672"/>
                </a:lnTo>
                <a:lnTo>
                  <a:pt x="424" y="664"/>
                </a:lnTo>
                <a:lnTo>
                  <a:pt x="424" y="632"/>
                </a:lnTo>
                <a:lnTo>
                  <a:pt x="432" y="624"/>
                </a:lnTo>
                <a:lnTo>
                  <a:pt x="432" y="664"/>
                </a:lnTo>
                <a:lnTo>
                  <a:pt x="480" y="696"/>
                </a:lnTo>
                <a:lnTo>
                  <a:pt x="488" y="672"/>
                </a:lnTo>
                <a:lnTo>
                  <a:pt x="496" y="680"/>
                </a:lnTo>
                <a:lnTo>
                  <a:pt x="528" y="648"/>
                </a:lnTo>
                <a:lnTo>
                  <a:pt x="552" y="680"/>
                </a:lnTo>
                <a:lnTo>
                  <a:pt x="600" y="680"/>
                </a:lnTo>
                <a:lnTo>
                  <a:pt x="592" y="632"/>
                </a:lnTo>
                <a:lnTo>
                  <a:pt x="568" y="576"/>
                </a:lnTo>
                <a:lnTo>
                  <a:pt x="600" y="528"/>
                </a:lnTo>
                <a:lnTo>
                  <a:pt x="632" y="520"/>
                </a:lnTo>
                <a:lnTo>
                  <a:pt x="664" y="536"/>
                </a:lnTo>
                <a:lnTo>
                  <a:pt x="688" y="424"/>
                </a:lnTo>
                <a:lnTo>
                  <a:pt x="680" y="344"/>
                </a:lnTo>
                <a:lnTo>
                  <a:pt x="696" y="328"/>
                </a:lnTo>
                <a:lnTo>
                  <a:pt x="696" y="296"/>
                </a:lnTo>
                <a:lnTo>
                  <a:pt x="680" y="288"/>
                </a:lnTo>
                <a:lnTo>
                  <a:pt x="704" y="256"/>
                </a:lnTo>
                <a:lnTo>
                  <a:pt x="680" y="256"/>
                </a:lnTo>
                <a:lnTo>
                  <a:pt x="608" y="320"/>
                </a:lnTo>
                <a:lnTo>
                  <a:pt x="608" y="336"/>
                </a:lnTo>
                <a:lnTo>
                  <a:pt x="560" y="360"/>
                </a:lnTo>
                <a:lnTo>
                  <a:pt x="520" y="360"/>
                </a:lnTo>
                <a:lnTo>
                  <a:pt x="488" y="304"/>
                </a:lnTo>
                <a:lnTo>
                  <a:pt x="488" y="280"/>
                </a:lnTo>
                <a:lnTo>
                  <a:pt x="440" y="280"/>
                </a:lnTo>
                <a:lnTo>
                  <a:pt x="416" y="256"/>
                </a:lnTo>
                <a:lnTo>
                  <a:pt x="376" y="256"/>
                </a:lnTo>
                <a:lnTo>
                  <a:pt x="376" y="240"/>
                </a:lnTo>
                <a:lnTo>
                  <a:pt x="360" y="240"/>
                </a:lnTo>
                <a:lnTo>
                  <a:pt x="360" y="256"/>
                </a:lnTo>
                <a:lnTo>
                  <a:pt x="336" y="248"/>
                </a:lnTo>
                <a:lnTo>
                  <a:pt x="296" y="176"/>
                </a:lnTo>
                <a:lnTo>
                  <a:pt x="264" y="128"/>
                </a:lnTo>
                <a:lnTo>
                  <a:pt x="248" y="104"/>
                </a:lnTo>
                <a:lnTo>
                  <a:pt x="248" y="88"/>
                </a:lnTo>
                <a:lnTo>
                  <a:pt x="200" y="24"/>
                </a:lnTo>
                <a:lnTo>
                  <a:pt x="144" y="24"/>
                </a:lnTo>
                <a:lnTo>
                  <a:pt x="104" y="0"/>
                </a:lnTo>
                <a:lnTo>
                  <a:pt x="16" y="16"/>
                </a:lnTo>
                <a:lnTo>
                  <a:pt x="8" y="32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77" name="Freeform 148"/>
          <p:cNvSpPr>
            <a:spLocks/>
          </p:cNvSpPr>
          <p:nvPr/>
        </p:nvSpPr>
        <p:spPr bwMode="auto">
          <a:xfrm>
            <a:off x="5916777" y="2289206"/>
            <a:ext cx="1081485" cy="758370"/>
          </a:xfrm>
          <a:custGeom>
            <a:avLst/>
            <a:gdLst>
              <a:gd name="T0" fmla="*/ 2147483647 w 529"/>
              <a:gd name="T1" fmla="*/ 2147483647 h 401"/>
              <a:gd name="T2" fmla="*/ 2147483647 w 529"/>
              <a:gd name="T3" fmla="*/ 2147483647 h 401"/>
              <a:gd name="T4" fmla="*/ 2147483647 w 529"/>
              <a:gd name="T5" fmla="*/ 2147483647 h 401"/>
              <a:gd name="T6" fmla="*/ 2147483647 w 529"/>
              <a:gd name="T7" fmla="*/ 2147483647 h 401"/>
              <a:gd name="T8" fmla="*/ 2147483647 w 529"/>
              <a:gd name="T9" fmla="*/ 2147483647 h 401"/>
              <a:gd name="T10" fmla="*/ 2147483647 w 529"/>
              <a:gd name="T11" fmla="*/ 2147483647 h 401"/>
              <a:gd name="T12" fmla="*/ 2147483647 w 529"/>
              <a:gd name="T13" fmla="*/ 2147483647 h 401"/>
              <a:gd name="T14" fmla="*/ 2147483647 w 529"/>
              <a:gd name="T15" fmla="*/ 2147483647 h 401"/>
              <a:gd name="T16" fmla="*/ 2147483647 w 529"/>
              <a:gd name="T17" fmla="*/ 2147483647 h 401"/>
              <a:gd name="T18" fmla="*/ 2147483647 w 529"/>
              <a:gd name="T19" fmla="*/ 2147483647 h 401"/>
              <a:gd name="T20" fmla="*/ 2147483647 w 529"/>
              <a:gd name="T21" fmla="*/ 2147483647 h 401"/>
              <a:gd name="T22" fmla="*/ 2147483647 w 529"/>
              <a:gd name="T23" fmla="*/ 2147483647 h 401"/>
              <a:gd name="T24" fmla="*/ 2147483647 w 529"/>
              <a:gd name="T25" fmla="*/ 2147483647 h 401"/>
              <a:gd name="T26" fmla="*/ 2147483647 w 529"/>
              <a:gd name="T27" fmla="*/ 2147483647 h 401"/>
              <a:gd name="T28" fmla="*/ 2147483647 w 529"/>
              <a:gd name="T29" fmla="*/ 2147483647 h 401"/>
              <a:gd name="T30" fmla="*/ 2147483647 w 529"/>
              <a:gd name="T31" fmla="*/ 2147483647 h 401"/>
              <a:gd name="T32" fmla="*/ 2147483647 w 529"/>
              <a:gd name="T33" fmla="*/ 2147483647 h 401"/>
              <a:gd name="T34" fmla="*/ 2147483647 w 529"/>
              <a:gd name="T35" fmla="*/ 2147483647 h 401"/>
              <a:gd name="T36" fmla="*/ 2147483647 w 529"/>
              <a:gd name="T37" fmla="*/ 0 h 401"/>
              <a:gd name="T38" fmla="*/ 2147483647 w 529"/>
              <a:gd name="T39" fmla="*/ 2147483647 h 401"/>
              <a:gd name="T40" fmla="*/ 2147483647 w 529"/>
              <a:gd name="T41" fmla="*/ 2147483647 h 401"/>
              <a:gd name="T42" fmla="*/ 2147483647 w 529"/>
              <a:gd name="T43" fmla="*/ 2147483647 h 401"/>
              <a:gd name="T44" fmla="*/ 2147483647 w 529"/>
              <a:gd name="T45" fmla="*/ 2147483647 h 401"/>
              <a:gd name="T46" fmla="*/ 2147483647 w 529"/>
              <a:gd name="T47" fmla="*/ 2147483647 h 401"/>
              <a:gd name="T48" fmla="*/ 0 w 529"/>
              <a:gd name="T49" fmla="*/ 2147483647 h 401"/>
              <a:gd name="T50" fmla="*/ 2147483647 w 529"/>
              <a:gd name="T51" fmla="*/ 2147483647 h 401"/>
              <a:gd name="T52" fmla="*/ 2147483647 w 529"/>
              <a:gd name="T53" fmla="*/ 2147483647 h 401"/>
              <a:gd name="T54" fmla="*/ 2147483647 w 529"/>
              <a:gd name="T55" fmla="*/ 2147483647 h 401"/>
              <a:gd name="T56" fmla="*/ 2147483647 w 529"/>
              <a:gd name="T57" fmla="*/ 2147483647 h 401"/>
              <a:gd name="T58" fmla="*/ 2147483647 w 529"/>
              <a:gd name="T59" fmla="*/ 2147483647 h 401"/>
              <a:gd name="T60" fmla="*/ 2147483647 w 529"/>
              <a:gd name="T61" fmla="*/ 2147483647 h 401"/>
              <a:gd name="T62" fmla="*/ 2147483647 w 529"/>
              <a:gd name="T63" fmla="*/ 2147483647 h 401"/>
              <a:gd name="T64" fmla="*/ 2147483647 w 529"/>
              <a:gd name="T65" fmla="*/ 2147483647 h 401"/>
              <a:gd name="T66" fmla="*/ 2147483647 w 529"/>
              <a:gd name="T67" fmla="*/ 2147483647 h 401"/>
              <a:gd name="T68" fmla="*/ 2147483647 w 529"/>
              <a:gd name="T69" fmla="*/ 2147483647 h 401"/>
              <a:gd name="T70" fmla="*/ 2147483647 w 529"/>
              <a:gd name="T71" fmla="*/ 2147483647 h 401"/>
              <a:gd name="T72" fmla="*/ 2147483647 w 529"/>
              <a:gd name="T73" fmla="*/ 2147483647 h 401"/>
              <a:gd name="T74" fmla="*/ 2147483647 w 529"/>
              <a:gd name="T75" fmla="*/ 2147483647 h 401"/>
              <a:gd name="T76" fmla="*/ 2147483647 w 529"/>
              <a:gd name="T77" fmla="*/ 2147483647 h 401"/>
              <a:gd name="T78" fmla="*/ 2147483647 w 529"/>
              <a:gd name="T79" fmla="*/ 2147483647 h 401"/>
              <a:gd name="T80" fmla="*/ 2147483647 w 529"/>
              <a:gd name="T81" fmla="*/ 2147483647 h 401"/>
              <a:gd name="T82" fmla="*/ 2147483647 w 529"/>
              <a:gd name="T83" fmla="*/ 2147483647 h 401"/>
              <a:gd name="T84" fmla="*/ 2147483647 w 529"/>
              <a:gd name="T85" fmla="*/ 2147483647 h 401"/>
              <a:gd name="T86" fmla="*/ 2147483647 w 529"/>
              <a:gd name="T87" fmla="*/ 2147483647 h 401"/>
              <a:gd name="T88" fmla="*/ 2147483647 w 529"/>
              <a:gd name="T89" fmla="*/ 2147483647 h 401"/>
              <a:gd name="T90" fmla="*/ 2147483647 w 529"/>
              <a:gd name="T91" fmla="*/ 2147483647 h 401"/>
              <a:gd name="T92" fmla="*/ 2147483647 w 529"/>
              <a:gd name="T93" fmla="*/ 2147483647 h 401"/>
              <a:gd name="T94" fmla="*/ 2147483647 w 529"/>
              <a:gd name="T95" fmla="*/ 2147483647 h 401"/>
              <a:gd name="T96" fmla="*/ 2147483647 w 529"/>
              <a:gd name="T97" fmla="*/ 2147483647 h 401"/>
              <a:gd name="T98" fmla="*/ 2147483647 w 529"/>
              <a:gd name="T99" fmla="*/ 2147483647 h 401"/>
              <a:gd name="T100" fmla="*/ 2147483647 w 529"/>
              <a:gd name="T101" fmla="*/ 2147483647 h 401"/>
              <a:gd name="T102" fmla="*/ 2147483647 w 529"/>
              <a:gd name="T103" fmla="*/ 2147483647 h 401"/>
              <a:gd name="T104" fmla="*/ 2147483647 w 529"/>
              <a:gd name="T105" fmla="*/ 2147483647 h 401"/>
              <a:gd name="T106" fmla="*/ 2147483647 w 529"/>
              <a:gd name="T107" fmla="*/ 2147483647 h 401"/>
              <a:gd name="T108" fmla="*/ 2147483647 w 529"/>
              <a:gd name="T109" fmla="*/ 2147483647 h 401"/>
              <a:gd name="T110" fmla="*/ 2147483647 w 529"/>
              <a:gd name="T111" fmla="*/ 2147483647 h 401"/>
              <a:gd name="T112" fmla="*/ 2147483647 w 529"/>
              <a:gd name="T113" fmla="*/ 2147483647 h 401"/>
              <a:gd name="T114" fmla="*/ 2147483647 w 529"/>
              <a:gd name="T115" fmla="*/ 2147483647 h 401"/>
              <a:gd name="T116" fmla="*/ 2147483647 w 529"/>
              <a:gd name="T117" fmla="*/ 2147483647 h 401"/>
              <a:gd name="T118" fmla="*/ 2147483647 w 529"/>
              <a:gd name="T119" fmla="*/ 2147483647 h 4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29"/>
              <a:gd name="T181" fmla="*/ 0 h 401"/>
              <a:gd name="T182" fmla="*/ 529 w 529"/>
              <a:gd name="T183" fmla="*/ 401 h 4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29" h="401">
                <a:moveTo>
                  <a:pt x="528" y="144"/>
                </a:moveTo>
                <a:lnTo>
                  <a:pt x="480" y="144"/>
                </a:lnTo>
                <a:lnTo>
                  <a:pt x="456" y="120"/>
                </a:lnTo>
                <a:lnTo>
                  <a:pt x="424" y="152"/>
                </a:lnTo>
                <a:lnTo>
                  <a:pt x="416" y="136"/>
                </a:lnTo>
                <a:lnTo>
                  <a:pt x="408" y="160"/>
                </a:lnTo>
                <a:lnTo>
                  <a:pt x="360" y="128"/>
                </a:lnTo>
                <a:lnTo>
                  <a:pt x="360" y="88"/>
                </a:lnTo>
                <a:lnTo>
                  <a:pt x="344" y="96"/>
                </a:lnTo>
                <a:lnTo>
                  <a:pt x="352" y="128"/>
                </a:lnTo>
                <a:lnTo>
                  <a:pt x="328" y="128"/>
                </a:lnTo>
                <a:lnTo>
                  <a:pt x="312" y="104"/>
                </a:lnTo>
                <a:lnTo>
                  <a:pt x="296" y="104"/>
                </a:lnTo>
                <a:lnTo>
                  <a:pt x="248" y="56"/>
                </a:lnTo>
                <a:lnTo>
                  <a:pt x="216" y="72"/>
                </a:lnTo>
                <a:lnTo>
                  <a:pt x="216" y="56"/>
                </a:lnTo>
                <a:lnTo>
                  <a:pt x="160" y="64"/>
                </a:lnTo>
                <a:lnTo>
                  <a:pt x="120" y="40"/>
                </a:lnTo>
                <a:lnTo>
                  <a:pt x="120" y="0"/>
                </a:lnTo>
                <a:lnTo>
                  <a:pt x="104" y="8"/>
                </a:lnTo>
                <a:lnTo>
                  <a:pt x="64" y="8"/>
                </a:lnTo>
                <a:lnTo>
                  <a:pt x="72" y="56"/>
                </a:lnTo>
                <a:lnTo>
                  <a:pt x="48" y="56"/>
                </a:lnTo>
                <a:lnTo>
                  <a:pt x="8" y="32"/>
                </a:lnTo>
                <a:lnTo>
                  <a:pt x="0" y="56"/>
                </a:lnTo>
                <a:lnTo>
                  <a:pt x="32" y="88"/>
                </a:lnTo>
                <a:lnTo>
                  <a:pt x="24" y="120"/>
                </a:lnTo>
                <a:lnTo>
                  <a:pt x="48" y="160"/>
                </a:lnTo>
                <a:lnTo>
                  <a:pt x="88" y="136"/>
                </a:lnTo>
                <a:lnTo>
                  <a:pt x="112" y="184"/>
                </a:lnTo>
                <a:lnTo>
                  <a:pt x="112" y="224"/>
                </a:lnTo>
                <a:lnTo>
                  <a:pt x="152" y="224"/>
                </a:lnTo>
                <a:lnTo>
                  <a:pt x="168" y="264"/>
                </a:lnTo>
                <a:lnTo>
                  <a:pt x="176" y="232"/>
                </a:lnTo>
                <a:lnTo>
                  <a:pt x="208" y="280"/>
                </a:lnTo>
                <a:lnTo>
                  <a:pt x="232" y="320"/>
                </a:lnTo>
                <a:lnTo>
                  <a:pt x="232" y="344"/>
                </a:lnTo>
                <a:lnTo>
                  <a:pt x="264" y="400"/>
                </a:lnTo>
                <a:lnTo>
                  <a:pt x="288" y="376"/>
                </a:lnTo>
                <a:lnTo>
                  <a:pt x="304" y="328"/>
                </a:lnTo>
                <a:lnTo>
                  <a:pt x="320" y="320"/>
                </a:lnTo>
                <a:lnTo>
                  <a:pt x="336" y="328"/>
                </a:lnTo>
                <a:lnTo>
                  <a:pt x="328" y="344"/>
                </a:lnTo>
                <a:lnTo>
                  <a:pt x="376" y="344"/>
                </a:lnTo>
                <a:lnTo>
                  <a:pt x="392" y="328"/>
                </a:lnTo>
                <a:lnTo>
                  <a:pt x="392" y="312"/>
                </a:lnTo>
                <a:lnTo>
                  <a:pt x="384" y="296"/>
                </a:lnTo>
                <a:lnTo>
                  <a:pt x="432" y="272"/>
                </a:lnTo>
                <a:lnTo>
                  <a:pt x="440" y="264"/>
                </a:lnTo>
                <a:lnTo>
                  <a:pt x="440" y="248"/>
                </a:lnTo>
                <a:lnTo>
                  <a:pt x="456" y="240"/>
                </a:lnTo>
                <a:lnTo>
                  <a:pt x="456" y="192"/>
                </a:lnTo>
                <a:lnTo>
                  <a:pt x="472" y="192"/>
                </a:lnTo>
                <a:lnTo>
                  <a:pt x="480" y="216"/>
                </a:lnTo>
                <a:lnTo>
                  <a:pt x="504" y="232"/>
                </a:lnTo>
                <a:lnTo>
                  <a:pt x="512" y="224"/>
                </a:lnTo>
                <a:lnTo>
                  <a:pt x="504" y="208"/>
                </a:lnTo>
                <a:lnTo>
                  <a:pt x="504" y="192"/>
                </a:lnTo>
                <a:lnTo>
                  <a:pt x="528" y="184"/>
                </a:lnTo>
                <a:lnTo>
                  <a:pt x="528" y="144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78" name="Freeform 149"/>
          <p:cNvSpPr>
            <a:spLocks/>
          </p:cNvSpPr>
          <p:nvPr/>
        </p:nvSpPr>
        <p:spPr bwMode="auto">
          <a:xfrm>
            <a:off x="5686794" y="2709256"/>
            <a:ext cx="771675" cy="745065"/>
          </a:xfrm>
          <a:custGeom>
            <a:avLst/>
            <a:gdLst>
              <a:gd name="T0" fmla="*/ 2147483647 w 377"/>
              <a:gd name="T1" fmla="*/ 2147483647 h 393"/>
              <a:gd name="T2" fmla="*/ 2147483647 w 377"/>
              <a:gd name="T3" fmla="*/ 2147483647 h 393"/>
              <a:gd name="T4" fmla="*/ 2147483647 w 377"/>
              <a:gd name="T5" fmla="*/ 2147483647 h 393"/>
              <a:gd name="T6" fmla="*/ 2147483647 w 377"/>
              <a:gd name="T7" fmla="*/ 2147483647 h 393"/>
              <a:gd name="T8" fmla="*/ 2147483647 w 377"/>
              <a:gd name="T9" fmla="*/ 2147483647 h 393"/>
              <a:gd name="T10" fmla="*/ 2147483647 w 377"/>
              <a:gd name="T11" fmla="*/ 2147483647 h 393"/>
              <a:gd name="T12" fmla="*/ 2147483647 w 377"/>
              <a:gd name="T13" fmla="*/ 0 h 393"/>
              <a:gd name="T14" fmla="*/ 2147483647 w 377"/>
              <a:gd name="T15" fmla="*/ 0 h 393"/>
              <a:gd name="T16" fmla="*/ 2147483647 w 377"/>
              <a:gd name="T17" fmla="*/ 2147483647 h 393"/>
              <a:gd name="T18" fmla="*/ 2147483647 w 377"/>
              <a:gd name="T19" fmla="*/ 2147483647 h 393"/>
              <a:gd name="T20" fmla="*/ 2147483647 w 377"/>
              <a:gd name="T21" fmla="*/ 2147483647 h 393"/>
              <a:gd name="T22" fmla="*/ 2147483647 w 377"/>
              <a:gd name="T23" fmla="*/ 2147483647 h 393"/>
              <a:gd name="T24" fmla="*/ 2147483647 w 377"/>
              <a:gd name="T25" fmla="*/ 2147483647 h 393"/>
              <a:gd name="T26" fmla="*/ 2147483647 w 377"/>
              <a:gd name="T27" fmla="*/ 2147483647 h 393"/>
              <a:gd name="T28" fmla="*/ 2147483647 w 377"/>
              <a:gd name="T29" fmla="*/ 2147483647 h 393"/>
              <a:gd name="T30" fmla="*/ 2147483647 w 377"/>
              <a:gd name="T31" fmla="*/ 2147483647 h 393"/>
              <a:gd name="T32" fmla="*/ 2147483647 w 377"/>
              <a:gd name="T33" fmla="*/ 2147483647 h 393"/>
              <a:gd name="T34" fmla="*/ 2147483647 w 377"/>
              <a:gd name="T35" fmla="*/ 2147483647 h 393"/>
              <a:gd name="T36" fmla="*/ 2147483647 w 377"/>
              <a:gd name="T37" fmla="*/ 2147483647 h 393"/>
              <a:gd name="T38" fmla="*/ 0 w 377"/>
              <a:gd name="T39" fmla="*/ 2147483647 h 393"/>
              <a:gd name="T40" fmla="*/ 2147483647 w 377"/>
              <a:gd name="T41" fmla="*/ 2147483647 h 393"/>
              <a:gd name="T42" fmla="*/ 2147483647 w 377"/>
              <a:gd name="T43" fmla="*/ 2147483647 h 393"/>
              <a:gd name="T44" fmla="*/ 2147483647 w 377"/>
              <a:gd name="T45" fmla="*/ 2147483647 h 393"/>
              <a:gd name="T46" fmla="*/ 2147483647 w 377"/>
              <a:gd name="T47" fmla="*/ 2147483647 h 393"/>
              <a:gd name="T48" fmla="*/ 2147483647 w 377"/>
              <a:gd name="T49" fmla="*/ 2147483647 h 393"/>
              <a:gd name="T50" fmla="*/ 2147483647 w 377"/>
              <a:gd name="T51" fmla="*/ 2147483647 h 393"/>
              <a:gd name="T52" fmla="*/ 2147483647 w 377"/>
              <a:gd name="T53" fmla="*/ 2147483647 h 393"/>
              <a:gd name="T54" fmla="*/ 2147483647 w 377"/>
              <a:gd name="T55" fmla="*/ 2147483647 h 393"/>
              <a:gd name="T56" fmla="*/ 2147483647 w 377"/>
              <a:gd name="T57" fmla="*/ 2147483647 h 393"/>
              <a:gd name="T58" fmla="*/ 2147483647 w 377"/>
              <a:gd name="T59" fmla="*/ 2147483647 h 393"/>
              <a:gd name="T60" fmla="*/ 2147483647 w 377"/>
              <a:gd name="T61" fmla="*/ 2147483647 h 393"/>
              <a:gd name="T62" fmla="*/ 2147483647 w 377"/>
              <a:gd name="T63" fmla="*/ 2147483647 h 393"/>
              <a:gd name="T64" fmla="*/ 2147483647 w 377"/>
              <a:gd name="T65" fmla="*/ 2147483647 h 393"/>
              <a:gd name="T66" fmla="*/ 2147483647 w 377"/>
              <a:gd name="T67" fmla="*/ 2147483647 h 393"/>
              <a:gd name="T68" fmla="*/ 2147483647 w 377"/>
              <a:gd name="T69" fmla="*/ 2147483647 h 393"/>
              <a:gd name="T70" fmla="*/ 2147483647 w 377"/>
              <a:gd name="T71" fmla="*/ 2147483647 h 393"/>
              <a:gd name="T72" fmla="*/ 2147483647 w 377"/>
              <a:gd name="T73" fmla="*/ 2147483647 h 393"/>
              <a:gd name="T74" fmla="*/ 2147483647 w 377"/>
              <a:gd name="T75" fmla="*/ 2147483647 h 393"/>
              <a:gd name="T76" fmla="*/ 2147483647 w 377"/>
              <a:gd name="T77" fmla="*/ 2147483647 h 393"/>
              <a:gd name="T78" fmla="*/ 2147483647 w 377"/>
              <a:gd name="T79" fmla="*/ 2147483647 h 393"/>
              <a:gd name="T80" fmla="*/ 2147483647 w 377"/>
              <a:gd name="T81" fmla="*/ 2147483647 h 393"/>
              <a:gd name="T82" fmla="*/ 2147483647 w 377"/>
              <a:gd name="T83" fmla="*/ 2147483647 h 393"/>
              <a:gd name="T84" fmla="*/ 2147483647 w 377"/>
              <a:gd name="T85" fmla="*/ 2147483647 h 393"/>
              <a:gd name="T86" fmla="*/ 2147483647 w 377"/>
              <a:gd name="T87" fmla="*/ 2147483647 h 393"/>
              <a:gd name="T88" fmla="*/ 2147483647 w 377"/>
              <a:gd name="T89" fmla="*/ 2147483647 h 393"/>
              <a:gd name="T90" fmla="*/ 2147483647 w 377"/>
              <a:gd name="T91" fmla="*/ 2147483647 h 39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77"/>
              <a:gd name="T139" fmla="*/ 0 h 393"/>
              <a:gd name="T140" fmla="*/ 377 w 377"/>
              <a:gd name="T141" fmla="*/ 393 h 39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77" h="393">
                <a:moveTo>
                  <a:pt x="376" y="176"/>
                </a:moveTo>
                <a:lnTo>
                  <a:pt x="336" y="120"/>
                </a:lnTo>
                <a:lnTo>
                  <a:pt x="344" y="96"/>
                </a:lnTo>
                <a:lnTo>
                  <a:pt x="312" y="40"/>
                </a:lnTo>
                <a:lnTo>
                  <a:pt x="288" y="8"/>
                </a:lnTo>
                <a:lnTo>
                  <a:pt x="280" y="40"/>
                </a:lnTo>
                <a:lnTo>
                  <a:pt x="264" y="0"/>
                </a:lnTo>
                <a:lnTo>
                  <a:pt x="232" y="0"/>
                </a:lnTo>
                <a:lnTo>
                  <a:pt x="240" y="24"/>
                </a:lnTo>
                <a:lnTo>
                  <a:pt x="200" y="56"/>
                </a:lnTo>
                <a:lnTo>
                  <a:pt x="176" y="56"/>
                </a:lnTo>
                <a:lnTo>
                  <a:pt x="48" y="144"/>
                </a:lnTo>
                <a:lnTo>
                  <a:pt x="24" y="112"/>
                </a:lnTo>
                <a:lnTo>
                  <a:pt x="8" y="112"/>
                </a:lnTo>
                <a:lnTo>
                  <a:pt x="16" y="136"/>
                </a:lnTo>
                <a:lnTo>
                  <a:pt x="16" y="160"/>
                </a:lnTo>
                <a:lnTo>
                  <a:pt x="24" y="184"/>
                </a:lnTo>
                <a:lnTo>
                  <a:pt x="8" y="184"/>
                </a:lnTo>
                <a:lnTo>
                  <a:pt x="8" y="216"/>
                </a:lnTo>
                <a:lnTo>
                  <a:pt x="0" y="232"/>
                </a:lnTo>
                <a:lnTo>
                  <a:pt x="32" y="240"/>
                </a:lnTo>
                <a:lnTo>
                  <a:pt x="64" y="296"/>
                </a:lnTo>
                <a:lnTo>
                  <a:pt x="104" y="240"/>
                </a:lnTo>
                <a:lnTo>
                  <a:pt x="120" y="208"/>
                </a:lnTo>
                <a:lnTo>
                  <a:pt x="160" y="200"/>
                </a:lnTo>
                <a:lnTo>
                  <a:pt x="184" y="216"/>
                </a:lnTo>
                <a:lnTo>
                  <a:pt x="184" y="224"/>
                </a:lnTo>
                <a:lnTo>
                  <a:pt x="192" y="224"/>
                </a:lnTo>
                <a:lnTo>
                  <a:pt x="168" y="280"/>
                </a:lnTo>
                <a:lnTo>
                  <a:pt x="152" y="280"/>
                </a:lnTo>
                <a:lnTo>
                  <a:pt x="160" y="312"/>
                </a:lnTo>
                <a:lnTo>
                  <a:pt x="152" y="320"/>
                </a:lnTo>
                <a:lnTo>
                  <a:pt x="168" y="320"/>
                </a:lnTo>
                <a:lnTo>
                  <a:pt x="136" y="376"/>
                </a:lnTo>
                <a:lnTo>
                  <a:pt x="144" y="392"/>
                </a:lnTo>
                <a:lnTo>
                  <a:pt x="160" y="376"/>
                </a:lnTo>
                <a:lnTo>
                  <a:pt x="168" y="352"/>
                </a:lnTo>
                <a:lnTo>
                  <a:pt x="184" y="352"/>
                </a:lnTo>
                <a:lnTo>
                  <a:pt x="200" y="336"/>
                </a:lnTo>
                <a:lnTo>
                  <a:pt x="200" y="312"/>
                </a:lnTo>
                <a:lnTo>
                  <a:pt x="256" y="280"/>
                </a:lnTo>
                <a:lnTo>
                  <a:pt x="304" y="264"/>
                </a:lnTo>
                <a:lnTo>
                  <a:pt x="312" y="224"/>
                </a:lnTo>
                <a:lnTo>
                  <a:pt x="344" y="200"/>
                </a:lnTo>
                <a:lnTo>
                  <a:pt x="368" y="192"/>
                </a:lnTo>
                <a:lnTo>
                  <a:pt x="376" y="176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79" name="Freeform 150"/>
          <p:cNvSpPr>
            <a:spLocks/>
          </p:cNvSpPr>
          <p:nvPr/>
        </p:nvSpPr>
        <p:spPr bwMode="auto">
          <a:xfrm>
            <a:off x="5101385" y="2887919"/>
            <a:ext cx="722257" cy="1013062"/>
          </a:xfrm>
          <a:custGeom>
            <a:avLst/>
            <a:gdLst>
              <a:gd name="T0" fmla="*/ 2147483647 w 353"/>
              <a:gd name="T1" fmla="*/ 2147483647 h 537"/>
              <a:gd name="T2" fmla="*/ 2147483647 w 353"/>
              <a:gd name="T3" fmla="*/ 2147483647 h 537"/>
              <a:gd name="T4" fmla="*/ 2147483647 w 353"/>
              <a:gd name="T5" fmla="*/ 2147483647 h 537"/>
              <a:gd name="T6" fmla="*/ 2147483647 w 353"/>
              <a:gd name="T7" fmla="*/ 0 h 537"/>
              <a:gd name="T8" fmla="*/ 2147483647 w 353"/>
              <a:gd name="T9" fmla="*/ 2147483647 h 537"/>
              <a:gd name="T10" fmla="*/ 2147483647 w 353"/>
              <a:gd name="T11" fmla="*/ 2147483647 h 537"/>
              <a:gd name="T12" fmla="*/ 2147483647 w 353"/>
              <a:gd name="T13" fmla="*/ 2147483647 h 537"/>
              <a:gd name="T14" fmla="*/ 2147483647 w 353"/>
              <a:gd name="T15" fmla="*/ 2147483647 h 537"/>
              <a:gd name="T16" fmla="*/ 2147483647 w 353"/>
              <a:gd name="T17" fmla="*/ 2147483647 h 537"/>
              <a:gd name="T18" fmla="*/ 2147483647 w 353"/>
              <a:gd name="T19" fmla="*/ 2147483647 h 537"/>
              <a:gd name="T20" fmla="*/ 2147483647 w 353"/>
              <a:gd name="T21" fmla="*/ 2147483647 h 537"/>
              <a:gd name="T22" fmla="*/ 2147483647 w 353"/>
              <a:gd name="T23" fmla="*/ 2147483647 h 537"/>
              <a:gd name="T24" fmla="*/ 2147483647 w 353"/>
              <a:gd name="T25" fmla="*/ 2147483647 h 537"/>
              <a:gd name="T26" fmla="*/ 2147483647 w 353"/>
              <a:gd name="T27" fmla="*/ 2147483647 h 537"/>
              <a:gd name="T28" fmla="*/ 2147483647 w 353"/>
              <a:gd name="T29" fmla="*/ 2147483647 h 537"/>
              <a:gd name="T30" fmla="*/ 2147483647 w 353"/>
              <a:gd name="T31" fmla="*/ 2147483647 h 537"/>
              <a:gd name="T32" fmla="*/ 2147483647 w 353"/>
              <a:gd name="T33" fmla="*/ 2147483647 h 537"/>
              <a:gd name="T34" fmla="*/ 2147483647 w 353"/>
              <a:gd name="T35" fmla="*/ 2147483647 h 537"/>
              <a:gd name="T36" fmla="*/ 2147483647 w 353"/>
              <a:gd name="T37" fmla="*/ 2147483647 h 537"/>
              <a:gd name="T38" fmla="*/ 2147483647 w 353"/>
              <a:gd name="T39" fmla="*/ 2147483647 h 537"/>
              <a:gd name="T40" fmla="*/ 2147483647 w 353"/>
              <a:gd name="T41" fmla="*/ 2147483647 h 537"/>
              <a:gd name="T42" fmla="*/ 2147483647 w 353"/>
              <a:gd name="T43" fmla="*/ 2147483647 h 537"/>
              <a:gd name="T44" fmla="*/ 2147483647 w 353"/>
              <a:gd name="T45" fmla="*/ 2147483647 h 537"/>
              <a:gd name="T46" fmla="*/ 2147483647 w 353"/>
              <a:gd name="T47" fmla="*/ 2147483647 h 537"/>
              <a:gd name="T48" fmla="*/ 2147483647 w 353"/>
              <a:gd name="T49" fmla="*/ 2147483647 h 537"/>
              <a:gd name="T50" fmla="*/ 2147483647 w 353"/>
              <a:gd name="T51" fmla="*/ 2147483647 h 537"/>
              <a:gd name="T52" fmla="*/ 2147483647 w 353"/>
              <a:gd name="T53" fmla="*/ 2147483647 h 537"/>
              <a:gd name="T54" fmla="*/ 2147483647 w 353"/>
              <a:gd name="T55" fmla="*/ 2147483647 h 537"/>
              <a:gd name="T56" fmla="*/ 2147483647 w 353"/>
              <a:gd name="T57" fmla="*/ 2147483647 h 537"/>
              <a:gd name="T58" fmla="*/ 2147483647 w 353"/>
              <a:gd name="T59" fmla="*/ 2147483647 h 537"/>
              <a:gd name="T60" fmla="*/ 2147483647 w 353"/>
              <a:gd name="T61" fmla="*/ 2147483647 h 537"/>
              <a:gd name="T62" fmla="*/ 2147483647 w 353"/>
              <a:gd name="T63" fmla="*/ 2147483647 h 537"/>
              <a:gd name="T64" fmla="*/ 2147483647 w 353"/>
              <a:gd name="T65" fmla="*/ 2147483647 h 53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53"/>
              <a:gd name="T100" fmla="*/ 0 h 537"/>
              <a:gd name="T101" fmla="*/ 353 w 353"/>
              <a:gd name="T102" fmla="*/ 537 h 53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53" h="537">
                <a:moveTo>
                  <a:pt x="352" y="208"/>
                </a:moveTo>
                <a:lnTo>
                  <a:pt x="320" y="160"/>
                </a:lnTo>
                <a:lnTo>
                  <a:pt x="288" y="152"/>
                </a:lnTo>
                <a:lnTo>
                  <a:pt x="296" y="96"/>
                </a:lnTo>
                <a:lnTo>
                  <a:pt x="264" y="104"/>
                </a:lnTo>
                <a:lnTo>
                  <a:pt x="248" y="88"/>
                </a:lnTo>
                <a:lnTo>
                  <a:pt x="248" y="48"/>
                </a:lnTo>
                <a:lnTo>
                  <a:pt x="224" y="0"/>
                </a:lnTo>
                <a:lnTo>
                  <a:pt x="176" y="24"/>
                </a:lnTo>
                <a:lnTo>
                  <a:pt x="176" y="64"/>
                </a:lnTo>
                <a:lnTo>
                  <a:pt x="144" y="56"/>
                </a:lnTo>
                <a:lnTo>
                  <a:pt x="136" y="80"/>
                </a:lnTo>
                <a:lnTo>
                  <a:pt x="112" y="72"/>
                </a:lnTo>
                <a:lnTo>
                  <a:pt x="80" y="104"/>
                </a:lnTo>
                <a:lnTo>
                  <a:pt x="56" y="56"/>
                </a:lnTo>
                <a:lnTo>
                  <a:pt x="32" y="72"/>
                </a:lnTo>
                <a:lnTo>
                  <a:pt x="24" y="112"/>
                </a:lnTo>
                <a:lnTo>
                  <a:pt x="8" y="120"/>
                </a:lnTo>
                <a:lnTo>
                  <a:pt x="32" y="184"/>
                </a:lnTo>
                <a:lnTo>
                  <a:pt x="56" y="200"/>
                </a:lnTo>
                <a:lnTo>
                  <a:pt x="32" y="216"/>
                </a:lnTo>
                <a:lnTo>
                  <a:pt x="24" y="232"/>
                </a:lnTo>
                <a:lnTo>
                  <a:pt x="56" y="232"/>
                </a:lnTo>
                <a:lnTo>
                  <a:pt x="64" y="272"/>
                </a:lnTo>
                <a:lnTo>
                  <a:pt x="48" y="304"/>
                </a:lnTo>
                <a:lnTo>
                  <a:pt x="32" y="288"/>
                </a:lnTo>
                <a:lnTo>
                  <a:pt x="16" y="304"/>
                </a:lnTo>
                <a:lnTo>
                  <a:pt x="16" y="328"/>
                </a:lnTo>
                <a:lnTo>
                  <a:pt x="0" y="344"/>
                </a:lnTo>
                <a:lnTo>
                  <a:pt x="32" y="400"/>
                </a:lnTo>
                <a:lnTo>
                  <a:pt x="8" y="488"/>
                </a:lnTo>
                <a:lnTo>
                  <a:pt x="24" y="512"/>
                </a:lnTo>
                <a:lnTo>
                  <a:pt x="72" y="512"/>
                </a:lnTo>
                <a:lnTo>
                  <a:pt x="88" y="528"/>
                </a:lnTo>
                <a:lnTo>
                  <a:pt x="128" y="536"/>
                </a:lnTo>
                <a:lnTo>
                  <a:pt x="112" y="512"/>
                </a:lnTo>
                <a:lnTo>
                  <a:pt x="120" y="480"/>
                </a:lnTo>
                <a:lnTo>
                  <a:pt x="152" y="424"/>
                </a:lnTo>
                <a:lnTo>
                  <a:pt x="192" y="384"/>
                </a:lnTo>
                <a:lnTo>
                  <a:pt x="232" y="376"/>
                </a:lnTo>
                <a:lnTo>
                  <a:pt x="248" y="360"/>
                </a:lnTo>
                <a:lnTo>
                  <a:pt x="240" y="344"/>
                </a:lnTo>
                <a:lnTo>
                  <a:pt x="224" y="312"/>
                </a:lnTo>
                <a:lnTo>
                  <a:pt x="192" y="320"/>
                </a:lnTo>
                <a:lnTo>
                  <a:pt x="176" y="312"/>
                </a:lnTo>
                <a:lnTo>
                  <a:pt x="184" y="288"/>
                </a:lnTo>
                <a:lnTo>
                  <a:pt x="184" y="248"/>
                </a:lnTo>
                <a:lnTo>
                  <a:pt x="160" y="264"/>
                </a:lnTo>
                <a:lnTo>
                  <a:pt x="128" y="256"/>
                </a:lnTo>
                <a:lnTo>
                  <a:pt x="104" y="256"/>
                </a:lnTo>
                <a:lnTo>
                  <a:pt x="104" y="224"/>
                </a:lnTo>
                <a:lnTo>
                  <a:pt x="136" y="168"/>
                </a:lnTo>
                <a:lnTo>
                  <a:pt x="152" y="168"/>
                </a:lnTo>
                <a:lnTo>
                  <a:pt x="160" y="136"/>
                </a:lnTo>
                <a:lnTo>
                  <a:pt x="176" y="136"/>
                </a:lnTo>
                <a:lnTo>
                  <a:pt x="192" y="152"/>
                </a:lnTo>
                <a:lnTo>
                  <a:pt x="216" y="152"/>
                </a:lnTo>
                <a:lnTo>
                  <a:pt x="208" y="184"/>
                </a:lnTo>
                <a:lnTo>
                  <a:pt x="208" y="200"/>
                </a:lnTo>
                <a:lnTo>
                  <a:pt x="224" y="200"/>
                </a:lnTo>
                <a:lnTo>
                  <a:pt x="224" y="232"/>
                </a:lnTo>
                <a:lnTo>
                  <a:pt x="256" y="256"/>
                </a:lnTo>
                <a:lnTo>
                  <a:pt x="264" y="280"/>
                </a:lnTo>
                <a:lnTo>
                  <a:pt x="272" y="288"/>
                </a:lnTo>
                <a:lnTo>
                  <a:pt x="312" y="256"/>
                </a:lnTo>
                <a:lnTo>
                  <a:pt x="328" y="216"/>
                </a:lnTo>
                <a:lnTo>
                  <a:pt x="352" y="208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80" name="Freeform 151"/>
          <p:cNvSpPr>
            <a:spLocks/>
          </p:cNvSpPr>
          <p:nvPr/>
        </p:nvSpPr>
        <p:spPr bwMode="auto">
          <a:xfrm>
            <a:off x="5310460" y="3136908"/>
            <a:ext cx="231883" cy="243287"/>
          </a:xfrm>
          <a:custGeom>
            <a:avLst/>
            <a:gdLst>
              <a:gd name="T0" fmla="*/ 2147483647 w 113"/>
              <a:gd name="T1" fmla="*/ 2147483647 h 129"/>
              <a:gd name="T2" fmla="*/ 2147483647 w 113"/>
              <a:gd name="T3" fmla="*/ 2147483647 h 129"/>
              <a:gd name="T4" fmla="*/ 2147483647 w 113"/>
              <a:gd name="T5" fmla="*/ 2147483647 h 129"/>
              <a:gd name="T6" fmla="*/ 2147483647 w 113"/>
              <a:gd name="T7" fmla="*/ 2147483647 h 129"/>
              <a:gd name="T8" fmla="*/ 2147483647 w 113"/>
              <a:gd name="T9" fmla="*/ 0 h 129"/>
              <a:gd name="T10" fmla="*/ 2147483647 w 113"/>
              <a:gd name="T11" fmla="*/ 0 h 129"/>
              <a:gd name="T12" fmla="*/ 2147483647 w 113"/>
              <a:gd name="T13" fmla="*/ 2147483647 h 129"/>
              <a:gd name="T14" fmla="*/ 2147483647 w 113"/>
              <a:gd name="T15" fmla="*/ 2147483647 h 129"/>
              <a:gd name="T16" fmla="*/ 0 w 113"/>
              <a:gd name="T17" fmla="*/ 2147483647 h 129"/>
              <a:gd name="T18" fmla="*/ 0 w 113"/>
              <a:gd name="T19" fmla="*/ 2147483647 h 129"/>
              <a:gd name="T20" fmla="*/ 2147483647 w 113"/>
              <a:gd name="T21" fmla="*/ 2147483647 h 129"/>
              <a:gd name="T22" fmla="*/ 2147483647 w 113"/>
              <a:gd name="T23" fmla="*/ 2147483647 h 129"/>
              <a:gd name="T24" fmla="*/ 2147483647 w 113"/>
              <a:gd name="T25" fmla="*/ 2147483647 h 129"/>
              <a:gd name="T26" fmla="*/ 2147483647 w 113"/>
              <a:gd name="T27" fmla="*/ 2147483647 h 129"/>
              <a:gd name="T28" fmla="*/ 2147483647 w 113"/>
              <a:gd name="T29" fmla="*/ 2147483647 h 129"/>
              <a:gd name="T30" fmla="*/ 2147483647 w 113"/>
              <a:gd name="T31" fmla="*/ 2147483647 h 129"/>
              <a:gd name="T32" fmla="*/ 2147483647 w 113"/>
              <a:gd name="T33" fmla="*/ 2147483647 h 1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"/>
              <a:gd name="T52" fmla="*/ 0 h 129"/>
              <a:gd name="T53" fmla="*/ 113 w 113"/>
              <a:gd name="T54" fmla="*/ 129 h 1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" h="129">
                <a:moveTo>
                  <a:pt x="112" y="64"/>
                </a:moveTo>
                <a:lnTo>
                  <a:pt x="96" y="40"/>
                </a:lnTo>
                <a:lnTo>
                  <a:pt x="112" y="16"/>
                </a:lnTo>
                <a:lnTo>
                  <a:pt x="80" y="16"/>
                </a:lnTo>
                <a:lnTo>
                  <a:pt x="72" y="0"/>
                </a:lnTo>
                <a:lnTo>
                  <a:pt x="56" y="0"/>
                </a:lnTo>
                <a:lnTo>
                  <a:pt x="48" y="32"/>
                </a:lnTo>
                <a:lnTo>
                  <a:pt x="32" y="32"/>
                </a:lnTo>
                <a:lnTo>
                  <a:pt x="0" y="88"/>
                </a:lnTo>
                <a:lnTo>
                  <a:pt x="0" y="120"/>
                </a:lnTo>
                <a:lnTo>
                  <a:pt x="32" y="120"/>
                </a:lnTo>
                <a:lnTo>
                  <a:pt x="48" y="128"/>
                </a:lnTo>
                <a:lnTo>
                  <a:pt x="80" y="112"/>
                </a:lnTo>
                <a:lnTo>
                  <a:pt x="80" y="96"/>
                </a:lnTo>
                <a:lnTo>
                  <a:pt x="72" y="80"/>
                </a:lnTo>
                <a:lnTo>
                  <a:pt x="96" y="80"/>
                </a:lnTo>
                <a:lnTo>
                  <a:pt x="112" y="64"/>
                </a:lnTo>
              </a:path>
            </a:pathLst>
          </a:custGeom>
          <a:solidFill>
            <a:srgbClr val="C9944D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81" name="Freeform 152"/>
          <p:cNvSpPr>
            <a:spLocks/>
          </p:cNvSpPr>
          <p:nvPr/>
        </p:nvSpPr>
        <p:spPr bwMode="auto">
          <a:xfrm>
            <a:off x="5458713" y="3256651"/>
            <a:ext cx="178664" cy="224280"/>
          </a:xfrm>
          <a:custGeom>
            <a:avLst/>
            <a:gdLst>
              <a:gd name="T0" fmla="*/ 2147483647 w 106"/>
              <a:gd name="T1" fmla="*/ 2147483647 h 133"/>
              <a:gd name="T2" fmla="*/ 2147483647 w 106"/>
              <a:gd name="T3" fmla="*/ 2147483647 h 133"/>
              <a:gd name="T4" fmla="*/ 2147483647 w 106"/>
              <a:gd name="T5" fmla="*/ 2147483647 h 133"/>
              <a:gd name="T6" fmla="*/ 2147483647 w 106"/>
              <a:gd name="T7" fmla="*/ 2147483647 h 133"/>
              <a:gd name="T8" fmla="*/ 2147483647 w 106"/>
              <a:gd name="T9" fmla="*/ 0 h 133"/>
              <a:gd name="T10" fmla="*/ 2147483647 w 106"/>
              <a:gd name="T11" fmla="*/ 2147483647 h 133"/>
              <a:gd name="T12" fmla="*/ 2147483647 w 106"/>
              <a:gd name="T13" fmla="*/ 2147483647 h 133"/>
              <a:gd name="T14" fmla="*/ 2147483647 w 106"/>
              <a:gd name="T15" fmla="*/ 2147483647 h 133"/>
              <a:gd name="T16" fmla="*/ 0 w 106"/>
              <a:gd name="T17" fmla="*/ 2147483647 h 133"/>
              <a:gd name="T18" fmla="*/ 2147483647 w 106"/>
              <a:gd name="T19" fmla="*/ 2147483647 h 133"/>
              <a:gd name="T20" fmla="*/ 2147483647 w 106"/>
              <a:gd name="T21" fmla="*/ 2147483647 h 133"/>
              <a:gd name="T22" fmla="*/ 2147483647 w 106"/>
              <a:gd name="T23" fmla="*/ 2147483647 h 133"/>
              <a:gd name="T24" fmla="*/ 2147483647 w 106"/>
              <a:gd name="T25" fmla="*/ 2147483647 h 1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6"/>
              <a:gd name="T40" fmla="*/ 0 h 133"/>
              <a:gd name="T41" fmla="*/ 106 w 106"/>
              <a:gd name="T42" fmla="*/ 133 h 1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6" h="133">
                <a:moveTo>
                  <a:pt x="106" y="89"/>
                </a:moveTo>
                <a:lnTo>
                  <a:pt x="96" y="62"/>
                </a:lnTo>
                <a:lnTo>
                  <a:pt x="67" y="44"/>
                </a:lnTo>
                <a:lnTo>
                  <a:pt x="58" y="9"/>
                </a:lnTo>
                <a:lnTo>
                  <a:pt x="38" y="0"/>
                </a:lnTo>
                <a:lnTo>
                  <a:pt x="29" y="9"/>
                </a:lnTo>
                <a:lnTo>
                  <a:pt x="6" y="20"/>
                </a:lnTo>
                <a:lnTo>
                  <a:pt x="10" y="53"/>
                </a:lnTo>
                <a:lnTo>
                  <a:pt x="0" y="124"/>
                </a:lnTo>
                <a:lnTo>
                  <a:pt x="19" y="133"/>
                </a:lnTo>
                <a:lnTo>
                  <a:pt x="67" y="124"/>
                </a:lnTo>
                <a:lnTo>
                  <a:pt x="67" y="89"/>
                </a:lnTo>
                <a:lnTo>
                  <a:pt x="106" y="89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82" name="Freeform 153"/>
          <p:cNvSpPr>
            <a:spLocks/>
          </p:cNvSpPr>
          <p:nvPr/>
        </p:nvSpPr>
        <p:spPr bwMode="auto">
          <a:xfrm>
            <a:off x="5295255" y="3541752"/>
            <a:ext cx="887617" cy="549296"/>
          </a:xfrm>
          <a:custGeom>
            <a:avLst/>
            <a:gdLst>
              <a:gd name="T0" fmla="*/ 2147483647 w 433"/>
              <a:gd name="T1" fmla="*/ 2147483647 h 289"/>
              <a:gd name="T2" fmla="*/ 2147483647 w 433"/>
              <a:gd name="T3" fmla="*/ 2147483647 h 289"/>
              <a:gd name="T4" fmla="*/ 2147483647 w 433"/>
              <a:gd name="T5" fmla="*/ 2147483647 h 289"/>
              <a:gd name="T6" fmla="*/ 2147483647 w 433"/>
              <a:gd name="T7" fmla="*/ 2147483647 h 289"/>
              <a:gd name="T8" fmla="*/ 2147483647 w 433"/>
              <a:gd name="T9" fmla="*/ 2147483647 h 289"/>
              <a:gd name="T10" fmla="*/ 2147483647 w 433"/>
              <a:gd name="T11" fmla="*/ 2147483647 h 289"/>
              <a:gd name="T12" fmla="*/ 2147483647 w 433"/>
              <a:gd name="T13" fmla="*/ 2147483647 h 289"/>
              <a:gd name="T14" fmla="*/ 2147483647 w 433"/>
              <a:gd name="T15" fmla="*/ 2147483647 h 289"/>
              <a:gd name="T16" fmla="*/ 2147483647 w 433"/>
              <a:gd name="T17" fmla="*/ 2147483647 h 289"/>
              <a:gd name="T18" fmla="*/ 2147483647 w 433"/>
              <a:gd name="T19" fmla="*/ 2147483647 h 289"/>
              <a:gd name="T20" fmla="*/ 0 w 433"/>
              <a:gd name="T21" fmla="*/ 2147483647 h 289"/>
              <a:gd name="T22" fmla="*/ 2147483647 w 433"/>
              <a:gd name="T23" fmla="*/ 2147483647 h 289"/>
              <a:gd name="T24" fmla="*/ 2147483647 w 433"/>
              <a:gd name="T25" fmla="*/ 2147483647 h 289"/>
              <a:gd name="T26" fmla="*/ 2147483647 w 433"/>
              <a:gd name="T27" fmla="*/ 2147483647 h 289"/>
              <a:gd name="T28" fmla="*/ 2147483647 w 433"/>
              <a:gd name="T29" fmla="*/ 2147483647 h 289"/>
              <a:gd name="T30" fmla="*/ 2147483647 w 433"/>
              <a:gd name="T31" fmla="*/ 2147483647 h 289"/>
              <a:gd name="T32" fmla="*/ 2147483647 w 433"/>
              <a:gd name="T33" fmla="*/ 2147483647 h 289"/>
              <a:gd name="T34" fmla="*/ 2147483647 w 433"/>
              <a:gd name="T35" fmla="*/ 2147483647 h 289"/>
              <a:gd name="T36" fmla="*/ 2147483647 w 433"/>
              <a:gd name="T37" fmla="*/ 2147483647 h 289"/>
              <a:gd name="T38" fmla="*/ 2147483647 w 433"/>
              <a:gd name="T39" fmla="*/ 2147483647 h 289"/>
              <a:gd name="T40" fmla="*/ 2147483647 w 433"/>
              <a:gd name="T41" fmla="*/ 2147483647 h 289"/>
              <a:gd name="T42" fmla="*/ 2147483647 w 433"/>
              <a:gd name="T43" fmla="*/ 2147483647 h 289"/>
              <a:gd name="T44" fmla="*/ 2147483647 w 433"/>
              <a:gd name="T45" fmla="*/ 2147483647 h 289"/>
              <a:gd name="T46" fmla="*/ 2147483647 w 433"/>
              <a:gd name="T47" fmla="*/ 2147483647 h 289"/>
              <a:gd name="T48" fmla="*/ 2147483647 w 433"/>
              <a:gd name="T49" fmla="*/ 2147483647 h 289"/>
              <a:gd name="T50" fmla="*/ 2147483647 w 433"/>
              <a:gd name="T51" fmla="*/ 2147483647 h 289"/>
              <a:gd name="T52" fmla="*/ 2147483647 w 433"/>
              <a:gd name="T53" fmla="*/ 2147483647 h 289"/>
              <a:gd name="T54" fmla="*/ 2147483647 w 433"/>
              <a:gd name="T55" fmla="*/ 2147483647 h 289"/>
              <a:gd name="T56" fmla="*/ 2147483647 w 433"/>
              <a:gd name="T57" fmla="*/ 2147483647 h 289"/>
              <a:gd name="T58" fmla="*/ 2147483647 w 433"/>
              <a:gd name="T59" fmla="*/ 2147483647 h 289"/>
              <a:gd name="T60" fmla="*/ 2147483647 w 433"/>
              <a:gd name="T61" fmla="*/ 2147483647 h 289"/>
              <a:gd name="T62" fmla="*/ 2147483647 w 433"/>
              <a:gd name="T63" fmla="*/ 2147483647 h 289"/>
              <a:gd name="T64" fmla="*/ 2147483647 w 433"/>
              <a:gd name="T65" fmla="*/ 2147483647 h 289"/>
              <a:gd name="T66" fmla="*/ 2147483647 w 433"/>
              <a:gd name="T67" fmla="*/ 2147483647 h 289"/>
              <a:gd name="T68" fmla="*/ 2147483647 w 433"/>
              <a:gd name="T69" fmla="*/ 2147483647 h 289"/>
              <a:gd name="T70" fmla="*/ 2147483647 w 433"/>
              <a:gd name="T71" fmla="*/ 2147483647 h 289"/>
              <a:gd name="T72" fmla="*/ 2147483647 w 433"/>
              <a:gd name="T73" fmla="*/ 2147483647 h 289"/>
              <a:gd name="T74" fmla="*/ 2147483647 w 433"/>
              <a:gd name="T75" fmla="*/ 2147483647 h 289"/>
              <a:gd name="T76" fmla="*/ 2147483647 w 433"/>
              <a:gd name="T77" fmla="*/ 2147483647 h 289"/>
              <a:gd name="T78" fmla="*/ 2147483647 w 433"/>
              <a:gd name="T79" fmla="*/ 0 h 289"/>
              <a:gd name="T80" fmla="*/ 2147483647 w 433"/>
              <a:gd name="T81" fmla="*/ 2147483647 h 289"/>
              <a:gd name="T82" fmla="*/ 2147483647 w 433"/>
              <a:gd name="T83" fmla="*/ 2147483647 h 289"/>
              <a:gd name="T84" fmla="*/ 2147483647 w 433"/>
              <a:gd name="T85" fmla="*/ 2147483647 h 289"/>
              <a:gd name="T86" fmla="*/ 2147483647 w 433"/>
              <a:gd name="T87" fmla="*/ 2147483647 h 289"/>
              <a:gd name="T88" fmla="*/ 2147483647 w 433"/>
              <a:gd name="T89" fmla="*/ 2147483647 h 289"/>
              <a:gd name="T90" fmla="*/ 2147483647 w 433"/>
              <a:gd name="T91" fmla="*/ 2147483647 h 289"/>
              <a:gd name="T92" fmla="*/ 2147483647 w 433"/>
              <a:gd name="T93" fmla="*/ 0 h 289"/>
              <a:gd name="T94" fmla="*/ 2147483647 w 433"/>
              <a:gd name="T95" fmla="*/ 0 h 289"/>
              <a:gd name="T96" fmla="*/ 2147483647 w 433"/>
              <a:gd name="T97" fmla="*/ 0 h 289"/>
              <a:gd name="T98" fmla="*/ 2147483647 w 433"/>
              <a:gd name="T99" fmla="*/ 2147483647 h 289"/>
              <a:gd name="T100" fmla="*/ 2147483647 w 433"/>
              <a:gd name="T101" fmla="*/ 2147483647 h 2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33"/>
              <a:gd name="T154" fmla="*/ 0 h 289"/>
              <a:gd name="T155" fmla="*/ 433 w 433"/>
              <a:gd name="T156" fmla="*/ 289 h 28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33" h="289">
                <a:moveTo>
                  <a:pt x="152" y="8"/>
                </a:moveTo>
                <a:lnTo>
                  <a:pt x="136" y="24"/>
                </a:lnTo>
                <a:lnTo>
                  <a:pt x="96" y="32"/>
                </a:lnTo>
                <a:lnTo>
                  <a:pt x="56" y="72"/>
                </a:lnTo>
                <a:lnTo>
                  <a:pt x="16" y="128"/>
                </a:lnTo>
                <a:lnTo>
                  <a:pt x="16" y="160"/>
                </a:lnTo>
                <a:lnTo>
                  <a:pt x="32" y="184"/>
                </a:lnTo>
                <a:lnTo>
                  <a:pt x="48" y="176"/>
                </a:lnTo>
                <a:lnTo>
                  <a:pt x="64" y="176"/>
                </a:lnTo>
                <a:lnTo>
                  <a:pt x="8" y="224"/>
                </a:lnTo>
                <a:lnTo>
                  <a:pt x="0" y="248"/>
                </a:lnTo>
                <a:lnTo>
                  <a:pt x="16" y="256"/>
                </a:lnTo>
                <a:lnTo>
                  <a:pt x="48" y="288"/>
                </a:lnTo>
                <a:lnTo>
                  <a:pt x="80" y="288"/>
                </a:lnTo>
                <a:lnTo>
                  <a:pt x="96" y="272"/>
                </a:lnTo>
                <a:lnTo>
                  <a:pt x="96" y="256"/>
                </a:lnTo>
                <a:lnTo>
                  <a:pt x="112" y="264"/>
                </a:lnTo>
                <a:lnTo>
                  <a:pt x="120" y="272"/>
                </a:lnTo>
                <a:lnTo>
                  <a:pt x="152" y="288"/>
                </a:lnTo>
                <a:lnTo>
                  <a:pt x="168" y="272"/>
                </a:lnTo>
                <a:lnTo>
                  <a:pt x="192" y="272"/>
                </a:lnTo>
                <a:lnTo>
                  <a:pt x="192" y="288"/>
                </a:lnTo>
                <a:lnTo>
                  <a:pt x="208" y="280"/>
                </a:lnTo>
                <a:lnTo>
                  <a:pt x="240" y="232"/>
                </a:lnTo>
                <a:lnTo>
                  <a:pt x="256" y="232"/>
                </a:lnTo>
                <a:lnTo>
                  <a:pt x="296" y="168"/>
                </a:lnTo>
                <a:lnTo>
                  <a:pt x="296" y="144"/>
                </a:lnTo>
                <a:lnTo>
                  <a:pt x="304" y="136"/>
                </a:lnTo>
                <a:lnTo>
                  <a:pt x="312" y="152"/>
                </a:lnTo>
                <a:lnTo>
                  <a:pt x="344" y="96"/>
                </a:lnTo>
                <a:lnTo>
                  <a:pt x="376" y="80"/>
                </a:lnTo>
                <a:lnTo>
                  <a:pt x="376" y="88"/>
                </a:lnTo>
                <a:lnTo>
                  <a:pt x="400" y="64"/>
                </a:lnTo>
                <a:lnTo>
                  <a:pt x="416" y="72"/>
                </a:lnTo>
                <a:lnTo>
                  <a:pt x="432" y="24"/>
                </a:lnTo>
                <a:lnTo>
                  <a:pt x="424" y="16"/>
                </a:lnTo>
                <a:lnTo>
                  <a:pt x="400" y="16"/>
                </a:lnTo>
                <a:lnTo>
                  <a:pt x="384" y="24"/>
                </a:lnTo>
                <a:lnTo>
                  <a:pt x="344" y="24"/>
                </a:lnTo>
                <a:lnTo>
                  <a:pt x="328" y="0"/>
                </a:lnTo>
                <a:lnTo>
                  <a:pt x="272" y="40"/>
                </a:lnTo>
                <a:lnTo>
                  <a:pt x="264" y="64"/>
                </a:lnTo>
                <a:lnTo>
                  <a:pt x="248" y="64"/>
                </a:lnTo>
                <a:lnTo>
                  <a:pt x="200" y="64"/>
                </a:lnTo>
                <a:lnTo>
                  <a:pt x="200" y="48"/>
                </a:lnTo>
                <a:lnTo>
                  <a:pt x="216" y="32"/>
                </a:lnTo>
                <a:lnTo>
                  <a:pt x="200" y="0"/>
                </a:lnTo>
                <a:lnTo>
                  <a:pt x="176" y="0"/>
                </a:lnTo>
                <a:lnTo>
                  <a:pt x="168" y="0"/>
                </a:lnTo>
                <a:lnTo>
                  <a:pt x="160" y="16"/>
                </a:lnTo>
                <a:lnTo>
                  <a:pt x="152" y="8"/>
                </a:lnTo>
              </a:path>
            </a:pathLst>
          </a:custGeom>
          <a:solidFill>
            <a:srgbClr val="C9944D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83" name="Freeform 154"/>
          <p:cNvSpPr>
            <a:spLocks/>
          </p:cNvSpPr>
          <p:nvPr/>
        </p:nvSpPr>
        <p:spPr bwMode="auto">
          <a:xfrm>
            <a:off x="5477720" y="3980810"/>
            <a:ext cx="733661" cy="604415"/>
          </a:xfrm>
          <a:custGeom>
            <a:avLst/>
            <a:gdLst>
              <a:gd name="T0" fmla="*/ 2147483647 w 361"/>
              <a:gd name="T1" fmla="*/ 0 h 321"/>
              <a:gd name="T2" fmla="*/ 2147483647 w 361"/>
              <a:gd name="T3" fmla="*/ 0 h 321"/>
              <a:gd name="T4" fmla="*/ 2147483647 w 361"/>
              <a:gd name="T5" fmla="*/ 2147483647 h 321"/>
              <a:gd name="T6" fmla="*/ 2147483647 w 361"/>
              <a:gd name="T7" fmla="*/ 2147483647 h 321"/>
              <a:gd name="T8" fmla="*/ 2147483647 w 361"/>
              <a:gd name="T9" fmla="*/ 2147483647 h 321"/>
              <a:gd name="T10" fmla="*/ 2147483647 w 361"/>
              <a:gd name="T11" fmla="*/ 2147483647 h 321"/>
              <a:gd name="T12" fmla="*/ 2147483647 w 361"/>
              <a:gd name="T13" fmla="*/ 2147483647 h 321"/>
              <a:gd name="T14" fmla="*/ 2147483647 w 361"/>
              <a:gd name="T15" fmla="*/ 2147483647 h 321"/>
              <a:gd name="T16" fmla="*/ 2147483647 w 361"/>
              <a:gd name="T17" fmla="*/ 2147483647 h 321"/>
              <a:gd name="T18" fmla="*/ 2147483647 w 361"/>
              <a:gd name="T19" fmla="*/ 2147483647 h 321"/>
              <a:gd name="T20" fmla="*/ 2147483647 w 361"/>
              <a:gd name="T21" fmla="*/ 2147483647 h 321"/>
              <a:gd name="T22" fmla="*/ 0 w 361"/>
              <a:gd name="T23" fmla="*/ 2147483647 h 321"/>
              <a:gd name="T24" fmla="*/ 2147483647 w 361"/>
              <a:gd name="T25" fmla="*/ 2147483647 h 321"/>
              <a:gd name="T26" fmla="*/ 2147483647 w 361"/>
              <a:gd name="T27" fmla="*/ 2147483647 h 321"/>
              <a:gd name="T28" fmla="*/ 2147483647 w 361"/>
              <a:gd name="T29" fmla="*/ 2147483647 h 321"/>
              <a:gd name="T30" fmla="*/ 2147483647 w 361"/>
              <a:gd name="T31" fmla="*/ 2147483647 h 321"/>
              <a:gd name="T32" fmla="*/ 2147483647 w 361"/>
              <a:gd name="T33" fmla="*/ 2147483647 h 321"/>
              <a:gd name="T34" fmla="*/ 2147483647 w 361"/>
              <a:gd name="T35" fmla="*/ 2147483647 h 321"/>
              <a:gd name="T36" fmla="*/ 2147483647 w 361"/>
              <a:gd name="T37" fmla="*/ 2147483647 h 321"/>
              <a:gd name="T38" fmla="*/ 2147483647 w 361"/>
              <a:gd name="T39" fmla="*/ 2147483647 h 321"/>
              <a:gd name="T40" fmla="*/ 2147483647 w 361"/>
              <a:gd name="T41" fmla="*/ 2147483647 h 321"/>
              <a:gd name="T42" fmla="*/ 2147483647 w 361"/>
              <a:gd name="T43" fmla="*/ 2147483647 h 321"/>
              <a:gd name="T44" fmla="*/ 2147483647 w 361"/>
              <a:gd name="T45" fmla="*/ 2147483647 h 321"/>
              <a:gd name="T46" fmla="*/ 2147483647 w 361"/>
              <a:gd name="T47" fmla="*/ 2147483647 h 321"/>
              <a:gd name="T48" fmla="*/ 2147483647 w 361"/>
              <a:gd name="T49" fmla="*/ 2147483647 h 321"/>
              <a:gd name="T50" fmla="*/ 2147483647 w 361"/>
              <a:gd name="T51" fmla="*/ 2147483647 h 321"/>
              <a:gd name="T52" fmla="*/ 2147483647 w 361"/>
              <a:gd name="T53" fmla="*/ 2147483647 h 321"/>
              <a:gd name="T54" fmla="*/ 2147483647 w 361"/>
              <a:gd name="T55" fmla="*/ 2147483647 h 321"/>
              <a:gd name="T56" fmla="*/ 2147483647 w 361"/>
              <a:gd name="T57" fmla="*/ 2147483647 h 321"/>
              <a:gd name="T58" fmla="*/ 2147483647 w 361"/>
              <a:gd name="T59" fmla="*/ 2147483647 h 321"/>
              <a:gd name="T60" fmla="*/ 2147483647 w 361"/>
              <a:gd name="T61" fmla="*/ 2147483647 h 321"/>
              <a:gd name="T62" fmla="*/ 2147483647 w 361"/>
              <a:gd name="T63" fmla="*/ 2147483647 h 321"/>
              <a:gd name="T64" fmla="*/ 2147483647 w 361"/>
              <a:gd name="T65" fmla="*/ 2147483647 h 321"/>
              <a:gd name="T66" fmla="*/ 2147483647 w 361"/>
              <a:gd name="T67" fmla="*/ 2147483647 h 321"/>
              <a:gd name="T68" fmla="*/ 2147483647 w 361"/>
              <a:gd name="T69" fmla="*/ 2147483647 h 321"/>
              <a:gd name="T70" fmla="*/ 2147483647 w 361"/>
              <a:gd name="T71" fmla="*/ 2147483647 h 321"/>
              <a:gd name="T72" fmla="*/ 2147483647 w 361"/>
              <a:gd name="T73" fmla="*/ 2147483647 h 321"/>
              <a:gd name="T74" fmla="*/ 2147483647 w 361"/>
              <a:gd name="T75" fmla="*/ 2147483647 h 321"/>
              <a:gd name="T76" fmla="*/ 2147483647 w 361"/>
              <a:gd name="T77" fmla="*/ 2147483647 h 321"/>
              <a:gd name="T78" fmla="*/ 2147483647 w 361"/>
              <a:gd name="T79" fmla="*/ 2147483647 h 321"/>
              <a:gd name="T80" fmla="*/ 2147483647 w 361"/>
              <a:gd name="T81" fmla="*/ 2147483647 h 321"/>
              <a:gd name="T82" fmla="*/ 2147483647 w 361"/>
              <a:gd name="T83" fmla="*/ 2147483647 h 321"/>
              <a:gd name="T84" fmla="*/ 2147483647 w 361"/>
              <a:gd name="T85" fmla="*/ 2147483647 h 321"/>
              <a:gd name="T86" fmla="*/ 2147483647 w 361"/>
              <a:gd name="T87" fmla="*/ 2147483647 h 321"/>
              <a:gd name="T88" fmla="*/ 2147483647 w 361"/>
              <a:gd name="T89" fmla="*/ 2147483647 h 321"/>
              <a:gd name="T90" fmla="*/ 2147483647 w 361"/>
              <a:gd name="T91" fmla="*/ 2147483647 h 321"/>
              <a:gd name="T92" fmla="*/ 2147483647 w 361"/>
              <a:gd name="T93" fmla="*/ 2147483647 h 321"/>
              <a:gd name="T94" fmla="*/ 2147483647 w 361"/>
              <a:gd name="T95" fmla="*/ 2147483647 h 321"/>
              <a:gd name="T96" fmla="*/ 2147483647 w 361"/>
              <a:gd name="T97" fmla="*/ 2147483647 h 321"/>
              <a:gd name="T98" fmla="*/ 2147483647 w 361"/>
              <a:gd name="T99" fmla="*/ 0 h 32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61"/>
              <a:gd name="T151" fmla="*/ 0 h 321"/>
              <a:gd name="T152" fmla="*/ 361 w 361"/>
              <a:gd name="T153" fmla="*/ 321 h 32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61" h="321">
                <a:moveTo>
                  <a:pt x="168" y="0"/>
                </a:moveTo>
                <a:lnTo>
                  <a:pt x="152" y="0"/>
                </a:lnTo>
                <a:lnTo>
                  <a:pt x="120" y="48"/>
                </a:lnTo>
                <a:lnTo>
                  <a:pt x="96" y="56"/>
                </a:lnTo>
                <a:lnTo>
                  <a:pt x="96" y="40"/>
                </a:lnTo>
                <a:lnTo>
                  <a:pt x="80" y="40"/>
                </a:lnTo>
                <a:lnTo>
                  <a:pt x="64" y="56"/>
                </a:lnTo>
                <a:lnTo>
                  <a:pt x="32" y="40"/>
                </a:lnTo>
                <a:lnTo>
                  <a:pt x="24" y="32"/>
                </a:lnTo>
                <a:lnTo>
                  <a:pt x="8" y="24"/>
                </a:lnTo>
                <a:lnTo>
                  <a:pt x="8" y="40"/>
                </a:lnTo>
                <a:lnTo>
                  <a:pt x="0" y="48"/>
                </a:lnTo>
                <a:lnTo>
                  <a:pt x="32" y="56"/>
                </a:lnTo>
                <a:lnTo>
                  <a:pt x="40" y="80"/>
                </a:lnTo>
                <a:lnTo>
                  <a:pt x="56" y="80"/>
                </a:lnTo>
                <a:lnTo>
                  <a:pt x="80" y="112"/>
                </a:lnTo>
                <a:lnTo>
                  <a:pt x="104" y="104"/>
                </a:lnTo>
                <a:lnTo>
                  <a:pt x="104" y="144"/>
                </a:lnTo>
                <a:lnTo>
                  <a:pt x="136" y="184"/>
                </a:lnTo>
                <a:lnTo>
                  <a:pt x="152" y="184"/>
                </a:lnTo>
                <a:lnTo>
                  <a:pt x="160" y="168"/>
                </a:lnTo>
                <a:lnTo>
                  <a:pt x="184" y="192"/>
                </a:lnTo>
                <a:lnTo>
                  <a:pt x="168" y="208"/>
                </a:lnTo>
                <a:lnTo>
                  <a:pt x="160" y="200"/>
                </a:lnTo>
                <a:lnTo>
                  <a:pt x="144" y="192"/>
                </a:lnTo>
                <a:lnTo>
                  <a:pt x="144" y="224"/>
                </a:lnTo>
                <a:lnTo>
                  <a:pt x="136" y="240"/>
                </a:lnTo>
                <a:lnTo>
                  <a:pt x="160" y="272"/>
                </a:lnTo>
                <a:lnTo>
                  <a:pt x="160" y="296"/>
                </a:lnTo>
                <a:lnTo>
                  <a:pt x="200" y="296"/>
                </a:lnTo>
                <a:lnTo>
                  <a:pt x="216" y="312"/>
                </a:lnTo>
                <a:lnTo>
                  <a:pt x="240" y="304"/>
                </a:lnTo>
                <a:lnTo>
                  <a:pt x="272" y="320"/>
                </a:lnTo>
                <a:lnTo>
                  <a:pt x="296" y="296"/>
                </a:lnTo>
                <a:lnTo>
                  <a:pt x="320" y="256"/>
                </a:lnTo>
                <a:lnTo>
                  <a:pt x="288" y="240"/>
                </a:lnTo>
                <a:lnTo>
                  <a:pt x="320" y="232"/>
                </a:lnTo>
                <a:lnTo>
                  <a:pt x="328" y="240"/>
                </a:lnTo>
                <a:lnTo>
                  <a:pt x="360" y="232"/>
                </a:lnTo>
                <a:lnTo>
                  <a:pt x="360" y="224"/>
                </a:lnTo>
                <a:lnTo>
                  <a:pt x="320" y="200"/>
                </a:lnTo>
                <a:lnTo>
                  <a:pt x="320" y="184"/>
                </a:lnTo>
                <a:lnTo>
                  <a:pt x="304" y="176"/>
                </a:lnTo>
                <a:lnTo>
                  <a:pt x="288" y="168"/>
                </a:lnTo>
                <a:lnTo>
                  <a:pt x="272" y="128"/>
                </a:lnTo>
                <a:lnTo>
                  <a:pt x="232" y="64"/>
                </a:lnTo>
                <a:lnTo>
                  <a:pt x="232" y="40"/>
                </a:lnTo>
                <a:lnTo>
                  <a:pt x="192" y="32"/>
                </a:lnTo>
                <a:lnTo>
                  <a:pt x="176" y="24"/>
                </a:lnTo>
                <a:lnTo>
                  <a:pt x="168" y="0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84" name="Freeform 155"/>
          <p:cNvSpPr>
            <a:spLocks/>
          </p:cNvSpPr>
          <p:nvPr/>
        </p:nvSpPr>
        <p:spPr bwMode="auto">
          <a:xfrm>
            <a:off x="6082135" y="4461680"/>
            <a:ext cx="129246" cy="106438"/>
          </a:xfrm>
          <a:custGeom>
            <a:avLst/>
            <a:gdLst>
              <a:gd name="T0" fmla="*/ 2147483647 w 65"/>
              <a:gd name="T1" fmla="*/ 0 h 57"/>
              <a:gd name="T2" fmla="*/ 0 w 65"/>
              <a:gd name="T3" fmla="*/ 2147483647 h 57"/>
              <a:gd name="T4" fmla="*/ 2147483647 w 65"/>
              <a:gd name="T5" fmla="*/ 2147483647 h 57"/>
              <a:gd name="T6" fmla="*/ 2147483647 w 65"/>
              <a:gd name="T7" fmla="*/ 2147483647 h 57"/>
              <a:gd name="T8" fmla="*/ 2147483647 w 65"/>
              <a:gd name="T9" fmla="*/ 2147483647 h 57"/>
              <a:gd name="T10" fmla="*/ 2147483647 w 65"/>
              <a:gd name="T11" fmla="*/ 0 h 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5"/>
              <a:gd name="T19" fmla="*/ 0 h 57"/>
              <a:gd name="T20" fmla="*/ 65 w 65"/>
              <a:gd name="T21" fmla="*/ 57 h 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5" h="57">
                <a:moveTo>
                  <a:pt x="24" y="0"/>
                </a:moveTo>
                <a:lnTo>
                  <a:pt x="0" y="40"/>
                </a:lnTo>
                <a:lnTo>
                  <a:pt x="24" y="56"/>
                </a:lnTo>
                <a:lnTo>
                  <a:pt x="64" y="40"/>
                </a:lnTo>
                <a:lnTo>
                  <a:pt x="64" y="24"/>
                </a:lnTo>
                <a:lnTo>
                  <a:pt x="24" y="0"/>
                </a:lnTo>
              </a:path>
            </a:pathLst>
          </a:custGeom>
          <a:solidFill>
            <a:srgbClr val="C9944D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85" name="Freeform 156"/>
          <p:cNvSpPr>
            <a:spLocks/>
          </p:cNvSpPr>
          <p:nvPr/>
        </p:nvSpPr>
        <p:spPr bwMode="auto">
          <a:xfrm>
            <a:off x="5755219" y="4537708"/>
            <a:ext cx="490375" cy="560700"/>
          </a:xfrm>
          <a:custGeom>
            <a:avLst/>
            <a:gdLst>
              <a:gd name="T0" fmla="*/ 2147483647 w 241"/>
              <a:gd name="T1" fmla="*/ 2147483647 h 297"/>
              <a:gd name="T2" fmla="*/ 2147483647 w 241"/>
              <a:gd name="T3" fmla="*/ 0 h 297"/>
              <a:gd name="T4" fmla="*/ 2147483647 w 241"/>
              <a:gd name="T5" fmla="*/ 2147483647 h 297"/>
              <a:gd name="T6" fmla="*/ 2147483647 w 241"/>
              <a:gd name="T7" fmla="*/ 2147483647 h 297"/>
              <a:gd name="T8" fmla="*/ 2147483647 w 241"/>
              <a:gd name="T9" fmla="*/ 2147483647 h 297"/>
              <a:gd name="T10" fmla="*/ 2147483647 w 241"/>
              <a:gd name="T11" fmla="*/ 2147483647 h 297"/>
              <a:gd name="T12" fmla="*/ 2147483647 w 241"/>
              <a:gd name="T13" fmla="*/ 2147483647 h 297"/>
              <a:gd name="T14" fmla="*/ 2147483647 w 241"/>
              <a:gd name="T15" fmla="*/ 2147483647 h 297"/>
              <a:gd name="T16" fmla="*/ 2147483647 w 241"/>
              <a:gd name="T17" fmla="*/ 2147483647 h 297"/>
              <a:gd name="T18" fmla="*/ 2147483647 w 241"/>
              <a:gd name="T19" fmla="*/ 2147483647 h 297"/>
              <a:gd name="T20" fmla="*/ 2147483647 w 241"/>
              <a:gd name="T21" fmla="*/ 2147483647 h 297"/>
              <a:gd name="T22" fmla="*/ 2147483647 w 241"/>
              <a:gd name="T23" fmla="*/ 2147483647 h 297"/>
              <a:gd name="T24" fmla="*/ 2147483647 w 241"/>
              <a:gd name="T25" fmla="*/ 2147483647 h 297"/>
              <a:gd name="T26" fmla="*/ 2147483647 w 241"/>
              <a:gd name="T27" fmla="*/ 2147483647 h 297"/>
              <a:gd name="T28" fmla="*/ 2147483647 w 241"/>
              <a:gd name="T29" fmla="*/ 2147483647 h 297"/>
              <a:gd name="T30" fmla="*/ 0 w 241"/>
              <a:gd name="T31" fmla="*/ 2147483647 h 297"/>
              <a:gd name="T32" fmla="*/ 0 w 241"/>
              <a:gd name="T33" fmla="*/ 2147483647 h 297"/>
              <a:gd name="T34" fmla="*/ 2147483647 w 241"/>
              <a:gd name="T35" fmla="*/ 2147483647 h 297"/>
              <a:gd name="T36" fmla="*/ 2147483647 w 241"/>
              <a:gd name="T37" fmla="*/ 2147483647 h 297"/>
              <a:gd name="T38" fmla="*/ 2147483647 w 241"/>
              <a:gd name="T39" fmla="*/ 2147483647 h 297"/>
              <a:gd name="T40" fmla="*/ 2147483647 w 241"/>
              <a:gd name="T41" fmla="*/ 2147483647 h 297"/>
              <a:gd name="T42" fmla="*/ 2147483647 w 241"/>
              <a:gd name="T43" fmla="*/ 2147483647 h 297"/>
              <a:gd name="T44" fmla="*/ 2147483647 w 241"/>
              <a:gd name="T45" fmla="*/ 2147483647 h 297"/>
              <a:gd name="T46" fmla="*/ 2147483647 w 241"/>
              <a:gd name="T47" fmla="*/ 2147483647 h 297"/>
              <a:gd name="T48" fmla="*/ 2147483647 w 241"/>
              <a:gd name="T49" fmla="*/ 2147483647 h 297"/>
              <a:gd name="T50" fmla="*/ 2147483647 w 241"/>
              <a:gd name="T51" fmla="*/ 2147483647 h 297"/>
              <a:gd name="T52" fmla="*/ 2147483647 w 241"/>
              <a:gd name="T53" fmla="*/ 2147483647 h 297"/>
              <a:gd name="T54" fmla="*/ 2147483647 w 241"/>
              <a:gd name="T55" fmla="*/ 2147483647 h 297"/>
              <a:gd name="T56" fmla="*/ 2147483647 w 241"/>
              <a:gd name="T57" fmla="*/ 2147483647 h 297"/>
              <a:gd name="T58" fmla="*/ 2147483647 w 241"/>
              <a:gd name="T59" fmla="*/ 2147483647 h 297"/>
              <a:gd name="T60" fmla="*/ 2147483647 w 241"/>
              <a:gd name="T61" fmla="*/ 2147483647 h 297"/>
              <a:gd name="T62" fmla="*/ 2147483647 w 241"/>
              <a:gd name="T63" fmla="*/ 2147483647 h 297"/>
              <a:gd name="T64" fmla="*/ 2147483647 w 241"/>
              <a:gd name="T65" fmla="*/ 2147483647 h 297"/>
              <a:gd name="T66" fmla="*/ 2147483647 w 241"/>
              <a:gd name="T67" fmla="*/ 2147483647 h 297"/>
              <a:gd name="T68" fmla="*/ 2147483647 w 241"/>
              <a:gd name="T69" fmla="*/ 2147483647 h 297"/>
              <a:gd name="T70" fmla="*/ 2147483647 w 241"/>
              <a:gd name="T71" fmla="*/ 2147483647 h 297"/>
              <a:gd name="T72" fmla="*/ 2147483647 w 241"/>
              <a:gd name="T73" fmla="*/ 2147483647 h 297"/>
              <a:gd name="T74" fmla="*/ 2147483647 w 241"/>
              <a:gd name="T75" fmla="*/ 2147483647 h 297"/>
              <a:gd name="T76" fmla="*/ 2147483647 w 241"/>
              <a:gd name="T77" fmla="*/ 2147483647 h 297"/>
              <a:gd name="T78" fmla="*/ 2147483647 w 241"/>
              <a:gd name="T79" fmla="*/ 2147483647 h 297"/>
              <a:gd name="T80" fmla="*/ 2147483647 w 241"/>
              <a:gd name="T81" fmla="*/ 2147483647 h 297"/>
              <a:gd name="T82" fmla="*/ 2147483647 w 241"/>
              <a:gd name="T83" fmla="*/ 2147483647 h 297"/>
              <a:gd name="T84" fmla="*/ 2147483647 w 241"/>
              <a:gd name="T85" fmla="*/ 2147483647 h 297"/>
              <a:gd name="T86" fmla="*/ 2147483647 w 241"/>
              <a:gd name="T87" fmla="*/ 2147483647 h 297"/>
              <a:gd name="T88" fmla="*/ 2147483647 w 241"/>
              <a:gd name="T89" fmla="*/ 2147483647 h 297"/>
              <a:gd name="T90" fmla="*/ 2147483647 w 241"/>
              <a:gd name="T91" fmla="*/ 2147483647 h 297"/>
              <a:gd name="T92" fmla="*/ 2147483647 w 241"/>
              <a:gd name="T93" fmla="*/ 2147483647 h 297"/>
              <a:gd name="T94" fmla="*/ 2147483647 w 241"/>
              <a:gd name="T95" fmla="*/ 2147483647 h 297"/>
              <a:gd name="T96" fmla="*/ 2147483647 w 241"/>
              <a:gd name="T97" fmla="*/ 2147483647 h 297"/>
              <a:gd name="T98" fmla="*/ 2147483647 w 241"/>
              <a:gd name="T99" fmla="*/ 2147483647 h 297"/>
              <a:gd name="T100" fmla="*/ 2147483647 w 241"/>
              <a:gd name="T101" fmla="*/ 2147483647 h 297"/>
              <a:gd name="T102" fmla="*/ 2147483647 w 241"/>
              <a:gd name="T103" fmla="*/ 2147483647 h 297"/>
              <a:gd name="T104" fmla="*/ 2147483647 w 241"/>
              <a:gd name="T105" fmla="*/ 2147483647 h 297"/>
              <a:gd name="T106" fmla="*/ 2147483647 w 241"/>
              <a:gd name="T107" fmla="*/ 2147483647 h 297"/>
              <a:gd name="T108" fmla="*/ 2147483647 w 241"/>
              <a:gd name="T109" fmla="*/ 2147483647 h 297"/>
              <a:gd name="T110" fmla="*/ 2147483647 w 241"/>
              <a:gd name="T111" fmla="*/ 2147483647 h 29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41"/>
              <a:gd name="T169" fmla="*/ 0 h 297"/>
              <a:gd name="T170" fmla="*/ 241 w 241"/>
              <a:gd name="T171" fmla="*/ 297 h 29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41" h="297">
                <a:moveTo>
                  <a:pt x="184" y="16"/>
                </a:moveTo>
                <a:lnTo>
                  <a:pt x="160" y="0"/>
                </a:lnTo>
                <a:lnTo>
                  <a:pt x="136" y="24"/>
                </a:lnTo>
                <a:lnTo>
                  <a:pt x="104" y="8"/>
                </a:lnTo>
                <a:lnTo>
                  <a:pt x="80" y="16"/>
                </a:lnTo>
                <a:lnTo>
                  <a:pt x="72" y="32"/>
                </a:lnTo>
                <a:lnTo>
                  <a:pt x="64" y="48"/>
                </a:lnTo>
                <a:lnTo>
                  <a:pt x="72" y="72"/>
                </a:lnTo>
                <a:lnTo>
                  <a:pt x="56" y="72"/>
                </a:lnTo>
                <a:lnTo>
                  <a:pt x="48" y="64"/>
                </a:lnTo>
                <a:lnTo>
                  <a:pt x="40" y="64"/>
                </a:lnTo>
                <a:lnTo>
                  <a:pt x="40" y="80"/>
                </a:lnTo>
                <a:lnTo>
                  <a:pt x="40" y="96"/>
                </a:lnTo>
                <a:lnTo>
                  <a:pt x="40" y="112"/>
                </a:lnTo>
                <a:lnTo>
                  <a:pt x="8" y="136"/>
                </a:lnTo>
                <a:lnTo>
                  <a:pt x="0" y="144"/>
                </a:lnTo>
                <a:lnTo>
                  <a:pt x="0" y="176"/>
                </a:lnTo>
                <a:lnTo>
                  <a:pt x="24" y="192"/>
                </a:lnTo>
                <a:lnTo>
                  <a:pt x="24" y="232"/>
                </a:lnTo>
                <a:lnTo>
                  <a:pt x="48" y="232"/>
                </a:lnTo>
                <a:lnTo>
                  <a:pt x="48" y="248"/>
                </a:lnTo>
                <a:lnTo>
                  <a:pt x="56" y="264"/>
                </a:lnTo>
                <a:lnTo>
                  <a:pt x="64" y="288"/>
                </a:lnTo>
                <a:lnTo>
                  <a:pt x="88" y="288"/>
                </a:lnTo>
                <a:lnTo>
                  <a:pt x="104" y="264"/>
                </a:lnTo>
                <a:lnTo>
                  <a:pt x="112" y="264"/>
                </a:lnTo>
                <a:lnTo>
                  <a:pt x="112" y="280"/>
                </a:lnTo>
                <a:lnTo>
                  <a:pt x="120" y="288"/>
                </a:lnTo>
                <a:lnTo>
                  <a:pt x="136" y="288"/>
                </a:lnTo>
                <a:lnTo>
                  <a:pt x="136" y="280"/>
                </a:lnTo>
                <a:lnTo>
                  <a:pt x="152" y="280"/>
                </a:lnTo>
                <a:lnTo>
                  <a:pt x="152" y="288"/>
                </a:lnTo>
                <a:lnTo>
                  <a:pt x="160" y="296"/>
                </a:lnTo>
                <a:lnTo>
                  <a:pt x="176" y="288"/>
                </a:lnTo>
                <a:lnTo>
                  <a:pt x="184" y="256"/>
                </a:lnTo>
                <a:lnTo>
                  <a:pt x="184" y="224"/>
                </a:lnTo>
                <a:lnTo>
                  <a:pt x="200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16"/>
                </a:lnTo>
                <a:lnTo>
                  <a:pt x="232" y="192"/>
                </a:lnTo>
                <a:lnTo>
                  <a:pt x="216" y="176"/>
                </a:lnTo>
                <a:lnTo>
                  <a:pt x="216" y="168"/>
                </a:lnTo>
                <a:lnTo>
                  <a:pt x="232" y="160"/>
                </a:lnTo>
                <a:lnTo>
                  <a:pt x="224" y="136"/>
                </a:lnTo>
                <a:lnTo>
                  <a:pt x="216" y="128"/>
                </a:lnTo>
                <a:lnTo>
                  <a:pt x="240" y="136"/>
                </a:lnTo>
                <a:lnTo>
                  <a:pt x="240" y="104"/>
                </a:lnTo>
                <a:lnTo>
                  <a:pt x="216" y="120"/>
                </a:lnTo>
                <a:lnTo>
                  <a:pt x="240" y="80"/>
                </a:lnTo>
                <a:lnTo>
                  <a:pt x="200" y="56"/>
                </a:lnTo>
                <a:lnTo>
                  <a:pt x="176" y="56"/>
                </a:lnTo>
                <a:lnTo>
                  <a:pt x="160" y="72"/>
                </a:lnTo>
                <a:lnTo>
                  <a:pt x="152" y="48"/>
                </a:lnTo>
                <a:lnTo>
                  <a:pt x="160" y="40"/>
                </a:lnTo>
                <a:lnTo>
                  <a:pt x="184" y="16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86" name="Freeform 157"/>
          <p:cNvSpPr>
            <a:spLocks/>
          </p:cNvSpPr>
          <p:nvPr/>
        </p:nvSpPr>
        <p:spPr bwMode="auto">
          <a:xfrm>
            <a:off x="5508130" y="4974863"/>
            <a:ext cx="556899" cy="695648"/>
          </a:xfrm>
          <a:custGeom>
            <a:avLst/>
            <a:gdLst>
              <a:gd name="T0" fmla="*/ 2147483647 w 273"/>
              <a:gd name="T1" fmla="*/ 2147483647 h 369"/>
              <a:gd name="T2" fmla="*/ 2147483647 w 273"/>
              <a:gd name="T3" fmla="*/ 2147483647 h 369"/>
              <a:gd name="T4" fmla="*/ 2147483647 w 273"/>
              <a:gd name="T5" fmla="*/ 2147483647 h 369"/>
              <a:gd name="T6" fmla="*/ 2147483647 w 273"/>
              <a:gd name="T7" fmla="*/ 2147483647 h 369"/>
              <a:gd name="T8" fmla="*/ 2147483647 w 273"/>
              <a:gd name="T9" fmla="*/ 2147483647 h 369"/>
              <a:gd name="T10" fmla="*/ 2147483647 w 273"/>
              <a:gd name="T11" fmla="*/ 2147483647 h 369"/>
              <a:gd name="T12" fmla="*/ 2147483647 w 273"/>
              <a:gd name="T13" fmla="*/ 2147483647 h 369"/>
              <a:gd name="T14" fmla="*/ 2147483647 w 273"/>
              <a:gd name="T15" fmla="*/ 2147483647 h 369"/>
              <a:gd name="T16" fmla="*/ 2147483647 w 273"/>
              <a:gd name="T17" fmla="*/ 2147483647 h 369"/>
              <a:gd name="T18" fmla="*/ 2147483647 w 273"/>
              <a:gd name="T19" fmla="*/ 2147483647 h 369"/>
              <a:gd name="T20" fmla="*/ 2147483647 w 273"/>
              <a:gd name="T21" fmla="*/ 2147483647 h 369"/>
              <a:gd name="T22" fmla="*/ 2147483647 w 273"/>
              <a:gd name="T23" fmla="*/ 2147483647 h 369"/>
              <a:gd name="T24" fmla="*/ 2147483647 w 273"/>
              <a:gd name="T25" fmla="*/ 0 h 369"/>
              <a:gd name="T26" fmla="*/ 2147483647 w 273"/>
              <a:gd name="T27" fmla="*/ 0 h 369"/>
              <a:gd name="T28" fmla="*/ 2147483647 w 273"/>
              <a:gd name="T29" fmla="*/ 2147483647 h 369"/>
              <a:gd name="T30" fmla="*/ 2147483647 w 273"/>
              <a:gd name="T31" fmla="*/ 2147483647 h 369"/>
              <a:gd name="T32" fmla="*/ 2147483647 w 273"/>
              <a:gd name="T33" fmla="*/ 2147483647 h 369"/>
              <a:gd name="T34" fmla="*/ 2147483647 w 273"/>
              <a:gd name="T35" fmla="*/ 2147483647 h 369"/>
              <a:gd name="T36" fmla="*/ 2147483647 w 273"/>
              <a:gd name="T37" fmla="*/ 2147483647 h 369"/>
              <a:gd name="T38" fmla="*/ 2147483647 w 273"/>
              <a:gd name="T39" fmla="*/ 2147483647 h 369"/>
              <a:gd name="T40" fmla="*/ 2147483647 w 273"/>
              <a:gd name="T41" fmla="*/ 2147483647 h 369"/>
              <a:gd name="T42" fmla="*/ 2147483647 w 273"/>
              <a:gd name="T43" fmla="*/ 2147483647 h 369"/>
              <a:gd name="T44" fmla="*/ 2147483647 w 273"/>
              <a:gd name="T45" fmla="*/ 2147483647 h 369"/>
              <a:gd name="T46" fmla="*/ 2147483647 w 273"/>
              <a:gd name="T47" fmla="*/ 2147483647 h 369"/>
              <a:gd name="T48" fmla="*/ 2147483647 w 273"/>
              <a:gd name="T49" fmla="*/ 2147483647 h 369"/>
              <a:gd name="T50" fmla="*/ 2147483647 w 273"/>
              <a:gd name="T51" fmla="*/ 2147483647 h 369"/>
              <a:gd name="T52" fmla="*/ 2147483647 w 273"/>
              <a:gd name="T53" fmla="*/ 2147483647 h 369"/>
              <a:gd name="T54" fmla="*/ 2147483647 w 273"/>
              <a:gd name="T55" fmla="*/ 2147483647 h 369"/>
              <a:gd name="T56" fmla="*/ 0 w 273"/>
              <a:gd name="T57" fmla="*/ 2147483647 h 369"/>
              <a:gd name="T58" fmla="*/ 2147483647 w 273"/>
              <a:gd name="T59" fmla="*/ 2147483647 h 369"/>
              <a:gd name="T60" fmla="*/ 2147483647 w 273"/>
              <a:gd name="T61" fmla="*/ 2147483647 h 369"/>
              <a:gd name="T62" fmla="*/ 2147483647 w 273"/>
              <a:gd name="T63" fmla="*/ 2147483647 h 369"/>
              <a:gd name="T64" fmla="*/ 2147483647 w 273"/>
              <a:gd name="T65" fmla="*/ 2147483647 h 369"/>
              <a:gd name="T66" fmla="*/ 2147483647 w 273"/>
              <a:gd name="T67" fmla="*/ 2147483647 h 369"/>
              <a:gd name="T68" fmla="*/ 2147483647 w 273"/>
              <a:gd name="T69" fmla="*/ 2147483647 h 369"/>
              <a:gd name="T70" fmla="*/ 2147483647 w 273"/>
              <a:gd name="T71" fmla="*/ 2147483647 h 369"/>
              <a:gd name="T72" fmla="*/ 2147483647 w 273"/>
              <a:gd name="T73" fmla="*/ 2147483647 h 369"/>
              <a:gd name="T74" fmla="*/ 2147483647 w 273"/>
              <a:gd name="T75" fmla="*/ 2147483647 h 369"/>
              <a:gd name="T76" fmla="*/ 2147483647 w 273"/>
              <a:gd name="T77" fmla="*/ 2147483647 h 369"/>
              <a:gd name="T78" fmla="*/ 2147483647 w 273"/>
              <a:gd name="T79" fmla="*/ 2147483647 h 369"/>
              <a:gd name="T80" fmla="*/ 2147483647 w 273"/>
              <a:gd name="T81" fmla="*/ 2147483647 h 369"/>
              <a:gd name="T82" fmla="*/ 2147483647 w 273"/>
              <a:gd name="T83" fmla="*/ 2147483647 h 369"/>
              <a:gd name="T84" fmla="*/ 2147483647 w 273"/>
              <a:gd name="T85" fmla="*/ 2147483647 h 369"/>
              <a:gd name="T86" fmla="*/ 2147483647 w 273"/>
              <a:gd name="T87" fmla="*/ 2147483647 h 369"/>
              <a:gd name="T88" fmla="*/ 2147483647 w 273"/>
              <a:gd name="T89" fmla="*/ 2147483647 h 369"/>
              <a:gd name="T90" fmla="*/ 2147483647 w 273"/>
              <a:gd name="T91" fmla="*/ 2147483647 h 369"/>
              <a:gd name="T92" fmla="*/ 2147483647 w 273"/>
              <a:gd name="T93" fmla="*/ 2147483647 h 369"/>
              <a:gd name="T94" fmla="*/ 2147483647 w 273"/>
              <a:gd name="T95" fmla="*/ 2147483647 h 369"/>
              <a:gd name="T96" fmla="*/ 2147483647 w 273"/>
              <a:gd name="T97" fmla="*/ 2147483647 h 369"/>
              <a:gd name="T98" fmla="*/ 2147483647 w 273"/>
              <a:gd name="T99" fmla="*/ 2147483647 h 3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3"/>
              <a:gd name="T151" fmla="*/ 0 h 369"/>
              <a:gd name="T152" fmla="*/ 273 w 273"/>
              <a:gd name="T153" fmla="*/ 369 h 36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3" h="369">
                <a:moveTo>
                  <a:pt x="272" y="56"/>
                </a:moveTo>
                <a:lnTo>
                  <a:pt x="272" y="48"/>
                </a:lnTo>
                <a:lnTo>
                  <a:pt x="256" y="48"/>
                </a:lnTo>
                <a:lnTo>
                  <a:pt x="256" y="56"/>
                </a:lnTo>
                <a:lnTo>
                  <a:pt x="240" y="56"/>
                </a:lnTo>
                <a:lnTo>
                  <a:pt x="232" y="56"/>
                </a:lnTo>
                <a:lnTo>
                  <a:pt x="232" y="32"/>
                </a:lnTo>
                <a:lnTo>
                  <a:pt x="224" y="32"/>
                </a:lnTo>
                <a:lnTo>
                  <a:pt x="208" y="56"/>
                </a:lnTo>
                <a:lnTo>
                  <a:pt x="184" y="56"/>
                </a:lnTo>
                <a:lnTo>
                  <a:pt x="176" y="32"/>
                </a:lnTo>
                <a:lnTo>
                  <a:pt x="168" y="16"/>
                </a:lnTo>
                <a:lnTo>
                  <a:pt x="160" y="0"/>
                </a:lnTo>
                <a:lnTo>
                  <a:pt x="144" y="0"/>
                </a:lnTo>
                <a:lnTo>
                  <a:pt x="144" y="8"/>
                </a:lnTo>
                <a:lnTo>
                  <a:pt x="112" y="16"/>
                </a:lnTo>
                <a:lnTo>
                  <a:pt x="112" y="32"/>
                </a:lnTo>
                <a:lnTo>
                  <a:pt x="80" y="32"/>
                </a:lnTo>
                <a:lnTo>
                  <a:pt x="64" y="48"/>
                </a:lnTo>
                <a:lnTo>
                  <a:pt x="64" y="72"/>
                </a:lnTo>
                <a:lnTo>
                  <a:pt x="72" y="88"/>
                </a:lnTo>
                <a:lnTo>
                  <a:pt x="48" y="112"/>
                </a:lnTo>
                <a:lnTo>
                  <a:pt x="40" y="112"/>
                </a:lnTo>
                <a:lnTo>
                  <a:pt x="32" y="144"/>
                </a:lnTo>
                <a:lnTo>
                  <a:pt x="32" y="160"/>
                </a:lnTo>
                <a:lnTo>
                  <a:pt x="32" y="176"/>
                </a:lnTo>
                <a:lnTo>
                  <a:pt x="16" y="200"/>
                </a:lnTo>
                <a:lnTo>
                  <a:pt x="8" y="216"/>
                </a:lnTo>
                <a:lnTo>
                  <a:pt x="0" y="256"/>
                </a:lnTo>
                <a:lnTo>
                  <a:pt x="8" y="272"/>
                </a:lnTo>
                <a:lnTo>
                  <a:pt x="56" y="272"/>
                </a:lnTo>
                <a:lnTo>
                  <a:pt x="80" y="328"/>
                </a:lnTo>
                <a:lnTo>
                  <a:pt x="88" y="368"/>
                </a:lnTo>
                <a:lnTo>
                  <a:pt x="112" y="328"/>
                </a:lnTo>
                <a:lnTo>
                  <a:pt x="120" y="336"/>
                </a:lnTo>
                <a:lnTo>
                  <a:pt x="152" y="304"/>
                </a:lnTo>
                <a:lnTo>
                  <a:pt x="152" y="280"/>
                </a:lnTo>
                <a:lnTo>
                  <a:pt x="184" y="272"/>
                </a:lnTo>
                <a:lnTo>
                  <a:pt x="200" y="232"/>
                </a:lnTo>
                <a:lnTo>
                  <a:pt x="216" y="224"/>
                </a:lnTo>
                <a:lnTo>
                  <a:pt x="216" y="200"/>
                </a:lnTo>
                <a:lnTo>
                  <a:pt x="240" y="200"/>
                </a:lnTo>
                <a:lnTo>
                  <a:pt x="248" y="160"/>
                </a:lnTo>
                <a:lnTo>
                  <a:pt x="240" y="128"/>
                </a:lnTo>
                <a:lnTo>
                  <a:pt x="248" y="120"/>
                </a:lnTo>
                <a:lnTo>
                  <a:pt x="232" y="104"/>
                </a:lnTo>
                <a:lnTo>
                  <a:pt x="248" y="96"/>
                </a:lnTo>
                <a:lnTo>
                  <a:pt x="256" y="104"/>
                </a:lnTo>
                <a:lnTo>
                  <a:pt x="272" y="80"/>
                </a:lnTo>
                <a:lnTo>
                  <a:pt x="272" y="56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87" name="Freeform 158"/>
          <p:cNvSpPr>
            <a:spLocks/>
          </p:cNvSpPr>
          <p:nvPr/>
        </p:nvSpPr>
        <p:spPr bwMode="auto">
          <a:xfrm>
            <a:off x="4671832" y="5374005"/>
            <a:ext cx="1018763" cy="691847"/>
          </a:xfrm>
          <a:custGeom>
            <a:avLst/>
            <a:gdLst>
              <a:gd name="T0" fmla="*/ 2147483647 w 505"/>
              <a:gd name="T1" fmla="*/ 2147483647 h 385"/>
              <a:gd name="T2" fmla="*/ 2147483647 w 505"/>
              <a:gd name="T3" fmla="*/ 2147483647 h 385"/>
              <a:gd name="T4" fmla="*/ 2147483647 w 505"/>
              <a:gd name="T5" fmla="*/ 2147483647 h 385"/>
              <a:gd name="T6" fmla="*/ 2147483647 w 505"/>
              <a:gd name="T7" fmla="*/ 2147483647 h 385"/>
              <a:gd name="T8" fmla="*/ 2147483647 w 505"/>
              <a:gd name="T9" fmla="*/ 2147483647 h 385"/>
              <a:gd name="T10" fmla="*/ 2147483647 w 505"/>
              <a:gd name="T11" fmla="*/ 0 h 385"/>
              <a:gd name="T12" fmla="*/ 2147483647 w 505"/>
              <a:gd name="T13" fmla="*/ 0 h 385"/>
              <a:gd name="T14" fmla="*/ 2147483647 w 505"/>
              <a:gd name="T15" fmla="*/ 2147483647 h 385"/>
              <a:gd name="T16" fmla="*/ 2147483647 w 505"/>
              <a:gd name="T17" fmla="*/ 2147483647 h 385"/>
              <a:gd name="T18" fmla="*/ 2147483647 w 505"/>
              <a:gd name="T19" fmla="*/ 2147483647 h 385"/>
              <a:gd name="T20" fmla="*/ 2147483647 w 505"/>
              <a:gd name="T21" fmla="*/ 2147483647 h 385"/>
              <a:gd name="T22" fmla="*/ 2147483647 w 505"/>
              <a:gd name="T23" fmla="*/ 2147483647 h 385"/>
              <a:gd name="T24" fmla="*/ 2147483647 w 505"/>
              <a:gd name="T25" fmla="*/ 2147483647 h 385"/>
              <a:gd name="T26" fmla="*/ 2147483647 w 505"/>
              <a:gd name="T27" fmla="*/ 2147483647 h 385"/>
              <a:gd name="T28" fmla="*/ 2147483647 w 505"/>
              <a:gd name="T29" fmla="*/ 2147483647 h 385"/>
              <a:gd name="T30" fmla="*/ 2147483647 w 505"/>
              <a:gd name="T31" fmla="*/ 2147483647 h 385"/>
              <a:gd name="T32" fmla="*/ 0 w 505"/>
              <a:gd name="T33" fmla="*/ 2147483647 h 385"/>
              <a:gd name="T34" fmla="*/ 2147483647 w 505"/>
              <a:gd name="T35" fmla="*/ 2147483647 h 385"/>
              <a:gd name="T36" fmla="*/ 2147483647 w 505"/>
              <a:gd name="T37" fmla="*/ 2147483647 h 385"/>
              <a:gd name="T38" fmla="*/ 2147483647 w 505"/>
              <a:gd name="T39" fmla="*/ 2147483647 h 385"/>
              <a:gd name="T40" fmla="*/ 2147483647 w 505"/>
              <a:gd name="T41" fmla="*/ 2147483647 h 385"/>
              <a:gd name="T42" fmla="*/ 2147483647 w 505"/>
              <a:gd name="T43" fmla="*/ 2147483647 h 385"/>
              <a:gd name="T44" fmla="*/ 2147483647 w 505"/>
              <a:gd name="T45" fmla="*/ 2147483647 h 385"/>
              <a:gd name="T46" fmla="*/ 2147483647 w 505"/>
              <a:gd name="T47" fmla="*/ 2147483647 h 385"/>
              <a:gd name="T48" fmla="*/ 2147483647 w 505"/>
              <a:gd name="T49" fmla="*/ 2147483647 h 385"/>
              <a:gd name="T50" fmla="*/ 2147483647 w 505"/>
              <a:gd name="T51" fmla="*/ 2147483647 h 385"/>
              <a:gd name="T52" fmla="*/ 2147483647 w 505"/>
              <a:gd name="T53" fmla="*/ 2147483647 h 385"/>
              <a:gd name="T54" fmla="*/ 2147483647 w 505"/>
              <a:gd name="T55" fmla="*/ 2147483647 h 385"/>
              <a:gd name="T56" fmla="*/ 2147483647 w 505"/>
              <a:gd name="T57" fmla="*/ 2147483647 h 385"/>
              <a:gd name="T58" fmla="*/ 2147483647 w 505"/>
              <a:gd name="T59" fmla="*/ 2147483647 h 385"/>
              <a:gd name="T60" fmla="*/ 2147483647 w 505"/>
              <a:gd name="T61" fmla="*/ 2147483647 h 385"/>
              <a:gd name="T62" fmla="*/ 2147483647 w 505"/>
              <a:gd name="T63" fmla="*/ 2147483647 h 385"/>
              <a:gd name="T64" fmla="*/ 2147483647 w 505"/>
              <a:gd name="T65" fmla="*/ 2147483647 h 385"/>
              <a:gd name="T66" fmla="*/ 2147483647 w 505"/>
              <a:gd name="T67" fmla="*/ 2147483647 h 385"/>
              <a:gd name="T68" fmla="*/ 2147483647 w 505"/>
              <a:gd name="T69" fmla="*/ 2147483647 h 38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05"/>
              <a:gd name="T106" fmla="*/ 0 h 385"/>
              <a:gd name="T107" fmla="*/ 505 w 505"/>
              <a:gd name="T108" fmla="*/ 385 h 38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05" h="385">
                <a:moveTo>
                  <a:pt x="504" y="128"/>
                </a:moveTo>
                <a:lnTo>
                  <a:pt x="496" y="96"/>
                </a:lnTo>
                <a:lnTo>
                  <a:pt x="472" y="40"/>
                </a:lnTo>
                <a:lnTo>
                  <a:pt x="424" y="40"/>
                </a:lnTo>
                <a:lnTo>
                  <a:pt x="416" y="32"/>
                </a:lnTo>
                <a:lnTo>
                  <a:pt x="408" y="56"/>
                </a:lnTo>
                <a:lnTo>
                  <a:pt x="392" y="56"/>
                </a:lnTo>
                <a:lnTo>
                  <a:pt x="376" y="40"/>
                </a:lnTo>
                <a:lnTo>
                  <a:pt x="320" y="64"/>
                </a:lnTo>
                <a:lnTo>
                  <a:pt x="312" y="56"/>
                </a:lnTo>
                <a:lnTo>
                  <a:pt x="336" y="8"/>
                </a:lnTo>
                <a:lnTo>
                  <a:pt x="312" y="0"/>
                </a:lnTo>
                <a:lnTo>
                  <a:pt x="296" y="16"/>
                </a:lnTo>
                <a:lnTo>
                  <a:pt x="280" y="0"/>
                </a:lnTo>
                <a:lnTo>
                  <a:pt x="272" y="8"/>
                </a:lnTo>
                <a:lnTo>
                  <a:pt x="216" y="8"/>
                </a:lnTo>
                <a:lnTo>
                  <a:pt x="224" y="40"/>
                </a:lnTo>
                <a:lnTo>
                  <a:pt x="208" y="40"/>
                </a:lnTo>
                <a:lnTo>
                  <a:pt x="176" y="16"/>
                </a:lnTo>
                <a:lnTo>
                  <a:pt x="168" y="24"/>
                </a:lnTo>
                <a:lnTo>
                  <a:pt x="168" y="48"/>
                </a:lnTo>
                <a:lnTo>
                  <a:pt x="144" y="48"/>
                </a:lnTo>
                <a:lnTo>
                  <a:pt x="144" y="72"/>
                </a:lnTo>
                <a:lnTo>
                  <a:pt x="152" y="88"/>
                </a:lnTo>
                <a:lnTo>
                  <a:pt x="144" y="96"/>
                </a:lnTo>
                <a:lnTo>
                  <a:pt x="144" y="112"/>
                </a:lnTo>
                <a:lnTo>
                  <a:pt x="112" y="144"/>
                </a:lnTo>
                <a:lnTo>
                  <a:pt x="112" y="168"/>
                </a:lnTo>
                <a:lnTo>
                  <a:pt x="104" y="200"/>
                </a:lnTo>
                <a:lnTo>
                  <a:pt x="72" y="224"/>
                </a:lnTo>
                <a:lnTo>
                  <a:pt x="48" y="256"/>
                </a:lnTo>
                <a:lnTo>
                  <a:pt x="32" y="272"/>
                </a:lnTo>
                <a:lnTo>
                  <a:pt x="8" y="280"/>
                </a:lnTo>
                <a:lnTo>
                  <a:pt x="0" y="296"/>
                </a:lnTo>
                <a:lnTo>
                  <a:pt x="16" y="304"/>
                </a:lnTo>
                <a:lnTo>
                  <a:pt x="8" y="312"/>
                </a:lnTo>
                <a:lnTo>
                  <a:pt x="8" y="352"/>
                </a:lnTo>
                <a:lnTo>
                  <a:pt x="16" y="360"/>
                </a:lnTo>
                <a:lnTo>
                  <a:pt x="16" y="384"/>
                </a:lnTo>
                <a:lnTo>
                  <a:pt x="56" y="384"/>
                </a:lnTo>
                <a:lnTo>
                  <a:pt x="56" y="360"/>
                </a:lnTo>
                <a:lnTo>
                  <a:pt x="40" y="344"/>
                </a:lnTo>
                <a:lnTo>
                  <a:pt x="48" y="312"/>
                </a:lnTo>
                <a:lnTo>
                  <a:pt x="80" y="304"/>
                </a:lnTo>
                <a:lnTo>
                  <a:pt x="104" y="304"/>
                </a:lnTo>
                <a:lnTo>
                  <a:pt x="152" y="280"/>
                </a:lnTo>
                <a:lnTo>
                  <a:pt x="184" y="280"/>
                </a:lnTo>
                <a:lnTo>
                  <a:pt x="192" y="296"/>
                </a:lnTo>
                <a:lnTo>
                  <a:pt x="208" y="264"/>
                </a:lnTo>
                <a:lnTo>
                  <a:pt x="240" y="248"/>
                </a:lnTo>
                <a:lnTo>
                  <a:pt x="248" y="224"/>
                </a:lnTo>
                <a:lnTo>
                  <a:pt x="264" y="240"/>
                </a:lnTo>
                <a:lnTo>
                  <a:pt x="272" y="240"/>
                </a:lnTo>
                <a:lnTo>
                  <a:pt x="264" y="216"/>
                </a:lnTo>
                <a:lnTo>
                  <a:pt x="264" y="184"/>
                </a:lnTo>
                <a:lnTo>
                  <a:pt x="280" y="208"/>
                </a:lnTo>
                <a:lnTo>
                  <a:pt x="288" y="232"/>
                </a:lnTo>
                <a:lnTo>
                  <a:pt x="336" y="232"/>
                </a:lnTo>
                <a:lnTo>
                  <a:pt x="320" y="216"/>
                </a:lnTo>
                <a:lnTo>
                  <a:pt x="336" y="200"/>
                </a:lnTo>
                <a:lnTo>
                  <a:pt x="360" y="208"/>
                </a:lnTo>
                <a:lnTo>
                  <a:pt x="376" y="192"/>
                </a:lnTo>
                <a:lnTo>
                  <a:pt x="392" y="192"/>
                </a:lnTo>
                <a:lnTo>
                  <a:pt x="392" y="200"/>
                </a:lnTo>
                <a:lnTo>
                  <a:pt x="400" y="200"/>
                </a:lnTo>
                <a:lnTo>
                  <a:pt x="400" y="184"/>
                </a:lnTo>
                <a:lnTo>
                  <a:pt x="424" y="192"/>
                </a:lnTo>
                <a:lnTo>
                  <a:pt x="448" y="176"/>
                </a:lnTo>
                <a:lnTo>
                  <a:pt x="472" y="168"/>
                </a:lnTo>
                <a:lnTo>
                  <a:pt x="480" y="136"/>
                </a:lnTo>
                <a:lnTo>
                  <a:pt x="504" y="128"/>
                </a:lnTo>
              </a:path>
            </a:pathLst>
          </a:custGeom>
          <a:solidFill>
            <a:srgbClr val="C9944D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88" name="Freeform 159"/>
          <p:cNvSpPr>
            <a:spLocks/>
          </p:cNvSpPr>
          <p:nvPr/>
        </p:nvSpPr>
        <p:spPr bwMode="auto">
          <a:xfrm>
            <a:off x="3968582" y="5278971"/>
            <a:ext cx="1018763" cy="722257"/>
          </a:xfrm>
          <a:custGeom>
            <a:avLst/>
            <a:gdLst>
              <a:gd name="T0" fmla="*/ 2147483647 w 497"/>
              <a:gd name="T1" fmla="*/ 2147483647 h 385"/>
              <a:gd name="T2" fmla="*/ 2147483647 w 497"/>
              <a:gd name="T3" fmla="*/ 2147483647 h 385"/>
              <a:gd name="T4" fmla="*/ 2147483647 w 497"/>
              <a:gd name="T5" fmla="*/ 2147483647 h 385"/>
              <a:gd name="T6" fmla="*/ 2147483647 w 497"/>
              <a:gd name="T7" fmla="*/ 2147483647 h 385"/>
              <a:gd name="T8" fmla="*/ 2147483647 w 497"/>
              <a:gd name="T9" fmla="*/ 2147483647 h 385"/>
              <a:gd name="T10" fmla="*/ 2147483647 w 497"/>
              <a:gd name="T11" fmla="*/ 2147483647 h 385"/>
              <a:gd name="T12" fmla="*/ 2147483647 w 497"/>
              <a:gd name="T13" fmla="*/ 2147483647 h 385"/>
              <a:gd name="T14" fmla="*/ 2147483647 w 497"/>
              <a:gd name="T15" fmla="*/ 2147483647 h 385"/>
              <a:gd name="T16" fmla="*/ 2147483647 w 497"/>
              <a:gd name="T17" fmla="*/ 2147483647 h 385"/>
              <a:gd name="T18" fmla="*/ 2147483647 w 497"/>
              <a:gd name="T19" fmla="*/ 2147483647 h 385"/>
              <a:gd name="T20" fmla="*/ 2147483647 w 497"/>
              <a:gd name="T21" fmla="*/ 2147483647 h 385"/>
              <a:gd name="T22" fmla="*/ 2147483647 w 497"/>
              <a:gd name="T23" fmla="*/ 2147483647 h 385"/>
              <a:gd name="T24" fmla="*/ 2147483647 w 497"/>
              <a:gd name="T25" fmla="*/ 2147483647 h 385"/>
              <a:gd name="T26" fmla="*/ 2147483647 w 497"/>
              <a:gd name="T27" fmla="*/ 2147483647 h 385"/>
              <a:gd name="T28" fmla="*/ 2147483647 w 497"/>
              <a:gd name="T29" fmla="*/ 2147483647 h 385"/>
              <a:gd name="T30" fmla="*/ 2147483647 w 497"/>
              <a:gd name="T31" fmla="*/ 2147483647 h 385"/>
              <a:gd name="T32" fmla="*/ 2147483647 w 497"/>
              <a:gd name="T33" fmla="*/ 2147483647 h 385"/>
              <a:gd name="T34" fmla="*/ 2147483647 w 497"/>
              <a:gd name="T35" fmla="*/ 2147483647 h 385"/>
              <a:gd name="T36" fmla="*/ 2147483647 w 497"/>
              <a:gd name="T37" fmla="*/ 2147483647 h 385"/>
              <a:gd name="T38" fmla="*/ 2147483647 w 497"/>
              <a:gd name="T39" fmla="*/ 2147483647 h 385"/>
              <a:gd name="T40" fmla="*/ 2147483647 w 497"/>
              <a:gd name="T41" fmla="*/ 2147483647 h 385"/>
              <a:gd name="T42" fmla="*/ 2147483647 w 497"/>
              <a:gd name="T43" fmla="*/ 2147483647 h 385"/>
              <a:gd name="T44" fmla="*/ 2147483647 w 497"/>
              <a:gd name="T45" fmla="*/ 2147483647 h 385"/>
              <a:gd name="T46" fmla="*/ 0 w 497"/>
              <a:gd name="T47" fmla="*/ 2147483647 h 385"/>
              <a:gd name="T48" fmla="*/ 2147483647 w 497"/>
              <a:gd name="T49" fmla="*/ 2147483647 h 385"/>
              <a:gd name="T50" fmla="*/ 2147483647 w 497"/>
              <a:gd name="T51" fmla="*/ 2147483647 h 385"/>
              <a:gd name="T52" fmla="*/ 2147483647 w 497"/>
              <a:gd name="T53" fmla="*/ 2147483647 h 385"/>
              <a:gd name="T54" fmla="*/ 2147483647 w 497"/>
              <a:gd name="T55" fmla="*/ 2147483647 h 385"/>
              <a:gd name="T56" fmla="*/ 2147483647 w 497"/>
              <a:gd name="T57" fmla="*/ 2147483647 h 385"/>
              <a:gd name="T58" fmla="*/ 2147483647 w 497"/>
              <a:gd name="T59" fmla="*/ 2147483647 h 385"/>
              <a:gd name="T60" fmla="*/ 2147483647 w 497"/>
              <a:gd name="T61" fmla="*/ 2147483647 h 385"/>
              <a:gd name="T62" fmla="*/ 2147483647 w 497"/>
              <a:gd name="T63" fmla="*/ 2147483647 h 385"/>
              <a:gd name="T64" fmla="*/ 2147483647 w 497"/>
              <a:gd name="T65" fmla="*/ 2147483647 h 385"/>
              <a:gd name="T66" fmla="*/ 2147483647 w 497"/>
              <a:gd name="T67" fmla="*/ 2147483647 h 385"/>
              <a:gd name="T68" fmla="*/ 2147483647 w 497"/>
              <a:gd name="T69" fmla="*/ 2147483647 h 385"/>
              <a:gd name="T70" fmla="*/ 2147483647 w 497"/>
              <a:gd name="T71" fmla="*/ 2147483647 h 38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97"/>
              <a:gd name="T109" fmla="*/ 0 h 385"/>
              <a:gd name="T110" fmla="*/ 497 w 497"/>
              <a:gd name="T111" fmla="*/ 385 h 38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97" h="385">
                <a:moveTo>
                  <a:pt x="336" y="368"/>
                </a:moveTo>
                <a:lnTo>
                  <a:pt x="344" y="344"/>
                </a:lnTo>
                <a:lnTo>
                  <a:pt x="368" y="344"/>
                </a:lnTo>
                <a:lnTo>
                  <a:pt x="416" y="296"/>
                </a:lnTo>
                <a:lnTo>
                  <a:pt x="440" y="272"/>
                </a:lnTo>
                <a:lnTo>
                  <a:pt x="448" y="240"/>
                </a:lnTo>
                <a:lnTo>
                  <a:pt x="448" y="216"/>
                </a:lnTo>
                <a:lnTo>
                  <a:pt x="480" y="184"/>
                </a:lnTo>
                <a:lnTo>
                  <a:pt x="480" y="168"/>
                </a:lnTo>
                <a:lnTo>
                  <a:pt x="496" y="160"/>
                </a:lnTo>
                <a:lnTo>
                  <a:pt x="480" y="152"/>
                </a:lnTo>
                <a:lnTo>
                  <a:pt x="480" y="128"/>
                </a:lnTo>
                <a:lnTo>
                  <a:pt x="456" y="128"/>
                </a:lnTo>
                <a:lnTo>
                  <a:pt x="456" y="96"/>
                </a:lnTo>
                <a:lnTo>
                  <a:pt x="440" y="96"/>
                </a:lnTo>
                <a:lnTo>
                  <a:pt x="440" y="112"/>
                </a:lnTo>
                <a:lnTo>
                  <a:pt x="424" y="112"/>
                </a:lnTo>
                <a:lnTo>
                  <a:pt x="424" y="104"/>
                </a:lnTo>
                <a:lnTo>
                  <a:pt x="432" y="64"/>
                </a:lnTo>
                <a:lnTo>
                  <a:pt x="440" y="56"/>
                </a:lnTo>
                <a:lnTo>
                  <a:pt x="440" y="40"/>
                </a:lnTo>
                <a:lnTo>
                  <a:pt x="440" y="16"/>
                </a:lnTo>
                <a:lnTo>
                  <a:pt x="432" y="0"/>
                </a:lnTo>
                <a:lnTo>
                  <a:pt x="408" y="8"/>
                </a:lnTo>
                <a:lnTo>
                  <a:pt x="392" y="8"/>
                </a:lnTo>
                <a:lnTo>
                  <a:pt x="376" y="24"/>
                </a:lnTo>
                <a:lnTo>
                  <a:pt x="360" y="32"/>
                </a:lnTo>
                <a:lnTo>
                  <a:pt x="360" y="24"/>
                </a:lnTo>
                <a:lnTo>
                  <a:pt x="344" y="32"/>
                </a:lnTo>
                <a:lnTo>
                  <a:pt x="320" y="32"/>
                </a:lnTo>
                <a:lnTo>
                  <a:pt x="304" y="40"/>
                </a:lnTo>
                <a:lnTo>
                  <a:pt x="288" y="64"/>
                </a:lnTo>
                <a:lnTo>
                  <a:pt x="272" y="56"/>
                </a:lnTo>
                <a:lnTo>
                  <a:pt x="264" y="72"/>
                </a:lnTo>
                <a:lnTo>
                  <a:pt x="232" y="72"/>
                </a:lnTo>
                <a:lnTo>
                  <a:pt x="224" y="96"/>
                </a:lnTo>
                <a:lnTo>
                  <a:pt x="200" y="104"/>
                </a:lnTo>
                <a:lnTo>
                  <a:pt x="184" y="88"/>
                </a:lnTo>
                <a:lnTo>
                  <a:pt x="176" y="64"/>
                </a:lnTo>
                <a:lnTo>
                  <a:pt x="160" y="72"/>
                </a:lnTo>
                <a:lnTo>
                  <a:pt x="160" y="88"/>
                </a:lnTo>
                <a:lnTo>
                  <a:pt x="144" y="88"/>
                </a:lnTo>
                <a:lnTo>
                  <a:pt x="104" y="112"/>
                </a:lnTo>
                <a:lnTo>
                  <a:pt x="96" y="128"/>
                </a:lnTo>
                <a:lnTo>
                  <a:pt x="48" y="112"/>
                </a:lnTo>
                <a:lnTo>
                  <a:pt x="32" y="112"/>
                </a:lnTo>
                <a:lnTo>
                  <a:pt x="24" y="120"/>
                </a:lnTo>
                <a:lnTo>
                  <a:pt x="0" y="128"/>
                </a:lnTo>
                <a:lnTo>
                  <a:pt x="0" y="144"/>
                </a:lnTo>
                <a:lnTo>
                  <a:pt x="32" y="144"/>
                </a:lnTo>
                <a:lnTo>
                  <a:pt x="40" y="160"/>
                </a:lnTo>
                <a:lnTo>
                  <a:pt x="88" y="168"/>
                </a:lnTo>
                <a:lnTo>
                  <a:pt x="96" y="176"/>
                </a:lnTo>
                <a:lnTo>
                  <a:pt x="104" y="208"/>
                </a:lnTo>
                <a:lnTo>
                  <a:pt x="64" y="208"/>
                </a:lnTo>
                <a:lnTo>
                  <a:pt x="56" y="224"/>
                </a:lnTo>
                <a:lnTo>
                  <a:pt x="64" y="240"/>
                </a:lnTo>
                <a:lnTo>
                  <a:pt x="88" y="248"/>
                </a:lnTo>
                <a:lnTo>
                  <a:pt x="136" y="264"/>
                </a:lnTo>
                <a:lnTo>
                  <a:pt x="136" y="280"/>
                </a:lnTo>
                <a:lnTo>
                  <a:pt x="120" y="288"/>
                </a:lnTo>
                <a:lnTo>
                  <a:pt x="136" y="304"/>
                </a:lnTo>
                <a:lnTo>
                  <a:pt x="136" y="328"/>
                </a:lnTo>
                <a:lnTo>
                  <a:pt x="208" y="360"/>
                </a:lnTo>
                <a:lnTo>
                  <a:pt x="224" y="360"/>
                </a:lnTo>
                <a:lnTo>
                  <a:pt x="248" y="360"/>
                </a:lnTo>
                <a:lnTo>
                  <a:pt x="256" y="368"/>
                </a:lnTo>
                <a:lnTo>
                  <a:pt x="256" y="344"/>
                </a:lnTo>
                <a:lnTo>
                  <a:pt x="288" y="352"/>
                </a:lnTo>
                <a:lnTo>
                  <a:pt x="296" y="376"/>
                </a:lnTo>
                <a:lnTo>
                  <a:pt x="312" y="384"/>
                </a:lnTo>
                <a:lnTo>
                  <a:pt x="336" y="368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89" name="Freeform 160"/>
          <p:cNvSpPr>
            <a:spLocks/>
          </p:cNvSpPr>
          <p:nvPr/>
        </p:nvSpPr>
        <p:spPr bwMode="auto">
          <a:xfrm>
            <a:off x="3871648" y="4872227"/>
            <a:ext cx="756470" cy="665237"/>
          </a:xfrm>
          <a:custGeom>
            <a:avLst/>
            <a:gdLst>
              <a:gd name="T0" fmla="*/ 2147483647 w 369"/>
              <a:gd name="T1" fmla="*/ 2147483647 h 353"/>
              <a:gd name="T2" fmla="*/ 2147483647 w 369"/>
              <a:gd name="T3" fmla="*/ 2147483647 h 353"/>
              <a:gd name="T4" fmla="*/ 2147483647 w 369"/>
              <a:gd name="T5" fmla="*/ 2147483647 h 353"/>
              <a:gd name="T6" fmla="*/ 2147483647 w 369"/>
              <a:gd name="T7" fmla="*/ 2147483647 h 353"/>
              <a:gd name="T8" fmla="*/ 2147483647 w 369"/>
              <a:gd name="T9" fmla="*/ 2147483647 h 353"/>
              <a:gd name="T10" fmla="*/ 2147483647 w 369"/>
              <a:gd name="T11" fmla="*/ 2147483647 h 353"/>
              <a:gd name="T12" fmla="*/ 2147483647 w 369"/>
              <a:gd name="T13" fmla="*/ 2147483647 h 353"/>
              <a:gd name="T14" fmla="*/ 2147483647 w 369"/>
              <a:gd name="T15" fmla="*/ 2147483647 h 353"/>
              <a:gd name="T16" fmla="*/ 2147483647 w 369"/>
              <a:gd name="T17" fmla="*/ 2147483647 h 353"/>
              <a:gd name="T18" fmla="*/ 2147483647 w 369"/>
              <a:gd name="T19" fmla="*/ 2147483647 h 353"/>
              <a:gd name="T20" fmla="*/ 2147483647 w 369"/>
              <a:gd name="T21" fmla="*/ 2147483647 h 353"/>
              <a:gd name="T22" fmla="*/ 2147483647 w 369"/>
              <a:gd name="T23" fmla="*/ 2147483647 h 353"/>
              <a:gd name="T24" fmla="*/ 2147483647 w 369"/>
              <a:gd name="T25" fmla="*/ 2147483647 h 353"/>
              <a:gd name="T26" fmla="*/ 2147483647 w 369"/>
              <a:gd name="T27" fmla="*/ 0 h 353"/>
              <a:gd name="T28" fmla="*/ 2147483647 w 369"/>
              <a:gd name="T29" fmla="*/ 2147483647 h 353"/>
              <a:gd name="T30" fmla="*/ 2147483647 w 369"/>
              <a:gd name="T31" fmla="*/ 2147483647 h 353"/>
              <a:gd name="T32" fmla="*/ 2147483647 w 369"/>
              <a:gd name="T33" fmla="*/ 2147483647 h 353"/>
              <a:gd name="T34" fmla="*/ 2147483647 w 369"/>
              <a:gd name="T35" fmla="*/ 2147483647 h 353"/>
              <a:gd name="T36" fmla="*/ 2147483647 w 369"/>
              <a:gd name="T37" fmla="*/ 2147483647 h 353"/>
              <a:gd name="T38" fmla="*/ 2147483647 w 369"/>
              <a:gd name="T39" fmla="*/ 2147483647 h 353"/>
              <a:gd name="T40" fmla="*/ 2147483647 w 369"/>
              <a:gd name="T41" fmla="*/ 2147483647 h 353"/>
              <a:gd name="T42" fmla="*/ 2147483647 w 369"/>
              <a:gd name="T43" fmla="*/ 2147483647 h 353"/>
              <a:gd name="T44" fmla="*/ 2147483647 w 369"/>
              <a:gd name="T45" fmla="*/ 2147483647 h 353"/>
              <a:gd name="T46" fmla="*/ 2147483647 w 369"/>
              <a:gd name="T47" fmla="*/ 2147483647 h 353"/>
              <a:gd name="T48" fmla="*/ 2147483647 w 369"/>
              <a:gd name="T49" fmla="*/ 2147483647 h 353"/>
              <a:gd name="T50" fmla="*/ 2147483647 w 369"/>
              <a:gd name="T51" fmla="*/ 2147483647 h 353"/>
              <a:gd name="T52" fmla="*/ 2147483647 w 369"/>
              <a:gd name="T53" fmla="*/ 2147483647 h 353"/>
              <a:gd name="T54" fmla="*/ 2147483647 w 369"/>
              <a:gd name="T55" fmla="*/ 2147483647 h 353"/>
              <a:gd name="T56" fmla="*/ 2147483647 w 369"/>
              <a:gd name="T57" fmla="*/ 2147483647 h 353"/>
              <a:gd name="T58" fmla="*/ 2147483647 w 369"/>
              <a:gd name="T59" fmla="*/ 2147483647 h 353"/>
              <a:gd name="T60" fmla="*/ 2147483647 w 369"/>
              <a:gd name="T61" fmla="*/ 2147483647 h 353"/>
              <a:gd name="T62" fmla="*/ 2147483647 w 369"/>
              <a:gd name="T63" fmla="*/ 2147483647 h 353"/>
              <a:gd name="T64" fmla="*/ 2147483647 w 369"/>
              <a:gd name="T65" fmla="*/ 2147483647 h 35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69"/>
              <a:gd name="T100" fmla="*/ 0 h 353"/>
              <a:gd name="T101" fmla="*/ 369 w 369"/>
              <a:gd name="T102" fmla="*/ 353 h 35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69" h="353">
                <a:moveTo>
                  <a:pt x="48" y="344"/>
                </a:moveTo>
                <a:lnTo>
                  <a:pt x="48" y="320"/>
                </a:lnTo>
                <a:lnTo>
                  <a:pt x="64" y="296"/>
                </a:lnTo>
                <a:lnTo>
                  <a:pt x="32" y="264"/>
                </a:lnTo>
                <a:lnTo>
                  <a:pt x="56" y="224"/>
                </a:lnTo>
                <a:lnTo>
                  <a:pt x="56" y="192"/>
                </a:lnTo>
                <a:lnTo>
                  <a:pt x="8" y="200"/>
                </a:lnTo>
                <a:lnTo>
                  <a:pt x="8" y="160"/>
                </a:lnTo>
                <a:lnTo>
                  <a:pt x="0" y="152"/>
                </a:lnTo>
                <a:lnTo>
                  <a:pt x="16" y="136"/>
                </a:lnTo>
                <a:lnTo>
                  <a:pt x="32" y="144"/>
                </a:lnTo>
                <a:lnTo>
                  <a:pt x="48" y="136"/>
                </a:lnTo>
                <a:lnTo>
                  <a:pt x="96" y="136"/>
                </a:lnTo>
                <a:lnTo>
                  <a:pt x="104" y="120"/>
                </a:lnTo>
                <a:lnTo>
                  <a:pt x="112" y="112"/>
                </a:lnTo>
                <a:lnTo>
                  <a:pt x="168" y="112"/>
                </a:lnTo>
                <a:lnTo>
                  <a:pt x="160" y="80"/>
                </a:lnTo>
                <a:lnTo>
                  <a:pt x="136" y="80"/>
                </a:lnTo>
                <a:lnTo>
                  <a:pt x="128" y="56"/>
                </a:lnTo>
                <a:lnTo>
                  <a:pt x="144" y="40"/>
                </a:lnTo>
                <a:lnTo>
                  <a:pt x="168" y="48"/>
                </a:lnTo>
                <a:lnTo>
                  <a:pt x="184" y="40"/>
                </a:lnTo>
                <a:lnTo>
                  <a:pt x="192" y="56"/>
                </a:lnTo>
                <a:lnTo>
                  <a:pt x="208" y="48"/>
                </a:lnTo>
                <a:lnTo>
                  <a:pt x="208" y="24"/>
                </a:lnTo>
                <a:lnTo>
                  <a:pt x="232" y="40"/>
                </a:lnTo>
                <a:lnTo>
                  <a:pt x="240" y="8"/>
                </a:lnTo>
                <a:lnTo>
                  <a:pt x="248" y="0"/>
                </a:lnTo>
                <a:lnTo>
                  <a:pt x="264" y="16"/>
                </a:lnTo>
                <a:lnTo>
                  <a:pt x="288" y="16"/>
                </a:lnTo>
                <a:lnTo>
                  <a:pt x="312" y="72"/>
                </a:lnTo>
                <a:lnTo>
                  <a:pt x="320" y="72"/>
                </a:lnTo>
                <a:lnTo>
                  <a:pt x="328" y="88"/>
                </a:lnTo>
                <a:lnTo>
                  <a:pt x="344" y="88"/>
                </a:lnTo>
                <a:lnTo>
                  <a:pt x="352" y="72"/>
                </a:lnTo>
                <a:lnTo>
                  <a:pt x="360" y="64"/>
                </a:lnTo>
                <a:lnTo>
                  <a:pt x="368" y="88"/>
                </a:lnTo>
                <a:lnTo>
                  <a:pt x="360" y="96"/>
                </a:lnTo>
                <a:lnTo>
                  <a:pt x="360" y="112"/>
                </a:lnTo>
                <a:lnTo>
                  <a:pt x="360" y="128"/>
                </a:lnTo>
                <a:lnTo>
                  <a:pt x="336" y="152"/>
                </a:lnTo>
                <a:lnTo>
                  <a:pt x="336" y="168"/>
                </a:lnTo>
                <a:lnTo>
                  <a:pt x="360" y="168"/>
                </a:lnTo>
                <a:lnTo>
                  <a:pt x="368" y="184"/>
                </a:lnTo>
                <a:lnTo>
                  <a:pt x="360" y="192"/>
                </a:lnTo>
                <a:lnTo>
                  <a:pt x="360" y="208"/>
                </a:lnTo>
                <a:lnTo>
                  <a:pt x="360" y="232"/>
                </a:lnTo>
                <a:lnTo>
                  <a:pt x="368" y="232"/>
                </a:lnTo>
                <a:lnTo>
                  <a:pt x="368" y="248"/>
                </a:lnTo>
                <a:lnTo>
                  <a:pt x="344" y="256"/>
                </a:lnTo>
                <a:lnTo>
                  <a:pt x="344" y="272"/>
                </a:lnTo>
                <a:lnTo>
                  <a:pt x="344" y="280"/>
                </a:lnTo>
                <a:lnTo>
                  <a:pt x="320" y="272"/>
                </a:lnTo>
                <a:lnTo>
                  <a:pt x="312" y="288"/>
                </a:lnTo>
                <a:lnTo>
                  <a:pt x="280" y="288"/>
                </a:lnTo>
                <a:lnTo>
                  <a:pt x="272" y="312"/>
                </a:lnTo>
                <a:lnTo>
                  <a:pt x="248" y="320"/>
                </a:lnTo>
                <a:lnTo>
                  <a:pt x="232" y="304"/>
                </a:lnTo>
                <a:lnTo>
                  <a:pt x="224" y="280"/>
                </a:lnTo>
                <a:lnTo>
                  <a:pt x="208" y="288"/>
                </a:lnTo>
                <a:lnTo>
                  <a:pt x="208" y="304"/>
                </a:lnTo>
                <a:lnTo>
                  <a:pt x="192" y="304"/>
                </a:lnTo>
                <a:lnTo>
                  <a:pt x="152" y="328"/>
                </a:lnTo>
                <a:lnTo>
                  <a:pt x="144" y="352"/>
                </a:lnTo>
                <a:lnTo>
                  <a:pt x="96" y="328"/>
                </a:lnTo>
                <a:lnTo>
                  <a:pt x="80" y="328"/>
                </a:lnTo>
                <a:lnTo>
                  <a:pt x="48" y="344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90" name="Freeform 161"/>
          <p:cNvSpPr>
            <a:spLocks/>
          </p:cNvSpPr>
          <p:nvPr/>
        </p:nvSpPr>
        <p:spPr bwMode="auto">
          <a:xfrm>
            <a:off x="3020145" y="4824710"/>
            <a:ext cx="1165115" cy="1161313"/>
          </a:xfrm>
          <a:custGeom>
            <a:avLst/>
            <a:gdLst>
              <a:gd name="T0" fmla="*/ 2147483647 w 569"/>
              <a:gd name="T1" fmla="*/ 2147483647 h 617"/>
              <a:gd name="T2" fmla="*/ 2147483647 w 569"/>
              <a:gd name="T3" fmla="*/ 2147483647 h 617"/>
              <a:gd name="T4" fmla="*/ 2147483647 w 569"/>
              <a:gd name="T5" fmla="*/ 2147483647 h 617"/>
              <a:gd name="T6" fmla="*/ 2147483647 w 569"/>
              <a:gd name="T7" fmla="*/ 2147483647 h 617"/>
              <a:gd name="T8" fmla="*/ 2147483647 w 569"/>
              <a:gd name="T9" fmla="*/ 2147483647 h 617"/>
              <a:gd name="T10" fmla="*/ 2147483647 w 569"/>
              <a:gd name="T11" fmla="*/ 2147483647 h 617"/>
              <a:gd name="T12" fmla="*/ 2147483647 w 569"/>
              <a:gd name="T13" fmla="*/ 2147483647 h 617"/>
              <a:gd name="T14" fmla="*/ 2147483647 w 569"/>
              <a:gd name="T15" fmla="*/ 2147483647 h 617"/>
              <a:gd name="T16" fmla="*/ 2147483647 w 569"/>
              <a:gd name="T17" fmla="*/ 2147483647 h 617"/>
              <a:gd name="T18" fmla="*/ 2147483647 w 569"/>
              <a:gd name="T19" fmla="*/ 2147483647 h 617"/>
              <a:gd name="T20" fmla="*/ 2147483647 w 569"/>
              <a:gd name="T21" fmla="*/ 2147483647 h 617"/>
              <a:gd name="T22" fmla="*/ 2147483647 w 569"/>
              <a:gd name="T23" fmla="*/ 2147483647 h 617"/>
              <a:gd name="T24" fmla="*/ 2147483647 w 569"/>
              <a:gd name="T25" fmla="*/ 2147483647 h 617"/>
              <a:gd name="T26" fmla="*/ 2147483647 w 569"/>
              <a:gd name="T27" fmla="*/ 2147483647 h 617"/>
              <a:gd name="T28" fmla="*/ 2147483647 w 569"/>
              <a:gd name="T29" fmla="*/ 2147483647 h 617"/>
              <a:gd name="T30" fmla="*/ 2147483647 w 569"/>
              <a:gd name="T31" fmla="*/ 2147483647 h 617"/>
              <a:gd name="T32" fmla="*/ 2147483647 w 569"/>
              <a:gd name="T33" fmla="*/ 2147483647 h 617"/>
              <a:gd name="T34" fmla="*/ 2147483647 w 569"/>
              <a:gd name="T35" fmla="*/ 2147483647 h 617"/>
              <a:gd name="T36" fmla="*/ 2147483647 w 569"/>
              <a:gd name="T37" fmla="*/ 2147483647 h 617"/>
              <a:gd name="T38" fmla="*/ 2147483647 w 569"/>
              <a:gd name="T39" fmla="*/ 2147483647 h 617"/>
              <a:gd name="T40" fmla="*/ 2147483647 w 569"/>
              <a:gd name="T41" fmla="*/ 2147483647 h 617"/>
              <a:gd name="T42" fmla="*/ 2147483647 w 569"/>
              <a:gd name="T43" fmla="*/ 2147483647 h 617"/>
              <a:gd name="T44" fmla="*/ 2147483647 w 569"/>
              <a:gd name="T45" fmla="*/ 2147483647 h 617"/>
              <a:gd name="T46" fmla="*/ 2147483647 w 569"/>
              <a:gd name="T47" fmla="*/ 2147483647 h 617"/>
              <a:gd name="T48" fmla="*/ 2147483647 w 569"/>
              <a:gd name="T49" fmla="*/ 2147483647 h 617"/>
              <a:gd name="T50" fmla="*/ 2147483647 w 569"/>
              <a:gd name="T51" fmla="*/ 0 h 617"/>
              <a:gd name="T52" fmla="*/ 2147483647 w 569"/>
              <a:gd name="T53" fmla="*/ 0 h 617"/>
              <a:gd name="T54" fmla="*/ 2147483647 w 569"/>
              <a:gd name="T55" fmla="*/ 2147483647 h 617"/>
              <a:gd name="T56" fmla="*/ 2147483647 w 569"/>
              <a:gd name="T57" fmla="*/ 2147483647 h 617"/>
              <a:gd name="T58" fmla="*/ 2147483647 w 569"/>
              <a:gd name="T59" fmla="*/ 2147483647 h 617"/>
              <a:gd name="T60" fmla="*/ 2147483647 w 569"/>
              <a:gd name="T61" fmla="*/ 2147483647 h 617"/>
              <a:gd name="T62" fmla="*/ 2147483647 w 569"/>
              <a:gd name="T63" fmla="*/ 2147483647 h 617"/>
              <a:gd name="T64" fmla="*/ 2147483647 w 569"/>
              <a:gd name="T65" fmla="*/ 2147483647 h 617"/>
              <a:gd name="T66" fmla="*/ 2147483647 w 569"/>
              <a:gd name="T67" fmla="*/ 2147483647 h 617"/>
              <a:gd name="T68" fmla="*/ 0 w 569"/>
              <a:gd name="T69" fmla="*/ 2147483647 h 617"/>
              <a:gd name="T70" fmla="*/ 2147483647 w 569"/>
              <a:gd name="T71" fmla="*/ 2147483647 h 617"/>
              <a:gd name="T72" fmla="*/ 2147483647 w 569"/>
              <a:gd name="T73" fmla="*/ 2147483647 h 617"/>
              <a:gd name="T74" fmla="*/ 2147483647 w 569"/>
              <a:gd name="T75" fmla="*/ 2147483647 h 617"/>
              <a:gd name="T76" fmla="*/ 2147483647 w 569"/>
              <a:gd name="T77" fmla="*/ 2147483647 h 617"/>
              <a:gd name="T78" fmla="*/ 2147483647 w 569"/>
              <a:gd name="T79" fmla="*/ 2147483647 h 617"/>
              <a:gd name="T80" fmla="*/ 2147483647 w 569"/>
              <a:gd name="T81" fmla="*/ 2147483647 h 617"/>
              <a:gd name="T82" fmla="*/ 2147483647 w 569"/>
              <a:gd name="T83" fmla="*/ 2147483647 h 617"/>
              <a:gd name="T84" fmla="*/ 2147483647 w 569"/>
              <a:gd name="T85" fmla="*/ 2147483647 h 617"/>
              <a:gd name="T86" fmla="*/ 2147483647 w 569"/>
              <a:gd name="T87" fmla="*/ 2147483647 h 617"/>
              <a:gd name="T88" fmla="*/ 2147483647 w 569"/>
              <a:gd name="T89" fmla="*/ 2147483647 h 617"/>
              <a:gd name="T90" fmla="*/ 2147483647 w 569"/>
              <a:gd name="T91" fmla="*/ 2147483647 h 617"/>
              <a:gd name="T92" fmla="*/ 2147483647 w 569"/>
              <a:gd name="T93" fmla="*/ 2147483647 h 617"/>
              <a:gd name="T94" fmla="*/ 2147483647 w 569"/>
              <a:gd name="T95" fmla="*/ 2147483647 h 617"/>
              <a:gd name="T96" fmla="*/ 2147483647 w 569"/>
              <a:gd name="T97" fmla="*/ 2147483647 h 617"/>
              <a:gd name="T98" fmla="*/ 2147483647 w 569"/>
              <a:gd name="T99" fmla="*/ 2147483647 h 617"/>
              <a:gd name="T100" fmla="*/ 2147483647 w 569"/>
              <a:gd name="T101" fmla="*/ 2147483647 h 617"/>
              <a:gd name="T102" fmla="*/ 2147483647 w 569"/>
              <a:gd name="T103" fmla="*/ 2147483647 h 617"/>
              <a:gd name="T104" fmla="*/ 2147483647 w 569"/>
              <a:gd name="T105" fmla="*/ 2147483647 h 617"/>
              <a:gd name="T106" fmla="*/ 2147483647 w 569"/>
              <a:gd name="T107" fmla="*/ 2147483647 h 617"/>
              <a:gd name="T108" fmla="*/ 2147483647 w 569"/>
              <a:gd name="T109" fmla="*/ 2147483647 h 61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69"/>
              <a:gd name="T166" fmla="*/ 0 h 617"/>
              <a:gd name="T167" fmla="*/ 569 w 569"/>
              <a:gd name="T168" fmla="*/ 617 h 61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69" h="617">
                <a:moveTo>
                  <a:pt x="520" y="464"/>
                </a:moveTo>
                <a:lnTo>
                  <a:pt x="528" y="448"/>
                </a:lnTo>
                <a:lnTo>
                  <a:pt x="568" y="448"/>
                </a:lnTo>
                <a:lnTo>
                  <a:pt x="560" y="416"/>
                </a:lnTo>
                <a:lnTo>
                  <a:pt x="552" y="400"/>
                </a:lnTo>
                <a:lnTo>
                  <a:pt x="528" y="408"/>
                </a:lnTo>
                <a:lnTo>
                  <a:pt x="504" y="400"/>
                </a:lnTo>
                <a:lnTo>
                  <a:pt x="496" y="384"/>
                </a:lnTo>
                <a:lnTo>
                  <a:pt x="464" y="384"/>
                </a:lnTo>
                <a:lnTo>
                  <a:pt x="464" y="360"/>
                </a:lnTo>
                <a:lnTo>
                  <a:pt x="464" y="344"/>
                </a:lnTo>
                <a:lnTo>
                  <a:pt x="480" y="320"/>
                </a:lnTo>
                <a:lnTo>
                  <a:pt x="448" y="288"/>
                </a:lnTo>
                <a:lnTo>
                  <a:pt x="472" y="248"/>
                </a:lnTo>
                <a:lnTo>
                  <a:pt x="472" y="216"/>
                </a:lnTo>
                <a:lnTo>
                  <a:pt x="424" y="224"/>
                </a:lnTo>
                <a:lnTo>
                  <a:pt x="424" y="184"/>
                </a:lnTo>
                <a:lnTo>
                  <a:pt x="416" y="176"/>
                </a:lnTo>
                <a:lnTo>
                  <a:pt x="432" y="160"/>
                </a:lnTo>
                <a:lnTo>
                  <a:pt x="448" y="168"/>
                </a:lnTo>
                <a:lnTo>
                  <a:pt x="464" y="152"/>
                </a:lnTo>
                <a:lnTo>
                  <a:pt x="512" y="160"/>
                </a:lnTo>
                <a:lnTo>
                  <a:pt x="528" y="136"/>
                </a:lnTo>
                <a:lnTo>
                  <a:pt x="512" y="112"/>
                </a:lnTo>
                <a:lnTo>
                  <a:pt x="488" y="128"/>
                </a:lnTo>
                <a:lnTo>
                  <a:pt x="464" y="112"/>
                </a:lnTo>
                <a:lnTo>
                  <a:pt x="464" y="64"/>
                </a:lnTo>
                <a:lnTo>
                  <a:pt x="432" y="64"/>
                </a:lnTo>
                <a:lnTo>
                  <a:pt x="424" y="96"/>
                </a:lnTo>
                <a:lnTo>
                  <a:pt x="408" y="96"/>
                </a:lnTo>
                <a:lnTo>
                  <a:pt x="408" y="120"/>
                </a:lnTo>
                <a:lnTo>
                  <a:pt x="384" y="144"/>
                </a:lnTo>
                <a:lnTo>
                  <a:pt x="368" y="144"/>
                </a:lnTo>
                <a:lnTo>
                  <a:pt x="368" y="240"/>
                </a:lnTo>
                <a:lnTo>
                  <a:pt x="344" y="240"/>
                </a:lnTo>
                <a:lnTo>
                  <a:pt x="336" y="224"/>
                </a:lnTo>
                <a:lnTo>
                  <a:pt x="320" y="240"/>
                </a:lnTo>
                <a:lnTo>
                  <a:pt x="288" y="240"/>
                </a:lnTo>
                <a:lnTo>
                  <a:pt x="288" y="232"/>
                </a:lnTo>
                <a:lnTo>
                  <a:pt x="272" y="224"/>
                </a:lnTo>
                <a:lnTo>
                  <a:pt x="272" y="192"/>
                </a:lnTo>
                <a:lnTo>
                  <a:pt x="232" y="104"/>
                </a:lnTo>
                <a:lnTo>
                  <a:pt x="216" y="104"/>
                </a:lnTo>
                <a:lnTo>
                  <a:pt x="216" y="112"/>
                </a:lnTo>
                <a:lnTo>
                  <a:pt x="200" y="88"/>
                </a:lnTo>
                <a:lnTo>
                  <a:pt x="208" y="72"/>
                </a:lnTo>
                <a:lnTo>
                  <a:pt x="176" y="32"/>
                </a:lnTo>
                <a:lnTo>
                  <a:pt x="160" y="40"/>
                </a:lnTo>
                <a:lnTo>
                  <a:pt x="152" y="80"/>
                </a:lnTo>
                <a:lnTo>
                  <a:pt x="136" y="80"/>
                </a:lnTo>
                <a:lnTo>
                  <a:pt x="136" y="64"/>
                </a:lnTo>
                <a:lnTo>
                  <a:pt x="136" y="0"/>
                </a:lnTo>
                <a:lnTo>
                  <a:pt x="120" y="16"/>
                </a:lnTo>
                <a:lnTo>
                  <a:pt x="112" y="0"/>
                </a:lnTo>
                <a:lnTo>
                  <a:pt x="96" y="16"/>
                </a:lnTo>
                <a:lnTo>
                  <a:pt x="96" y="32"/>
                </a:lnTo>
                <a:lnTo>
                  <a:pt x="104" y="64"/>
                </a:lnTo>
                <a:lnTo>
                  <a:pt x="88" y="64"/>
                </a:lnTo>
                <a:lnTo>
                  <a:pt x="72" y="64"/>
                </a:lnTo>
                <a:lnTo>
                  <a:pt x="80" y="96"/>
                </a:lnTo>
                <a:lnTo>
                  <a:pt x="80" y="112"/>
                </a:lnTo>
                <a:lnTo>
                  <a:pt x="104" y="112"/>
                </a:lnTo>
                <a:lnTo>
                  <a:pt x="104" y="168"/>
                </a:lnTo>
                <a:lnTo>
                  <a:pt x="88" y="240"/>
                </a:lnTo>
                <a:lnTo>
                  <a:pt x="40" y="272"/>
                </a:lnTo>
                <a:lnTo>
                  <a:pt x="24" y="280"/>
                </a:lnTo>
                <a:lnTo>
                  <a:pt x="16" y="288"/>
                </a:lnTo>
                <a:lnTo>
                  <a:pt x="8" y="312"/>
                </a:lnTo>
                <a:lnTo>
                  <a:pt x="8" y="360"/>
                </a:lnTo>
                <a:lnTo>
                  <a:pt x="0" y="376"/>
                </a:lnTo>
                <a:lnTo>
                  <a:pt x="32" y="376"/>
                </a:lnTo>
                <a:lnTo>
                  <a:pt x="48" y="368"/>
                </a:lnTo>
                <a:lnTo>
                  <a:pt x="88" y="376"/>
                </a:lnTo>
                <a:lnTo>
                  <a:pt x="80" y="392"/>
                </a:lnTo>
                <a:lnTo>
                  <a:pt x="72" y="392"/>
                </a:lnTo>
                <a:lnTo>
                  <a:pt x="88" y="408"/>
                </a:lnTo>
                <a:lnTo>
                  <a:pt x="80" y="432"/>
                </a:lnTo>
                <a:lnTo>
                  <a:pt x="96" y="448"/>
                </a:lnTo>
                <a:lnTo>
                  <a:pt x="120" y="448"/>
                </a:lnTo>
                <a:lnTo>
                  <a:pt x="120" y="464"/>
                </a:lnTo>
                <a:lnTo>
                  <a:pt x="112" y="472"/>
                </a:lnTo>
                <a:lnTo>
                  <a:pt x="112" y="504"/>
                </a:lnTo>
                <a:lnTo>
                  <a:pt x="96" y="504"/>
                </a:lnTo>
                <a:lnTo>
                  <a:pt x="104" y="528"/>
                </a:lnTo>
                <a:lnTo>
                  <a:pt x="144" y="528"/>
                </a:lnTo>
                <a:lnTo>
                  <a:pt x="144" y="560"/>
                </a:lnTo>
                <a:lnTo>
                  <a:pt x="160" y="568"/>
                </a:lnTo>
                <a:lnTo>
                  <a:pt x="200" y="576"/>
                </a:lnTo>
                <a:lnTo>
                  <a:pt x="216" y="560"/>
                </a:lnTo>
                <a:lnTo>
                  <a:pt x="224" y="568"/>
                </a:lnTo>
                <a:lnTo>
                  <a:pt x="216" y="592"/>
                </a:lnTo>
                <a:lnTo>
                  <a:pt x="232" y="600"/>
                </a:lnTo>
                <a:lnTo>
                  <a:pt x="264" y="616"/>
                </a:lnTo>
                <a:lnTo>
                  <a:pt x="264" y="592"/>
                </a:lnTo>
                <a:lnTo>
                  <a:pt x="264" y="520"/>
                </a:lnTo>
                <a:lnTo>
                  <a:pt x="272" y="512"/>
                </a:lnTo>
                <a:lnTo>
                  <a:pt x="320" y="512"/>
                </a:lnTo>
                <a:lnTo>
                  <a:pt x="328" y="504"/>
                </a:lnTo>
                <a:lnTo>
                  <a:pt x="344" y="504"/>
                </a:lnTo>
                <a:lnTo>
                  <a:pt x="352" y="512"/>
                </a:lnTo>
                <a:lnTo>
                  <a:pt x="376" y="504"/>
                </a:lnTo>
                <a:lnTo>
                  <a:pt x="384" y="512"/>
                </a:lnTo>
                <a:lnTo>
                  <a:pt x="392" y="504"/>
                </a:lnTo>
                <a:lnTo>
                  <a:pt x="416" y="520"/>
                </a:lnTo>
                <a:lnTo>
                  <a:pt x="416" y="504"/>
                </a:lnTo>
                <a:lnTo>
                  <a:pt x="440" y="504"/>
                </a:lnTo>
                <a:lnTo>
                  <a:pt x="480" y="496"/>
                </a:lnTo>
                <a:lnTo>
                  <a:pt x="488" y="472"/>
                </a:lnTo>
                <a:lnTo>
                  <a:pt x="504" y="464"/>
                </a:lnTo>
                <a:lnTo>
                  <a:pt x="520" y="464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91" name="Freeform 162"/>
          <p:cNvSpPr>
            <a:spLocks/>
          </p:cNvSpPr>
          <p:nvPr/>
        </p:nvSpPr>
        <p:spPr bwMode="auto">
          <a:xfrm>
            <a:off x="843869" y="3480931"/>
            <a:ext cx="2474682" cy="1478727"/>
          </a:xfrm>
          <a:custGeom>
            <a:avLst/>
            <a:gdLst>
              <a:gd name="T0" fmla="*/ 2147483647 w 1209"/>
              <a:gd name="T1" fmla="*/ 2147483647 h 785"/>
              <a:gd name="T2" fmla="*/ 2147483647 w 1209"/>
              <a:gd name="T3" fmla="*/ 2147483647 h 785"/>
              <a:gd name="T4" fmla="*/ 2147483647 w 1209"/>
              <a:gd name="T5" fmla="*/ 2147483647 h 785"/>
              <a:gd name="T6" fmla="*/ 2147483647 w 1209"/>
              <a:gd name="T7" fmla="*/ 2147483647 h 785"/>
              <a:gd name="T8" fmla="*/ 2147483647 w 1209"/>
              <a:gd name="T9" fmla="*/ 2147483647 h 785"/>
              <a:gd name="T10" fmla="*/ 2147483647 w 1209"/>
              <a:gd name="T11" fmla="*/ 2147483647 h 785"/>
              <a:gd name="T12" fmla="*/ 2147483647 w 1209"/>
              <a:gd name="T13" fmla="*/ 2147483647 h 785"/>
              <a:gd name="T14" fmla="*/ 2147483647 w 1209"/>
              <a:gd name="T15" fmla="*/ 2147483647 h 785"/>
              <a:gd name="T16" fmla="*/ 2147483647 w 1209"/>
              <a:gd name="T17" fmla="*/ 2147483647 h 785"/>
              <a:gd name="T18" fmla="*/ 2147483647 w 1209"/>
              <a:gd name="T19" fmla="*/ 2147483647 h 785"/>
              <a:gd name="T20" fmla="*/ 2147483647 w 1209"/>
              <a:gd name="T21" fmla="*/ 2147483647 h 785"/>
              <a:gd name="T22" fmla="*/ 2147483647 w 1209"/>
              <a:gd name="T23" fmla="*/ 2147483647 h 785"/>
              <a:gd name="T24" fmla="*/ 2147483647 w 1209"/>
              <a:gd name="T25" fmla="*/ 2147483647 h 785"/>
              <a:gd name="T26" fmla="*/ 2147483647 w 1209"/>
              <a:gd name="T27" fmla="*/ 2147483647 h 785"/>
              <a:gd name="T28" fmla="*/ 2147483647 w 1209"/>
              <a:gd name="T29" fmla="*/ 2147483647 h 785"/>
              <a:gd name="T30" fmla="*/ 2147483647 w 1209"/>
              <a:gd name="T31" fmla="*/ 2147483647 h 785"/>
              <a:gd name="T32" fmla="*/ 2147483647 w 1209"/>
              <a:gd name="T33" fmla="*/ 2147483647 h 785"/>
              <a:gd name="T34" fmla="*/ 2147483647 w 1209"/>
              <a:gd name="T35" fmla="*/ 2147483647 h 785"/>
              <a:gd name="T36" fmla="*/ 2147483647 w 1209"/>
              <a:gd name="T37" fmla="*/ 2147483647 h 785"/>
              <a:gd name="T38" fmla="*/ 2147483647 w 1209"/>
              <a:gd name="T39" fmla="*/ 2147483647 h 785"/>
              <a:gd name="T40" fmla="*/ 2147483647 w 1209"/>
              <a:gd name="T41" fmla="*/ 2147483647 h 785"/>
              <a:gd name="T42" fmla="*/ 2147483647 w 1209"/>
              <a:gd name="T43" fmla="*/ 2147483647 h 785"/>
              <a:gd name="T44" fmla="*/ 2147483647 w 1209"/>
              <a:gd name="T45" fmla="*/ 2147483647 h 785"/>
              <a:gd name="T46" fmla="*/ 2147483647 w 1209"/>
              <a:gd name="T47" fmla="*/ 2147483647 h 785"/>
              <a:gd name="T48" fmla="*/ 2147483647 w 1209"/>
              <a:gd name="T49" fmla="*/ 2147483647 h 785"/>
              <a:gd name="T50" fmla="*/ 2147483647 w 1209"/>
              <a:gd name="T51" fmla="*/ 2147483647 h 785"/>
              <a:gd name="T52" fmla="*/ 2147483647 w 1209"/>
              <a:gd name="T53" fmla="*/ 2147483647 h 785"/>
              <a:gd name="T54" fmla="*/ 2147483647 w 1209"/>
              <a:gd name="T55" fmla="*/ 2147483647 h 785"/>
              <a:gd name="T56" fmla="*/ 2147483647 w 1209"/>
              <a:gd name="T57" fmla="*/ 2147483647 h 785"/>
              <a:gd name="T58" fmla="*/ 0 w 1209"/>
              <a:gd name="T59" fmla="*/ 2147483647 h 785"/>
              <a:gd name="T60" fmla="*/ 2147483647 w 1209"/>
              <a:gd name="T61" fmla="*/ 2147483647 h 785"/>
              <a:gd name="T62" fmla="*/ 2147483647 w 1209"/>
              <a:gd name="T63" fmla="*/ 2147483647 h 785"/>
              <a:gd name="T64" fmla="*/ 2147483647 w 1209"/>
              <a:gd name="T65" fmla="*/ 2147483647 h 785"/>
              <a:gd name="T66" fmla="*/ 2147483647 w 1209"/>
              <a:gd name="T67" fmla="*/ 2147483647 h 785"/>
              <a:gd name="T68" fmla="*/ 2147483647 w 1209"/>
              <a:gd name="T69" fmla="*/ 2147483647 h 785"/>
              <a:gd name="T70" fmla="*/ 2147483647 w 1209"/>
              <a:gd name="T71" fmla="*/ 2147483647 h 785"/>
              <a:gd name="T72" fmla="*/ 2147483647 w 1209"/>
              <a:gd name="T73" fmla="*/ 2147483647 h 785"/>
              <a:gd name="T74" fmla="*/ 2147483647 w 1209"/>
              <a:gd name="T75" fmla="*/ 2147483647 h 785"/>
              <a:gd name="T76" fmla="*/ 2147483647 w 1209"/>
              <a:gd name="T77" fmla="*/ 2147483647 h 785"/>
              <a:gd name="T78" fmla="*/ 2147483647 w 1209"/>
              <a:gd name="T79" fmla="*/ 2147483647 h 785"/>
              <a:gd name="T80" fmla="*/ 2147483647 w 1209"/>
              <a:gd name="T81" fmla="*/ 2147483647 h 785"/>
              <a:gd name="T82" fmla="*/ 2147483647 w 1209"/>
              <a:gd name="T83" fmla="*/ 2147483647 h 785"/>
              <a:gd name="T84" fmla="*/ 2147483647 w 1209"/>
              <a:gd name="T85" fmla="*/ 2147483647 h 785"/>
              <a:gd name="T86" fmla="*/ 2147483647 w 1209"/>
              <a:gd name="T87" fmla="*/ 2147483647 h 785"/>
              <a:gd name="T88" fmla="*/ 2147483647 w 1209"/>
              <a:gd name="T89" fmla="*/ 2147483647 h 785"/>
              <a:gd name="T90" fmla="*/ 2147483647 w 1209"/>
              <a:gd name="T91" fmla="*/ 2147483647 h 785"/>
              <a:gd name="T92" fmla="*/ 2147483647 w 1209"/>
              <a:gd name="T93" fmla="*/ 2147483647 h 785"/>
              <a:gd name="T94" fmla="*/ 2147483647 w 1209"/>
              <a:gd name="T95" fmla="*/ 2147483647 h 785"/>
              <a:gd name="T96" fmla="*/ 2147483647 w 1209"/>
              <a:gd name="T97" fmla="*/ 2147483647 h 785"/>
              <a:gd name="T98" fmla="*/ 2147483647 w 1209"/>
              <a:gd name="T99" fmla="*/ 2147483647 h 785"/>
              <a:gd name="T100" fmla="*/ 2147483647 w 1209"/>
              <a:gd name="T101" fmla="*/ 2147483647 h 785"/>
              <a:gd name="T102" fmla="*/ 2147483647 w 1209"/>
              <a:gd name="T103" fmla="*/ 2147483647 h 785"/>
              <a:gd name="T104" fmla="*/ 2147483647 w 1209"/>
              <a:gd name="T105" fmla="*/ 2147483647 h 785"/>
              <a:gd name="T106" fmla="*/ 2147483647 w 1209"/>
              <a:gd name="T107" fmla="*/ 2147483647 h 785"/>
              <a:gd name="T108" fmla="*/ 2147483647 w 1209"/>
              <a:gd name="T109" fmla="*/ 2147483647 h 785"/>
              <a:gd name="T110" fmla="*/ 2147483647 w 1209"/>
              <a:gd name="T111" fmla="*/ 2147483647 h 785"/>
              <a:gd name="T112" fmla="*/ 2147483647 w 1209"/>
              <a:gd name="T113" fmla="*/ 2147483647 h 785"/>
              <a:gd name="T114" fmla="*/ 2147483647 w 1209"/>
              <a:gd name="T115" fmla="*/ 2147483647 h 785"/>
              <a:gd name="T116" fmla="*/ 2147483647 w 1209"/>
              <a:gd name="T117" fmla="*/ 2147483647 h 785"/>
              <a:gd name="T118" fmla="*/ 2147483647 w 1209"/>
              <a:gd name="T119" fmla="*/ 2147483647 h 785"/>
              <a:gd name="T120" fmla="*/ 2147483647 w 1209"/>
              <a:gd name="T121" fmla="*/ 2147483647 h 785"/>
              <a:gd name="T122" fmla="*/ 2147483647 w 1209"/>
              <a:gd name="T123" fmla="*/ 2147483647 h 78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209"/>
              <a:gd name="T187" fmla="*/ 0 h 785"/>
              <a:gd name="T188" fmla="*/ 1209 w 1209"/>
              <a:gd name="T189" fmla="*/ 785 h 78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209" h="785">
                <a:moveTo>
                  <a:pt x="1200" y="712"/>
                </a:moveTo>
                <a:lnTo>
                  <a:pt x="1184" y="728"/>
                </a:lnTo>
                <a:lnTo>
                  <a:pt x="1176" y="712"/>
                </a:lnTo>
                <a:lnTo>
                  <a:pt x="1160" y="728"/>
                </a:lnTo>
                <a:lnTo>
                  <a:pt x="1168" y="776"/>
                </a:lnTo>
                <a:lnTo>
                  <a:pt x="1160" y="784"/>
                </a:lnTo>
                <a:lnTo>
                  <a:pt x="1136" y="776"/>
                </a:lnTo>
                <a:lnTo>
                  <a:pt x="1112" y="760"/>
                </a:lnTo>
                <a:lnTo>
                  <a:pt x="1112" y="744"/>
                </a:lnTo>
                <a:lnTo>
                  <a:pt x="1088" y="752"/>
                </a:lnTo>
                <a:lnTo>
                  <a:pt x="1024" y="728"/>
                </a:lnTo>
                <a:lnTo>
                  <a:pt x="1024" y="720"/>
                </a:lnTo>
                <a:lnTo>
                  <a:pt x="1040" y="712"/>
                </a:lnTo>
                <a:lnTo>
                  <a:pt x="1040" y="696"/>
                </a:lnTo>
                <a:lnTo>
                  <a:pt x="1024" y="688"/>
                </a:lnTo>
                <a:lnTo>
                  <a:pt x="1032" y="680"/>
                </a:lnTo>
                <a:lnTo>
                  <a:pt x="1016" y="656"/>
                </a:lnTo>
                <a:lnTo>
                  <a:pt x="1000" y="664"/>
                </a:lnTo>
                <a:lnTo>
                  <a:pt x="984" y="672"/>
                </a:lnTo>
                <a:lnTo>
                  <a:pt x="976" y="680"/>
                </a:lnTo>
                <a:lnTo>
                  <a:pt x="960" y="680"/>
                </a:lnTo>
                <a:lnTo>
                  <a:pt x="928" y="648"/>
                </a:lnTo>
                <a:lnTo>
                  <a:pt x="864" y="696"/>
                </a:lnTo>
                <a:lnTo>
                  <a:pt x="832" y="696"/>
                </a:lnTo>
                <a:lnTo>
                  <a:pt x="824" y="720"/>
                </a:lnTo>
                <a:lnTo>
                  <a:pt x="808" y="720"/>
                </a:lnTo>
                <a:lnTo>
                  <a:pt x="760" y="744"/>
                </a:lnTo>
                <a:lnTo>
                  <a:pt x="728" y="736"/>
                </a:lnTo>
                <a:lnTo>
                  <a:pt x="712" y="712"/>
                </a:lnTo>
                <a:lnTo>
                  <a:pt x="656" y="712"/>
                </a:lnTo>
                <a:lnTo>
                  <a:pt x="664" y="688"/>
                </a:lnTo>
                <a:lnTo>
                  <a:pt x="632" y="680"/>
                </a:lnTo>
                <a:lnTo>
                  <a:pt x="600" y="680"/>
                </a:lnTo>
                <a:lnTo>
                  <a:pt x="584" y="704"/>
                </a:lnTo>
                <a:lnTo>
                  <a:pt x="552" y="728"/>
                </a:lnTo>
                <a:lnTo>
                  <a:pt x="536" y="728"/>
                </a:lnTo>
                <a:lnTo>
                  <a:pt x="544" y="680"/>
                </a:lnTo>
                <a:lnTo>
                  <a:pt x="456" y="672"/>
                </a:lnTo>
                <a:lnTo>
                  <a:pt x="424" y="640"/>
                </a:lnTo>
                <a:lnTo>
                  <a:pt x="408" y="640"/>
                </a:lnTo>
                <a:lnTo>
                  <a:pt x="392" y="648"/>
                </a:lnTo>
                <a:lnTo>
                  <a:pt x="360" y="624"/>
                </a:lnTo>
                <a:lnTo>
                  <a:pt x="336" y="600"/>
                </a:lnTo>
                <a:lnTo>
                  <a:pt x="320" y="592"/>
                </a:lnTo>
                <a:lnTo>
                  <a:pt x="280" y="544"/>
                </a:lnTo>
                <a:lnTo>
                  <a:pt x="272" y="520"/>
                </a:lnTo>
                <a:lnTo>
                  <a:pt x="264" y="512"/>
                </a:lnTo>
                <a:lnTo>
                  <a:pt x="248" y="512"/>
                </a:lnTo>
                <a:lnTo>
                  <a:pt x="224" y="464"/>
                </a:lnTo>
                <a:lnTo>
                  <a:pt x="208" y="456"/>
                </a:lnTo>
                <a:lnTo>
                  <a:pt x="192" y="424"/>
                </a:lnTo>
                <a:lnTo>
                  <a:pt x="160" y="384"/>
                </a:lnTo>
                <a:lnTo>
                  <a:pt x="144" y="384"/>
                </a:lnTo>
                <a:lnTo>
                  <a:pt x="120" y="408"/>
                </a:lnTo>
                <a:lnTo>
                  <a:pt x="96" y="376"/>
                </a:lnTo>
                <a:lnTo>
                  <a:pt x="64" y="328"/>
                </a:lnTo>
                <a:lnTo>
                  <a:pt x="40" y="304"/>
                </a:lnTo>
                <a:lnTo>
                  <a:pt x="32" y="272"/>
                </a:lnTo>
                <a:lnTo>
                  <a:pt x="8" y="280"/>
                </a:lnTo>
                <a:lnTo>
                  <a:pt x="0" y="256"/>
                </a:lnTo>
                <a:lnTo>
                  <a:pt x="8" y="248"/>
                </a:lnTo>
                <a:lnTo>
                  <a:pt x="16" y="176"/>
                </a:lnTo>
                <a:lnTo>
                  <a:pt x="32" y="168"/>
                </a:lnTo>
                <a:lnTo>
                  <a:pt x="48" y="192"/>
                </a:lnTo>
                <a:lnTo>
                  <a:pt x="64" y="184"/>
                </a:lnTo>
                <a:lnTo>
                  <a:pt x="80" y="184"/>
                </a:lnTo>
                <a:lnTo>
                  <a:pt x="72" y="144"/>
                </a:lnTo>
                <a:lnTo>
                  <a:pt x="80" y="128"/>
                </a:lnTo>
                <a:lnTo>
                  <a:pt x="56" y="120"/>
                </a:lnTo>
                <a:lnTo>
                  <a:pt x="56" y="96"/>
                </a:lnTo>
                <a:lnTo>
                  <a:pt x="64" y="56"/>
                </a:lnTo>
                <a:lnTo>
                  <a:pt x="80" y="48"/>
                </a:lnTo>
                <a:lnTo>
                  <a:pt x="120" y="56"/>
                </a:lnTo>
                <a:lnTo>
                  <a:pt x="152" y="40"/>
                </a:lnTo>
                <a:lnTo>
                  <a:pt x="176" y="0"/>
                </a:lnTo>
                <a:lnTo>
                  <a:pt x="208" y="8"/>
                </a:lnTo>
                <a:lnTo>
                  <a:pt x="272" y="32"/>
                </a:lnTo>
                <a:lnTo>
                  <a:pt x="288" y="16"/>
                </a:lnTo>
                <a:lnTo>
                  <a:pt x="336" y="24"/>
                </a:lnTo>
                <a:lnTo>
                  <a:pt x="344" y="56"/>
                </a:lnTo>
                <a:lnTo>
                  <a:pt x="408" y="72"/>
                </a:lnTo>
                <a:lnTo>
                  <a:pt x="432" y="56"/>
                </a:lnTo>
                <a:lnTo>
                  <a:pt x="504" y="56"/>
                </a:lnTo>
                <a:lnTo>
                  <a:pt x="528" y="40"/>
                </a:lnTo>
                <a:lnTo>
                  <a:pt x="640" y="32"/>
                </a:lnTo>
                <a:lnTo>
                  <a:pt x="664" y="56"/>
                </a:lnTo>
                <a:lnTo>
                  <a:pt x="696" y="64"/>
                </a:lnTo>
                <a:lnTo>
                  <a:pt x="712" y="72"/>
                </a:lnTo>
                <a:lnTo>
                  <a:pt x="720" y="88"/>
                </a:lnTo>
                <a:lnTo>
                  <a:pt x="704" y="96"/>
                </a:lnTo>
                <a:lnTo>
                  <a:pt x="728" y="104"/>
                </a:lnTo>
                <a:lnTo>
                  <a:pt x="728" y="136"/>
                </a:lnTo>
                <a:lnTo>
                  <a:pt x="704" y="168"/>
                </a:lnTo>
                <a:lnTo>
                  <a:pt x="712" y="184"/>
                </a:lnTo>
                <a:lnTo>
                  <a:pt x="704" y="232"/>
                </a:lnTo>
                <a:lnTo>
                  <a:pt x="696" y="248"/>
                </a:lnTo>
                <a:lnTo>
                  <a:pt x="712" y="296"/>
                </a:lnTo>
                <a:lnTo>
                  <a:pt x="736" y="320"/>
                </a:lnTo>
                <a:lnTo>
                  <a:pt x="784" y="320"/>
                </a:lnTo>
                <a:lnTo>
                  <a:pt x="832" y="368"/>
                </a:lnTo>
                <a:lnTo>
                  <a:pt x="864" y="376"/>
                </a:lnTo>
                <a:lnTo>
                  <a:pt x="936" y="416"/>
                </a:lnTo>
                <a:lnTo>
                  <a:pt x="968" y="400"/>
                </a:lnTo>
                <a:lnTo>
                  <a:pt x="992" y="424"/>
                </a:lnTo>
                <a:lnTo>
                  <a:pt x="1016" y="448"/>
                </a:lnTo>
                <a:lnTo>
                  <a:pt x="1008" y="480"/>
                </a:lnTo>
                <a:lnTo>
                  <a:pt x="1040" y="480"/>
                </a:lnTo>
                <a:lnTo>
                  <a:pt x="1040" y="496"/>
                </a:lnTo>
                <a:lnTo>
                  <a:pt x="1064" y="496"/>
                </a:lnTo>
                <a:lnTo>
                  <a:pt x="1056" y="472"/>
                </a:lnTo>
                <a:lnTo>
                  <a:pt x="1072" y="472"/>
                </a:lnTo>
                <a:lnTo>
                  <a:pt x="1080" y="480"/>
                </a:lnTo>
                <a:lnTo>
                  <a:pt x="1096" y="480"/>
                </a:lnTo>
                <a:lnTo>
                  <a:pt x="1096" y="464"/>
                </a:lnTo>
                <a:lnTo>
                  <a:pt x="1120" y="464"/>
                </a:lnTo>
                <a:lnTo>
                  <a:pt x="1136" y="440"/>
                </a:lnTo>
                <a:lnTo>
                  <a:pt x="1152" y="432"/>
                </a:lnTo>
                <a:lnTo>
                  <a:pt x="1176" y="456"/>
                </a:lnTo>
                <a:lnTo>
                  <a:pt x="1176" y="480"/>
                </a:lnTo>
                <a:lnTo>
                  <a:pt x="1208" y="536"/>
                </a:lnTo>
                <a:lnTo>
                  <a:pt x="1192" y="544"/>
                </a:lnTo>
                <a:lnTo>
                  <a:pt x="1208" y="576"/>
                </a:lnTo>
                <a:lnTo>
                  <a:pt x="1208" y="608"/>
                </a:lnTo>
                <a:lnTo>
                  <a:pt x="1200" y="712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92" name="Freeform 164"/>
          <p:cNvSpPr>
            <a:spLocks/>
          </p:cNvSpPr>
          <p:nvPr/>
        </p:nvSpPr>
        <p:spPr bwMode="auto">
          <a:xfrm>
            <a:off x="2269376" y="3256651"/>
            <a:ext cx="1604172" cy="1161314"/>
          </a:xfrm>
          <a:custGeom>
            <a:avLst/>
            <a:gdLst>
              <a:gd name="T0" fmla="*/ 2147483647 w 785"/>
              <a:gd name="T1" fmla="*/ 2147483647 h 617"/>
              <a:gd name="T2" fmla="*/ 2147483647 w 785"/>
              <a:gd name="T3" fmla="*/ 2147483647 h 617"/>
              <a:gd name="T4" fmla="*/ 2147483647 w 785"/>
              <a:gd name="T5" fmla="*/ 2147483647 h 617"/>
              <a:gd name="T6" fmla="*/ 2147483647 w 785"/>
              <a:gd name="T7" fmla="*/ 2147483647 h 617"/>
              <a:gd name="T8" fmla="*/ 2147483647 w 785"/>
              <a:gd name="T9" fmla="*/ 2147483647 h 617"/>
              <a:gd name="T10" fmla="*/ 2147483647 w 785"/>
              <a:gd name="T11" fmla="*/ 2147483647 h 617"/>
              <a:gd name="T12" fmla="*/ 2147483647 w 785"/>
              <a:gd name="T13" fmla="*/ 2147483647 h 617"/>
              <a:gd name="T14" fmla="*/ 2147483647 w 785"/>
              <a:gd name="T15" fmla="*/ 2147483647 h 617"/>
              <a:gd name="T16" fmla="*/ 2147483647 w 785"/>
              <a:gd name="T17" fmla="*/ 2147483647 h 617"/>
              <a:gd name="T18" fmla="*/ 2147483647 w 785"/>
              <a:gd name="T19" fmla="*/ 2147483647 h 617"/>
              <a:gd name="T20" fmla="*/ 2147483647 w 785"/>
              <a:gd name="T21" fmla="*/ 2147483647 h 617"/>
              <a:gd name="T22" fmla="*/ 2147483647 w 785"/>
              <a:gd name="T23" fmla="*/ 2147483647 h 617"/>
              <a:gd name="T24" fmla="*/ 2147483647 w 785"/>
              <a:gd name="T25" fmla="*/ 2147483647 h 617"/>
              <a:gd name="T26" fmla="*/ 2147483647 w 785"/>
              <a:gd name="T27" fmla="*/ 2147483647 h 617"/>
              <a:gd name="T28" fmla="*/ 2147483647 w 785"/>
              <a:gd name="T29" fmla="*/ 2147483647 h 617"/>
              <a:gd name="T30" fmla="*/ 2147483647 w 785"/>
              <a:gd name="T31" fmla="*/ 2147483647 h 617"/>
              <a:gd name="T32" fmla="*/ 2147483647 w 785"/>
              <a:gd name="T33" fmla="*/ 2147483647 h 617"/>
              <a:gd name="T34" fmla="*/ 2147483647 w 785"/>
              <a:gd name="T35" fmla="*/ 2147483647 h 617"/>
              <a:gd name="T36" fmla="*/ 2147483647 w 785"/>
              <a:gd name="T37" fmla="*/ 2147483647 h 617"/>
              <a:gd name="T38" fmla="*/ 2147483647 w 785"/>
              <a:gd name="T39" fmla="*/ 2147483647 h 617"/>
              <a:gd name="T40" fmla="*/ 0 w 785"/>
              <a:gd name="T41" fmla="*/ 2147483647 h 617"/>
              <a:gd name="T42" fmla="*/ 2147483647 w 785"/>
              <a:gd name="T43" fmla="*/ 2147483647 h 617"/>
              <a:gd name="T44" fmla="*/ 2147483647 w 785"/>
              <a:gd name="T45" fmla="*/ 2147483647 h 617"/>
              <a:gd name="T46" fmla="*/ 2147483647 w 785"/>
              <a:gd name="T47" fmla="*/ 2147483647 h 617"/>
              <a:gd name="T48" fmla="*/ 2147483647 w 785"/>
              <a:gd name="T49" fmla="*/ 2147483647 h 617"/>
              <a:gd name="T50" fmla="*/ 2147483647 w 785"/>
              <a:gd name="T51" fmla="*/ 2147483647 h 617"/>
              <a:gd name="T52" fmla="*/ 2147483647 w 785"/>
              <a:gd name="T53" fmla="*/ 2147483647 h 617"/>
              <a:gd name="T54" fmla="*/ 2147483647 w 785"/>
              <a:gd name="T55" fmla="*/ 2147483647 h 617"/>
              <a:gd name="T56" fmla="*/ 2147483647 w 785"/>
              <a:gd name="T57" fmla="*/ 2147483647 h 617"/>
              <a:gd name="T58" fmla="*/ 2147483647 w 785"/>
              <a:gd name="T59" fmla="*/ 2147483647 h 617"/>
              <a:gd name="T60" fmla="*/ 2147483647 w 785"/>
              <a:gd name="T61" fmla="*/ 0 h 617"/>
              <a:gd name="T62" fmla="*/ 2147483647 w 785"/>
              <a:gd name="T63" fmla="*/ 2147483647 h 617"/>
              <a:gd name="T64" fmla="*/ 2147483647 w 785"/>
              <a:gd name="T65" fmla="*/ 2147483647 h 617"/>
              <a:gd name="T66" fmla="*/ 2147483647 w 785"/>
              <a:gd name="T67" fmla="*/ 2147483647 h 617"/>
              <a:gd name="T68" fmla="*/ 2147483647 w 785"/>
              <a:gd name="T69" fmla="*/ 2147483647 h 617"/>
              <a:gd name="T70" fmla="*/ 2147483647 w 785"/>
              <a:gd name="T71" fmla="*/ 2147483647 h 617"/>
              <a:gd name="T72" fmla="*/ 2147483647 w 785"/>
              <a:gd name="T73" fmla="*/ 2147483647 h 617"/>
              <a:gd name="T74" fmla="*/ 2147483647 w 785"/>
              <a:gd name="T75" fmla="*/ 2147483647 h 617"/>
              <a:gd name="T76" fmla="*/ 2147483647 w 785"/>
              <a:gd name="T77" fmla="*/ 2147483647 h 617"/>
              <a:gd name="T78" fmla="*/ 2147483647 w 785"/>
              <a:gd name="T79" fmla="*/ 2147483647 h 617"/>
              <a:gd name="T80" fmla="*/ 2147483647 w 785"/>
              <a:gd name="T81" fmla="*/ 2147483647 h 617"/>
              <a:gd name="T82" fmla="*/ 2147483647 w 785"/>
              <a:gd name="T83" fmla="*/ 2147483647 h 617"/>
              <a:gd name="T84" fmla="*/ 2147483647 w 785"/>
              <a:gd name="T85" fmla="*/ 2147483647 h 617"/>
              <a:gd name="T86" fmla="*/ 2147483647 w 785"/>
              <a:gd name="T87" fmla="*/ 2147483647 h 617"/>
              <a:gd name="T88" fmla="*/ 2147483647 w 785"/>
              <a:gd name="T89" fmla="*/ 2147483647 h 617"/>
              <a:gd name="T90" fmla="*/ 2147483647 w 785"/>
              <a:gd name="T91" fmla="*/ 2147483647 h 617"/>
              <a:gd name="T92" fmla="*/ 2147483647 w 785"/>
              <a:gd name="T93" fmla="*/ 2147483647 h 61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85"/>
              <a:gd name="T142" fmla="*/ 0 h 617"/>
              <a:gd name="T143" fmla="*/ 785 w 785"/>
              <a:gd name="T144" fmla="*/ 617 h 61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85" h="617">
                <a:moveTo>
                  <a:pt x="704" y="528"/>
                </a:moveTo>
                <a:lnTo>
                  <a:pt x="672" y="536"/>
                </a:lnTo>
                <a:lnTo>
                  <a:pt x="656" y="568"/>
                </a:lnTo>
                <a:lnTo>
                  <a:pt x="616" y="568"/>
                </a:lnTo>
                <a:lnTo>
                  <a:pt x="608" y="552"/>
                </a:lnTo>
                <a:lnTo>
                  <a:pt x="592" y="544"/>
                </a:lnTo>
                <a:lnTo>
                  <a:pt x="592" y="552"/>
                </a:lnTo>
                <a:lnTo>
                  <a:pt x="568" y="560"/>
                </a:lnTo>
                <a:lnTo>
                  <a:pt x="544" y="520"/>
                </a:lnTo>
                <a:lnTo>
                  <a:pt x="528" y="520"/>
                </a:lnTo>
                <a:lnTo>
                  <a:pt x="528" y="480"/>
                </a:lnTo>
                <a:lnTo>
                  <a:pt x="504" y="456"/>
                </a:lnTo>
                <a:lnTo>
                  <a:pt x="488" y="456"/>
                </a:lnTo>
                <a:lnTo>
                  <a:pt x="472" y="440"/>
                </a:lnTo>
                <a:lnTo>
                  <a:pt x="456" y="440"/>
                </a:lnTo>
                <a:lnTo>
                  <a:pt x="456" y="456"/>
                </a:lnTo>
                <a:lnTo>
                  <a:pt x="456" y="472"/>
                </a:lnTo>
                <a:lnTo>
                  <a:pt x="464" y="480"/>
                </a:lnTo>
                <a:lnTo>
                  <a:pt x="448" y="496"/>
                </a:lnTo>
                <a:lnTo>
                  <a:pt x="440" y="536"/>
                </a:lnTo>
                <a:lnTo>
                  <a:pt x="448" y="552"/>
                </a:lnTo>
                <a:lnTo>
                  <a:pt x="456" y="552"/>
                </a:lnTo>
                <a:lnTo>
                  <a:pt x="440" y="560"/>
                </a:lnTo>
                <a:lnTo>
                  <a:pt x="424" y="584"/>
                </a:lnTo>
                <a:lnTo>
                  <a:pt x="400" y="584"/>
                </a:lnTo>
                <a:lnTo>
                  <a:pt x="400" y="600"/>
                </a:lnTo>
                <a:lnTo>
                  <a:pt x="384" y="608"/>
                </a:lnTo>
                <a:lnTo>
                  <a:pt x="376" y="592"/>
                </a:lnTo>
                <a:lnTo>
                  <a:pt x="360" y="592"/>
                </a:lnTo>
                <a:lnTo>
                  <a:pt x="368" y="608"/>
                </a:lnTo>
                <a:lnTo>
                  <a:pt x="352" y="616"/>
                </a:lnTo>
                <a:lnTo>
                  <a:pt x="336" y="600"/>
                </a:lnTo>
                <a:lnTo>
                  <a:pt x="312" y="600"/>
                </a:lnTo>
                <a:lnTo>
                  <a:pt x="320" y="568"/>
                </a:lnTo>
                <a:lnTo>
                  <a:pt x="264" y="520"/>
                </a:lnTo>
                <a:lnTo>
                  <a:pt x="232" y="536"/>
                </a:lnTo>
                <a:lnTo>
                  <a:pt x="168" y="496"/>
                </a:lnTo>
                <a:lnTo>
                  <a:pt x="136" y="496"/>
                </a:lnTo>
                <a:lnTo>
                  <a:pt x="88" y="440"/>
                </a:lnTo>
                <a:lnTo>
                  <a:pt x="40" y="440"/>
                </a:lnTo>
                <a:lnTo>
                  <a:pt x="16" y="416"/>
                </a:lnTo>
                <a:lnTo>
                  <a:pt x="0" y="368"/>
                </a:lnTo>
                <a:lnTo>
                  <a:pt x="8" y="352"/>
                </a:lnTo>
                <a:lnTo>
                  <a:pt x="16" y="304"/>
                </a:lnTo>
                <a:lnTo>
                  <a:pt x="8" y="280"/>
                </a:lnTo>
                <a:lnTo>
                  <a:pt x="32" y="248"/>
                </a:lnTo>
                <a:lnTo>
                  <a:pt x="32" y="224"/>
                </a:lnTo>
                <a:lnTo>
                  <a:pt x="8" y="216"/>
                </a:lnTo>
                <a:lnTo>
                  <a:pt x="16" y="208"/>
                </a:lnTo>
                <a:lnTo>
                  <a:pt x="48" y="208"/>
                </a:lnTo>
                <a:lnTo>
                  <a:pt x="56" y="200"/>
                </a:lnTo>
                <a:lnTo>
                  <a:pt x="104" y="224"/>
                </a:lnTo>
                <a:lnTo>
                  <a:pt x="104" y="192"/>
                </a:lnTo>
                <a:lnTo>
                  <a:pt x="96" y="184"/>
                </a:lnTo>
                <a:lnTo>
                  <a:pt x="96" y="160"/>
                </a:lnTo>
                <a:lnTo>
                  <a:pt x="128" y="136"/>
                </a:lnTo>
                <a:lnTo>
                  <a:pt x="120" y="112"/>
                </a:lnTo>
                <a:lnTo>
                  <a:pt x="88" y="72"/>
                </a:lnTo>
                <a:lnTo>
                  <a:pt x="96" y="32"/>
                </a:lnTo>
                <a:lnTo>
                  <a:pt x="152" y="16"/>
                </a:lnTo>
                <a:lnTo>
                  <a:pt x="256" y="8"/>
                </a:lnTo>
                <a:lnTo>
                  <a:pt x="288" y="0"/>
                </a:lnTo>
                <a:lnTo>
                  <a:pt x="344" y="24"/>
                </a:lnTo>
                <a:lnTo>
                  <a:pt x="384" y="40"/>
                </a:lnTo>
                <a:lnTo>
                  <a:pt x="424" y="64"/>
                </a:lnTo>
                <a:lnTo>
                  <a:pt x="456" y="104"/>
                </a:lnTo>
                <a:lnTo>
                  <a:pt x="472" y="56"/>
                </a:lnTo>
                <a:lnTo>
                  <a:pt x="472" y="48"/>
                </a:lnTo>
                <a:lnTo>
                  <a:pt x="504" y="64"/>
                </a:lnTo>
                <a:lnTo>
                  <a:pt x="528" y="72"/>
                </a:lnTo>
                <a:lnTo>
                  <a:pt x="584" y="64"/>
                </a:lnTo>
                <a:lnTo>
                  <a:pt x="592" y="96"/>
                </a:lnTo>
                <a:lnTo>
                  <a:pt x="640" y="128"/>
                </a:lnTo>
                <a:lnTo>
                  <a:pt x="656" y="120"/>
                </a:lnTo>
                <a:lnTo>
                  <a:pt x="728" y="192"/>
                </a:lnTo>
                <a:lnTo>
                  <a:pt x="728" y="176"/>
                </a:lnTo>
                <a:lnTo>
                  <a:pt x="760" y="208"/>
                </a:lnTo>
                <a:lnTo>
                  <a:pt x="768" y="232"/>
                </a:lnTo>
                <a:lnTo>
                  <a:pt x="776" y="288"/>
                </a:lnTo>
                <a:lnTo>
                  <a:pt x="784" y="336"/>
                </a:lnTo>
                <a:lnTo>
                  <a:pt x="776" y="360"/>
                </a:lnTo>
                <a:lnTo>
                  <a:pt x="752" y="360"/>
                </a:lnTo>
                <a:lnTo>
                  <a:pt x="744" y="392"/>
                </a:lnTo>
                <a:lnTo>
                  <a:pt x="712" y="408"/>
                </a:lnTo>
                <a:lnTo>
                  <a:pt x="712" y="424"/>
                </a:lnTo>
                <a:lnTo>
                  <a:pt x="736" y="432"/>
                </a:lnTo>
                <a:lnTo>
                  <a:pt x="728" y="440"/>
                </a:lnTo>
                <a:lnTo>
                  <a:pt x="704" y="456"/>
                </a:lnTo>
                <a:lnTo>
                  <a:pt x="672" y="448"/>
                </a:lnTo>
                <a:lnTo>
                  <a:pt x="656" y="448"/>
                </a:lnTo>
                <a:lnTo>
                  <a:pt x="648" y="464"/>
                </a:lnTo>
                <a:lnTo>
                  <a:pt x="664" y="488"/>
                </a:lnTo>
                <a:lnTo>
                  <a:pt x="696" y="496"/>
                </a:lnTo>
                <a:lnTo>
                  <a:pt x="712" y="504"/>
                </a:lnTo>
                <a:lnTo>
                  <a:pt x="704" y="528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93" name="Freeform 165"/>
          <p:cNvSpPr>
            <a:spLocks/>
          </p:cNvSpPr>
          <p:nvPr/>
        </p:nvSpPr>
        <p:spPr bwMode="auto">
          <a:xfrm>
            <a:off x="5179314" y="4733477"/>
            <a:ext cx="625322" cy="803986"/>
          </a:xfrm>
          <a:custGeom>
            <a:avLst/>
            <a:gdLst>
              <a:gd name="T0" fmla="*/ 2147483647 w 305"/>
              <a:gd name="T1" fmla="*/ 2147483647 h 425"/>
              <a:gd name="T2" fmla="*/ 2147483647 w 305"/>
              <a:gd name="T3" fmla="*/ 2147483647 h 425"/>
              <a:gd name="T4" fmla="*/ 2147483647 w 305"/>
              <a:gd name="T5" fmla="*/ 2147483647 h 425"/>
              <a:gd name="T6" fmla="*/ 2147483647 w 305"/>
              <a:gd name="T7" fmla="*/ 2147483647 h 425"/>
              <a:gd name="T8" fmla="*/ 2147483647 w 305"/>
              <a:gd name="T9" fmla="*/ 2147483647 h 425"/>
              <a:gd name="T10" fmla="*/ 2147483647 w 305"/>
              <a:gd name="T11" fmla="*/ 2147483647 h 425"/>
              <a:gd name="T12" fmla="*/ 2147483647 w 305"/>
              <a:gd name="T13" fmla="*/ 2147483647 h 425"/>
              <a:gd name="T14" fmla="*/ 2147483647 w 305"/>
              <a:gd name="T15" fmla="*/ 2147483647 h 425"/>
              <a:gd name="T16" fmla="*/ 2147483647 w 305"/>
              <a:gd name="T17" fmla="*/ 2147483647 h 425"/>
              <a:gd name="T18" fmla="*/ 2147483647 w 305"/>
              <a:gd name="T19" fmla="*/ 2147483647 h 425"/>
              <a:gd name="T20" fmla="*/ 2147483647 w 305"/>
              <a:gd name="T21" fmla="*/ 2147483647 h 425"/>
              <a:gd name="T22" fmla="*/ 2147483647 w 305"/>
              <a:gd name="T23" fmla="*/ 2147483647 h 425"/>
              <a:gd name="T24" fmla="*/ 2147483647 w 305"/>
              <a:gd name="T25" fmla="*/ 2147483647 h 425"/>
              <a:gd name="T26" fmla="*/ 2147483647 w 305"/>
              <a:gd name="T27" fmla="*/ 2147483647 h 425"/>
              <a:gd name="T28" fmla="*/ 2147483647 w 305"/>
              <a:gd name="T29" fmla="*/ 2147483647 h 425"/>
              <a:gd name="T30" fmla="*/ 2147483647 w 305"/>
              <a:gd name="T31" fmla="*/ 2147483647 h 425"/>
              <a:gd name="T32" fmla="*/ 2147483647 w 305"/>
              <a:gd name="T33" fmla="*/ 2147483647 h 425"/>
              <a:gd name="T34" fmla="*/ 2147483647 w 305"/>
              <a:gd name="T35" fmla="*/ 2147483647 h 425"/>
              <a:gd name="T36" fmla="*/ 2147483647 w 305"/>
              <a:gd name="T37" fmla="*/ 2147483647 h 425"/>
              <a:gd name="T38" fmla="*/ 2147483647 w 305"/>
              <a:gd name="T39" fmla="*/ 2147483647 h 425"/>
              <a:gd name="T40" fmla="*/ 2147483647 w 305"/>
              <a:gd name="T41" fmla="*/ 2147483647 h 425"/>
              <a:gd name="T42" fmla="*/ 2147483647 w 305"/>
              <a:gd name="T43" fmla="*/ 2147483647 h 425"/>
              <a:gd name="T44" fmla="*/ 2147483647 w 305"/>
              <a:gd name="T45" fmla="*/ 2147483647 h 425"/>
              <a:gd name="T46" fmla="*/ 2147483647 w 305"/>
              <a:gd name="T47" fmla="*/ 2147483647 h 425"/>
              <a:gd name="T48" fmla="*/ 2147483647 w 305"/>
              <a:gd name="T49" fmla="*/ 2147483647 h 425"/>
              <a:gd name="T50" fmla="*/ 2147483647 w 305"/>
              <a:gd name="T51" fmla="*/ 2147483647 h 425"/>
              <a:gd name="T52" fmla="*/ 2147483647 w 305"/>
              <a:gd name="T53" fmla="*/ 2147483647 h 425"/>
              <a:gd name="T54" fmla="*/ 2147483647 w 305"/>
              <a:gd name="T55" fmla="*/ 2147483647 h 425"/>
              <a:gd name="T56" fmla="*/ 2147483647 w 305"/>
              <a:gd name="T57" fmla="*/ 2147483647 h 425"/>
              <a:gd name="T58" fmla="*/ 2147483647 w 305"/>
              <a:gd name="T59" fmla="*/ 2147483647 h 425"/>
              <a:gd name="T60" fmla="*/ 2147483647 w 305"/>
              <a:gd name="T61" fmla="*/ 2147483647 h 425"/>
              <a:gd name="T62" fmla="*/ 2147483647 w 305"/>
              <a:gd name="T63" fmla="*/ 2147483647 h 425"/>
              <a:gd name="T64" fmla="*/ 2147483647 w 305"/>
              <a:gd name="T65" fmla="*/ 2147483647 h 425"/>
              <a:gd name="T66" fmla="*/ 2147483647 w 305"/>
              <a:gd name="T67" fmla="*/ 2147483647 h 425"/>
              <a:gd name="T68" fmla="*/ 2147483647 w 305"/>
              <a:gd name="T69" fmla="*/ 2147483647 h 425"/>
              <a:gd name="T70" fmla="*/ 2147483647 w 305"/>
              <a:gd name="T71" fmla="*/ 2147483647 h 425"/>
              <a:gd name="T72" fmla="*/ 0 w 305"/>
              <a:gd name="T73" fmla="*/ 2147483647 h 425"/>
              <a:gd name="T74" fmla="*/ 2147483647 w 305"/>
              <a:gd name="T75" fmla="*/ 2147483647 h 425"/>
              <a:gd name="T76" fmla="*/ 2147483647 w 305"/>
              <a:gd name="T77" fmla="*/ 2147483647 h 425"/>
              <a:gd name="T78" fmla="*/ 2147483647 w 305"/>
              <a:gd name="T79" fmla="*/ 2147483647 h 425"/>
              <a:gd name="T80" fmla="*/ 2147483647 w 305"/>
              <a:gd name="T81" fmla="*/ 2147483647 h 425"/>
              <a:gd name="T82" fmla="*/ 2147483647 w 305"/>
              <a:gd name="T83" fmla="*/ 2147483647 h 425"/>
              <a:gd name="T84" fmla="*/ 2147483647 w 305"/>
              <a:gd name="T85" fmla="*/ 2147483647 h 425"/>
              <a:gd name="T86" fmla="*/ 2147483647 w 305"/>
              <a:gd name="T87" fmla="*/ 2147483647 h 425"/>
              <a:gd name="T88" fmla="*/ 2147483647 w 305"/>
              <a:gd name="T89" fmla="*/ 2147483647 h 425"/>
              <a:gd name="T90" fmla="*/ 2147483647 w 305"/>
              <a:gd name="T91" fmla="*/ 2147483647 h 425"/>
              <a:gd name="T92" fmla="*/ 2147483647 w 305"/>
              <a:gd name="T93" fmla="*/ 2147483647 h 425"/>
              <a:gd name="T94" fmla="*/ 2147483647 w 305"/>
              <a:gd name="T95" fmla="*/ 2147483647 h 425"/>
              <a:gd name="T96" fmla="*/ 2147483647 w 305"/>
              <a:gd name="T97" fmla="*/ 0 h 425"/>
              <a:gd name="T98" fmla="*/ 2147483647 w 305"/>
              <a:gd name="T99" fmla="*/ 2147483647 h 425"/>
              <a:gd name="T100" fmla="*/ 2147483647 w 305"/>
              <a:gd name="T101" fmla="*/ 2147483647 h 425"/>
              <a:gd name="T102" fmla="*/ 2147483647 w 305"/>
              <a:gd name="T103" fmla="*/ 2147483647 h 425"/>
              <a:gd name="T104" fmla="*/ 2147483647 w 305"/>
              <a:gd name="T105" fmla="*/ 2147483647 h 425"/>
              <a:gd name="T106" fmla="*/ 2147483647 w 305"/>
              <a:gd name="T107" fmla="*/ 2147483647 h 425"/>
              <a:gd name="T108" fmla="*/ 2147483647 w 305"/>
              <a:gd name="T109" fmla="*/ 0 h 425"/>
              <a:gd name="T110" fmla="*/ 2147483647 w 305"/>
              <a:gd name="T111" fmla="*/ 2147483647 h 425"/>
              <a:gd name="T112" fmla="*/ 2147483647 w 305"/>
              <a:gd name="T113" fmla="*/ 2147483647 h 425"/>
              <a:gd name="T114" fmla="*/ 2147483647 w 305"/>
              <a:gd name="T115" fmla="*/ 2147483647 h 425"/>
              <a:gd name="T116" fmla="*/ 2147483647 w 305"/>
              <a:gd name="T117" fmla="*/ 2147483647 h 4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05"/>
              <a:gd name="T178" fmla="*/ 0 h 425"/>
              <a:gd name="T179" fmla="*/ 305 w 305"/>
              <a:gd name="T180" fmla="*/ 425 h 42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05" h="425">
                <a:moveTo>
                  <a:pt x="272" y="40"/>
                </a:moveTo>
                <a:lnTo>
                  <a:pt x="280" y="72"/>
                </a:lnTo>
                <a:lnTo>
                  <a:pt x="304" y="88"/>
                </a:lnTo>
                <a:lnTo>
                  <a:pt x="304" y="136"/>
                </a:lnTo>
                <a:lnTo>
                  <a:pt x="272" y="152"/>
                </a:lnTo>
                <a:lnTo>
                  <a:pt x="272" y="160"/>
                </a:lnTo>
                <a:lnTo>
                  <a:pt x="240" y="160"/>
                </a:lnTo>
                <a:lnTo>
                  <a:pt x="224" y="176"/>
                </a:lnTo>
                <a:lnTo>
                  <a:pt x="224" y="200"/>
                </a:lnTo>
                <a:lnTo>
                  <a:pt x="232" y="208"/>
                </a:lnTo>
                <a:lnTo>
                  <a:pt x="208" y="240"/>
                </a:lnTo>
                <a:lnTo>
                  <a:pt x="192" y="240"/>
                </a:lnTo>
                <a:lnTo>
                  <a:pt x="192" y="272"/>
                </a:lnTo>
                <a:lnTo>
                  <a:pt x="192" y="280"/>
                </a:lnTo>
                <a:lnTo>
                  <a:pt x="192" y="304"/>
                </a:lnTo>
                <a:lnTo>
                  <a:pt x="176" y="320"/>
                </a:lnTo>
                <a:lnTo>
                  <a:pt x="168" y="360"/>
                </a:lnTo>
                <a:lnTo>
                  <a:pt x="160" y="384"/>
                </a:lnTo>
                <a:lnTo>
                  <a:pt x="160" y="392"/>
                </a:lnTo>
                <a:lnTo>
                  <a:pt x="152" y="416"/>
                </a:lnTo>
                <a:lnTo>
                  <a:pt x="136" y="416"/>
                </a:lnTo>
                <a:lnTo>
                  <a:pt x="128" y="408"/>
                </a:lnTo>
                <a:lnTo>
                  <a:pt x="64" y="424"/>
                </a:lnTo>
                <a:lnTo>
                  <a:pt x="56" y="416"/>
                </a:lnTo>
                <a:lnTo>
                  <a:pt x="80" y="368"/>
                </a:lnTo>
                <a:lnTo>
                  <a:pt x="56" y="360"/>
                </a:lnTo>
                <a:lnTo>
                  <a:pt x="40" y="368"/>
                </a:lnTo>
                <a:lnTo>
                  <a:pt x="24" y="360"/>
                </a:lnTo>
                <a:lnTo>
                  <a:pt x="24" y="320"/>
                </a:lnTo>
                <a:lnTo>
                  <a:pt x="40" y="312"/>
                </a:lnTo>
                <a:lnTo>
                  <a:pt x="48" y="312"/>
                </a:lnTo>
                <a:lnTo>
                  <a:pt x="48" y="288"/>
                </a:lnTo>
                <a:lnTo>
                  <a:pt x="32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16"/>
                </a:lnTo>
                <a:lnTo>
                  <a:pt x="0" y="200"/>
                </a:lnTo>
                <a:lnTo>
                  <a:pt x="8" y="176"/>
                </a:lnTo>
                <a:lnTo>
                  <a:pt x="32" y="152"/>
                </a:lnTo>
                <a:lnTo>
                  <a:pt x="32" y="128"/>
                </a:lnTo>
                <a:lnTo>
                  <a:pt x="24" y="120"/>
                </a:lnTo>
                <a:lnTo>
                  <a:pt x="32" y="104"/>
                </a:lnTo>
                <a:lnTo>
                  <a:pt x="16" y="80"/>
                </a:lnTo>
                <a:lnTo>
                  <a:pt x="32" y="64"/>
                </a:lnTo>
                <a:lnTo>
                  <a:pt x="56" y="56"/>
                </a:lnTo>
                <a:lnTo>
                  <a:pt x="112" y="24"/>
                </a:lnTo>
                <a:lnTo>
                  <a:pt x="144" y="8"/>
                </a:lnTo>
                <a:lnTo>
                  <a:pt x="168" y="8"/>
                </a:lnTo>
                <a:lnTo>
                  <a:pt x="184" y="0"/>
                </a:lnTo>
                <a:lnTo>
                  <a:pt x="192" y="8"/>
                </a:lnTo>
                <a:lnTo>
                  <a:pt x="184" y="16"/>
                </a:lnTo>
                <a:lnTo>
                  <a:pt x="184" y="32"/>
                </a:lnTo>
                <a:lnTo>
                  <a:pt x="208" y="32"/>
                </a:lnTo>
                <a:lnTo>
                  <a:pt x="208" y="16"/>
                </a:lnTo>
                <a:lnTo>
                  <a:pt x="216" y="0"/>
                </a:lnTo>
                <a:lnTo>
                  <a:pt x="232" y="16"/>
                </a:lnTo>
                <a:lnTo>
                  <a:pt x="240" y="32"/>
                </a:lnTo>
                <a:lnTo>
                  <a:pt x="272" y="32"/>
                </a:lnTo>
                <a:lnTo>
                  <a:pt x="272" y="40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94" name="Freeform 166"/>
          <p:cNvSpPr>
            <a:spLocks/>
          </p:cNvSpPr>
          <p:nvPr/>
        </p:nvSpPr>
        <p:spPr bwMode="auto">
          <a:xfrm>
            <a:off x="4555892" y="4733477"/>
            <a:ext cx="722257" cy="788780"/>
          </a:xfrm>
          <a:custGeom>
            <a:avLst/>
            <a:gdLst>
              <a:gd name="T0" fmla="*/ 2147483647 w 353"/>
              <a:gd name="T1" fmla="*/ 2147483647 h 417"/>
              <a:gd name="T2" fmla="*/ 2147483647 w 353"/>
              <a:gd name="T3" fmla="*/ 2147483647 h 417"/>
              <a:gd name="T4" fmla="*/ 2147483647 w 353"/>
              <a:gd name="T5" fmla="*/ 2147483647 h 417"/>
              <a:gd name="T6" fmla="*/ 2147483647 w 353"/>
              <a:gd name="T7" fmla="*/ 2147483647 h 417"/>
              <a:gd name="T8" fmla="*/ 2147483647 w 353"/>
              <a:gd name="T9" fmla="*/ 2147483647 h 417"/>
              <a:gd name="T10" fmla="*/ 2147483647 w 353"/>
              <a:gd name="T11" fmla="*/ 2147483647 h 417"/>
              <a:gd name="T12" fmla="*/ 2147483647 w 353"/>
              <a:gd name="T13" fmla="*/ 2147483647 h 417"/>
              <a:gd name="T14" fmla="*/ 2147483647 w 353"/>
              <a:gd name="T15" fmla="*/ 2147483647 h 417"/>
              <a:gd name="T16" fmla="*/ 2147483647 w 353"/>
              <a:gd name="T17" fmla="*/ 2147483647 h 417"/>
              <a:gd name="T18" fmla="*/ 2147483647 w 353"/>
              <a:gd name="T19" fmla="*/ 2147483647 h 417"/>
              <a:gd name="T20" fmla="*/ 2147483647 w 353"/>
              <a:gd name="T21" fmla="*/ 2147483647 h 417"/>
              <a:gd name="T22" fmla="*/ 2147483647 w 353"/>
              <a:gd name="T23" fmla="*/ 2147483647 h 417"/>
              <a:gd name="T24" fmla="*/ 2147483647 w 353"/>
              <a:gd name="T25" fmla="*/ 2147483647 h 417"/>
              <a:gd name="T26" fmla="*/ 2147483647 w 353"/>
              <a:gd name="T27" fmla="*/ 2147483647 h 417"/>
              <a:gd name="T28" fmla="*/ 2147483647 w 353"/>
              <a:gd name="T29" fmla="*/ 2147483647 h 417"/>
              <a:gd name="T30" fmla="*/ 2147483647 w 353"/>
              <a:gd name="T31" fmla="*/ 2147483647 h 417"/>
              <a:gd name="T32" fmla="*/ 2147483647 w 353"/>
              <a:gd name="T33" fmla="*/ 2147483647 h 417"/>
              <a:gd name="T34" fmla="*/ 2147483647 w 353"/>
              <a:gd name="T35" fmla="*/ 2147483647 h 417"/>
              <a:gd name="T36" fmla="*/ 2147483647 w 353"/>
              <a:gd name="T37" fmla="*/ 2147483647 h 417"/>
              <a:gd name="T38" fmla="*/ 2147483647 w 353"/>
              <a:gd name="T39" fmla="*/ 2147483647 h 417"/>
              <a:gd name="T40" fmla="*/ 2147483647 w 353"/>
              <a:gd name="T41" fmla="*/ 2147483647 h 417"/>
              <a:gd name="T42" fmla="*/ 2147483647 w 353"/>
              <a:gd name="T43" fmla="*/ 2147483647 h 417"/>
              <a:gd name="T44" fmla="*/ 2147483647 w 353"/>
              <a:gd name="T45" fmla="*/ 2147483647 h 417"/>
              <a:gd name="T46" fmla="*/ 2147483647 w 353"/>
              <a:gd name="T47" fmla="*/ 2147483647 h 417"/>
              <a:gd name="T48" fmla="*/ 0 w 353"/>
              <a:gd name="T49" fmla="*/ 2147483647 h 417"/>
              <a:gd name="T50" fmla="*/ 2147483647 w 353"/>
              <a:gd name="T51" fmla="*/ 2147483647 h 417"/>
              <a:gd name="T52" fmla="*/ 2147483647 w 353"/>
              <a:gd name="T53" fmla="*/ 2147483647 h 417"/>
              <a:gd name="T54" fmla="*/ 2147483647 w 353"/>
              <a:gd name="T55" fmla="*/ 2147483647 h 417"/>
              <a:gd name="T56" fmla="*/ 2147483647 w 353"/>
              <a:gd name="T57" fmla="*/ 2147483647 h 417"/>
              <a:gd name="T58" fmla="*/ 2147483647 w 353"/>
              <a:gd name="T59" fmla="*/ 2147483647 h 417"/>
              <a:gd name="T60" fmla="*/ 2147483647 w 353"/>
              <a:gd name="T61" fmla="*/ 0 h 417"/>
              <a:gd name="T62" fmla="*/ 2147483647 w 353"/>
              <a:gd name="T63" fmla="*/ 2147483647 h 417"/>
              <a:gd name="T64" fmla="*/ 2147483647 w 353"/>
              <a:gd name="T65" fmla="*/ 2147483647 h 417"/>
              <a:gd name="T66" fmla="*/ 2147483647 w 353"/>
              <a:gd name="T67" fmla="*/ 2147483647 h 417"/>
              <a:gd name="T68" fmla="*/ 2147483647 w 353"/>
              <a:gd name="T69" fmla="*/ 2147483647 h 4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53"/>
              <a:gd name="T106" fmla="*/ 0 h 417"/>
              <a:gd name="T107" fmla="*/ 353 w 353"/>
              <a:gd name="T108" fmla="*/ 417 h 41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53" h="417">
                <a:moveTo>
                  <a:pt x="320" y="80"/>
                </a:moveTo>
                <a:lnTo>
                  <a:pt x="336" y="104"/>
                </a:lnTo>
                <a:lnTo>
                  <a:pt x="328" y="120"/>
                </a:lnTo>
                <a:lnTo>
                  <a:pt x="344" y="128"/>
                </a:lnTo>
                <a:lnTo>
                  <a:pt x="328" y="152"/>
                </a:lnTo>
                <a:lnTo>
                  <a:pt x="312" y="176"/>
                </a:lnTo>
                <a:lnTo>
                  <a:pt x="304" y="200"/>
                </a:lnTo>
                <a:lnTo>
                  <a:pt x="320" y="216"/>
                </a:lnTo>
                <a:lnTo>
                  <a:pt x="320" y="248"/>
                </a:lnTo>
                <a:lnTo>
                  <a:pt x="320" y="264"/>
                </a:lnTo>
                <a:lnTo>
                  <a:pt x="336" y="272"/>
                </a:lnTo>
                <a:lnTo>
                  <a:pt x="328" y="288"/>
                </a:lnTo>
                <a:lnTo>
                  <a:pt x="352" y="288"/>
                </a:lnTo>
                <a:lnTo>
                  <a:pt x="352" y="312"/>
                </a:lnTo>
                <a:lnTo>
                  <a:pt x="344" y="312"/>
                </a:lnTo>
                <a:lnTo>
                  <a:pt x="328" y="320"/>
                </a:lnTo>
                <a:lnTo>
                  <a:pt x="328" y="360"/>
                </a:lnTo>
                <a:lnTo>
                  <a:pt x="320" y="368"/>
                </a:lnTo>
                <a:lnTo>
                  <a:pt x="264" y="368"/>
                </a:lnTo>
                <a:lnTo>
                  <a:pt x="272" y="400"/>
                </a:lnTo>
                <a:lnTo>
                  <a:pt x="248" y="400"/>
                </a:lnTo>
                <a:lnTo>
                  <a:pt x="224" y="376"/>
                </a:lnTo>
                <a:lnTo>
                  <a:pt x="216" y="384"/>
                </a:lnTo>
                <a:lnTo>
                  <a:pt x="216" y="408"/>
                </a:lnTo>
                <a:lnTo>
                  <a:pt x="200" y="408"/>
                </a:lnTo>
                <a:lnTo>
                  <a:pt x="192" y="416"/>
                </a:lnTo>
                <a:lnTo>
                  <a:pt x="168" y="416"/>
                </a:lnTo>
                <a:lnTo>
                  <a:pt x="168" y="384"/>
                </a:lnTo>
                <a:lnTo>
                  <a:pt x="152" y="384"/>
                </a:lnTo>
                <a:lnTo>
                  <a:pt x="152" y="400"/>
                </a:lnTo>
                <a:lnTo>
                  <a:pt x="136" y="400"/>
                </a:lnTo>
                <a:lnTo>
                  <a:pt x="144" y="352"/>
                </a:lnTo>
                <a:lnTo>
                  <a:pt x="152" y="336"/>
                </a:lnTo>
                <a:lnTo>
                  <a:pt x="152" y="312"/>
                </a:lnTo>
                <a:lnTo>
                  <a:pt x="152" y="296"/>
                </a:lnTo>
                <a:lnTo>
                  <a:pt x="144" y="288"/>
                </a:lnTo>
                <a:lnTo>
                  <a:pt x="96" y="296"/>
                </a:lnTo>
                <a:lnTo>
                  <a:pt x="96" y="312"/>
                </a:lnTo>
                <a:lnTo>
                  <a:pt x="72" y="320"/>
                </a:lnTo>
                <a:lnTo>
                  <a:pt x="64" y="304"/>
                </a:lnTo>
                <a:lnTo>
                  <a:pt x="56" y="320"/>
                </a:lnTo>
                <a:lnTo>
                  <a:pt x="32" y="312"/>
                </a:lnTo>
                <a:lnTo>
                  <a:pt x="32" y="304"/>
                </a:lnTo>
                <a:lnTo>
                  <a:pt x="24" y="304"/>
                </a:lnTo>
                <a:lnTo>
                  <a:pt x="24" y="288"/>
                </a:lnTo>
                <a:lnTo>
                  <a:pt x="16" y="264"/>
                </a:lnTo>
                <a:lnTo>
                  <a:pt x="32" y="256"/>
                </a:lnTo>
                <a:lnTo>
                  <a:pt x="24" y="240"/>
                </a:lnTo>
                <a:lnTo>
                  <a:pt x="0" y="240"/>
                </a:lnTo>
                <a:lnTo>
                  <a:pt x="0" y="224"/>
                </a:lnTo>
                <a:lnTo>
                  <a:pt x="24" y="192"/>
                </a:lnTo>
                <a:lnTo>
                  <a:pt x="24" y="168"/>
                </a:lnTo>
                <a:lnTo>
                  <a:pt x="32" y="160"/>
                </a:lnTo>
                <a:lnTo>
                  <a:pt x="24" y="136"/>
                </a:lnTo>
                <a:lnTo>
                  <a:pt x="16" y="136"/>
                </a:lnTo>
                <a:lnTo>
                  <a:pt x="24" y="120"/>
                </a:lnTo>
                <a:lnTo>
                  <a:pt x="16" y="80"/>
                </a:lnTo>
                <a:lnTo>
                  <a:pt x="48" y="32"/>
                </a:lnTo>
                <a:lnTo>
                  <a:pt x="80" y="32"/>
                </a:lnTo>
                <a:lnTo>
                  <a:pt x="104" y="40"/>
                </a:lnTo>
                <a:lnTo>
                  <a:pt x="96" y="8"/>
                </a:lnTo>
                <a:lnTo>
                  <a:pt x="112" y="0"/>
                </a:lnTo>
                <a:lnTo>
                  <a:pt x="152" y="16"/>
                </a:lnTo>
                <a:lnTo>
                  <a:pt x="184" y="16"/>
                </a:lnTo>
                <a:lnTo>
                  <a:pt x="208" y="40"/>
                </a:lnTo>
                <a:lnTo>
                  <a:pt x="248" y="40"/>
                </a:lnTo>
                <a:lnTo>
                  <a:pt x="256" y="48"/>
                </a:lnTo>
                <a:lnTo>
                  <a:pt x="288" y="32"/>
                </a:lnTo>
                <a:lnTo>
                  <a:pt x="304" y="32"/>
                </a:lnTo>
                <a:lnTo>
                  <a:pt x="304" y="80"/>
                </a:lnTo>
                <a:lnTo>
                  <a:pt x="320" y="80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95" name="Freeform 167"/>
          <p:cNvSpPr>
            <a:spLocks/>
          </p:cNvSpPr>
          <p:nvPr/>
        </p:nvSpPr>
        <p:spPr bwMode="auto">
          <a:xfrm>
            <a:off x="4495070" y="4283016"/>
            <a:ext cx="997855" cy="600614"/>
          </a:xfrm>
          <a:custGeom>
            <a:avLst/>
            <a:gdLst>
              <a:gd name="T0" fmla="*/ 2147483647 w 489"/>
              <a:gd name="T1" fmla="*/ 2147483647 h 321"/>
              <a:gd name="T2" fmla="*/ 2147483647 w 489"/>
              <a:gd name="T3" fmla="*/ 2147483647 h 321"/>
              <a:gd name="T4" fmla="*/ 2147483647 w 489"/>
              <a:gd name="T5" fmla="*/ 2147483647 h 321"/>
              <a:gd name="T6" fmla="*/ 2147483647 w 489"/>
              <a:gd name="T7" fmla="*/ 2147483647 h 321"/>
              <a:gd name="T8" fmla="*/ 2147483647 w 489"/>
              <a:gd name="T9" fmla="*/ 2147483647 h 321"/>
              <a:gd name="T10" fmla="*/ 2147483647 w 489"/>
              <a:gd name="T11" fmla="*/ 2147483647 h 321"/>
              <a:gd name="T12" fmla="*/ 2147483647 w 489"/>
              <a:gd name="T13" fmla="*/ 2147483647 h 321"/>
              <a:gd name="T14" fmla="*/ 2147483647 w 489"/>
              <a:gd name="T15" fmla="*/ 2147483647 h 321"/>
              <a:gd name="T16" fmla="*/ 2147483647 w 489"/>
              <a:gd name="T17" fmla="*/ 2147483647 h 321"/>
              <a:gd name="T18" fmla="*/ 2147483647 w 489"/>
              <a:gd name="T19" fmla="*/ 2147483647 h 321"/>
              <a:gd name="T20" fmla="*/ 2147483647 w 489"/>
              <a:gd name="T21" fmla="*/ 2147483647 h 321"/>
              <a:gd name="T22" fmla="*/ 2147483647 w 489"/>
              <a:gd name="T23" fmla="*/ 2147483647 h 321"/>
              <a:gd name="T24" fmla="*/ 2147483647 w 489"/>
              <a:gd name="T25" fmla="*/ 2147483647 h 321"/>
              <a:gd name="T26" fmla="*/ 2147483647 w 489"/>
              <a:gd name="T27" fmla="*/ 2147483647 h 321"/>
              <a:gd name="T28" fmla="*/ 2147483647 w 489"/>
              <a:gd name="T29" fmla="*/ 2147483647 h 321"/>
              <a:gd name="T30" fmla="*/ 2147483647 w 489"/>
              <a:gd name="T31" fmla="*/ 2147483647 h 321"/>
              <a:gd name="T32" fmla="*/ 2147483647 w 489"/>
              <a:gd name="T33" fmla="*/ 2147483647 h 321"/>
              <a:gd name="T34" fmla="*/ 2147483647 w 489"/>
              <a:gd name="T35" fmla="*/ 2147483647 h 321"/>
              <a:gd name="T36" fmla="*/ 2147483647 w 489"/>
              <a:gd name="T37" fmla="*/ 2147483647 h 321"/>
              <a:gd name="T38" fmla="*/ 2147483647 w 489"/>
              <a:gd name="T39" fmla="*/ 2147483647 h 321"/>
              <a:gd name="T40" fmla="*/ 0 w 489"/>
              <a:gd name="T41" fmla="*/ 2147483647 h 321"/>
              <a:gd name="T42" fmla="*/ 2147483647 w 489"/>
              <a:gd name="T43" fmla="*/ 2147483647 h 321"/>
              <a:gd name="T44" fmla="*/ 2147483647 w 489"/>
              <a:gd name="T45" fmla="*/ 2147483647 h 321"/>
              <a:gd name="T46" fmla="*/ 0 w 489"/>
              <a:gd name="T47" fmla="*/ 2147483647 h 321"/>
              <a:gd name="T48" fmla="*/ 0 w 489"/>
              <a:gd name="T49" fmla="*/ 2147483647 h 321"/>
              <a:gd name="T50" fmla="*/ 2147483647 w 489"/>
              <a:gd name="T51" fmla="*/ 2147483647 h 321"/>
              <a:gd name="T52" fmla="*/ 2147483647 w 489"/>
              <a:gd name="T53" fmla="*/ 2147483647 h 321"/>
              <a:gd name="T54" fmla="*/ 2147483647 w 489"/>
              <a:gd name="T55" fmla="*/ 2147483647 h 321"/>
              <a:gd name="T56" fmla="*/ 2147483647 w 489"/>
              <a:gd name="T57" fmla="*/ 2147483647 h 321"/>
              <a:gd name="T58" fmla="*/ 2147483647 w 489"/>
              <a:gd name="T59" fmla="*/ 2147483647 h 321"/>
              <a:gd name="T60" fmla="*/ 2147483647 w 489"/>
              <a:gd name="T61" fmla="*/ 2147483647 h 321"/>
              <a:gd name="T62" fmla="*/ 2147483647 w 489"/>
              <a:gd name="T63" fmla="*/ 2147483647 h 321"/>
              <a:gd name="T64" fmla="*/ 2147483647 w 489"/>
              <a:gd name="T65" fmla="*/ 2147483647 h 321"/>
              <a:gd name="T66" fmla="*/ 2147483647 w 489"/>
              <a:gd name="T67" fmla="*/ 2147483647 h 321"/>
              <a:gd name="T68" fmla="*/ 2147483647 w 489"/>
              <a:gd name="T69" fmla="*/ 2147483647 h 321"/>
              <a:gd name="T70" fmla="*/ 2147483647 w 489"/>
              <a:gd name="T71" fmla="*/ 2147483647 h 321"/>
              <a:gd name="T72" fmla="*/ 2147483647 w 489"/>
              <a:gd name="T73" fmla="*/ 2147483647 h 321"/>
              <a:gd name="T74" fmla="*/ 2147483647 w 489"/>
              <a:gd name="T75" fmla="*/ 0 h 321"/>
              <a:gd name="T76" fmla="*/ 2147483647 w 489"/>
              <a:gd name="T77" fmla="*/ 2147483647 h 321"/>
              <a:gd name="T78" fmla="*/ 2147483647 w 489"/>
              <a:gd name="T79" fmla="*/ 2147483647 h 321"/>
              <a:gd name="T80" fmla="*/ 2147483647 w 489"/>
              <a:gd name="T81" fmla="*/ 2147483647 h 321"/>
              <a:gd name="T82" fmla="*/ 2147483647 w 489"/>
              <a:gd name="T83" fmla="*/ 2147483647 h 321"/>
              <a:gd name="T84" fmla="*/ 2147483647 w 489"/>
              <a:gd name="T85" fmla="*/ 2147483647 h 321"/>
              <a:gd name="T86" fmla="*/ 2147483647 w 489"/>
              <a:gd name="T87" fmla="*/ 2147483647 h 321"/>
              <a:gd name="T88" fmla="*/ 2147483647 w 489"/>
              <a:gd name="T89" fmla="*/ 2147483647 h 321"/>
              <a:gd name="T90" fmla="*/ 2147483647 w 489"/>
              <a:gd name="T91" fmla="*/ 2147483647 h 321"/>
              <a:gd name="T92" fmla="*/ 2147483647 w 489"/>
              <a:gd name="T93" fmla="*/ 2147483647 h 321"/>
              <a:gd name="T94" fmla="*/ 2147483647 w 489"/>
              <a:gd name="T95" fmla="*/ 2147483647 h 321"/>
              <a:gd name="T96" fmla="*/ 2147483647 w 489"/>
              <a:gd name="T97" fmla="*/ 2147483647 h 321"/>
              <a:gd name="T98" fmla="*/ 2147483647 w 489"/>
              <a:gd name="T99" fmla="*/ 2147483647 h 321"/>
              <a:gd name="T100" fmla="*/ 2147483647 w 489"/>
              <a:gd name="T101" fmla="*/ 2147483647 h 321"/>
              <a:gd name="T102" fmla="*/ 2147483647 w 489"/>
              <a:gd name="T103" fmla="*/ 2147483647 h 321"/>
              <a:gd name="T104" fmla="*/ 2147483647 w 489"/>
              <a:gd name="T105" fmla="*/ 2147483647 h 32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89"/>
              <a:gd name="T160" fmla="*/ 0 h 321"/>
              <a:gd name="T161" fmla="*/ 489 w 489"/>
              <a:gd name="T162" fmla="*/ 321 h 32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89" h="321">
                <a:moveTo>
                  <a:pt x="488" y="248"/>
                </a:moveTo>
                <a:lnTo>
                  <a:pt x="448" y="264"/>
                </a:lnTo>
                <a:lnTo>
                  <a:pt x="392" y="296"/>
                </a:lnTo>
                <a:lnTo>
                  <a:pt x="368" y="304"/>
                </a:lnTo>
                <a:lnTo>
                  <a:pt x="352" y="320"/>
                </a:lnTo>
                <a:lnTo>
                  <a:pt x="328" y="320"/>
                </a:lnTo>
                <a:lnTo>
                  <a:pt x="336" y="272"/>
                </a:lnTo>
                <a:lnTo>
                  <a:pt x="320" y="272"/>
                </a:lnTo>
                <a:lnTo>
                  <a:pt x="288" y="288"/>
                </a:lnTo>
                <a:lnTo>
                  <a:pt x="280" y="280"/>
                </a:lnTo>
                <a:lnTo>
                  <a:pt x="240" y="280"/>
                </a:lnTo>
                <a:lnTo>
                  <a:pt x="224" y="256"/>
                </a:lnTo>
                <a:lnTo>
                  <a:pt x="184" y="256"/>
                </a:lnTo>
                <a:lnTo>
                  <a:pt x="144" y="240"/>
                </a:lnTo>
                <a:lnTo>
                  <a:pt x="128" y="248"/>
                </a:lnTo>
                <a:lnTo>
                  <a:pt x="136" y="280"/>
                </a:lnTo>
                <a:lnTo>
                  <a:pt x="112" y="272"/>
                </a:lnTo>
                <a:lnTo>
                  <a:pt x="80" y="272"/>
                </a:lnTo>
                <a:lnTo>
                  <a:pt x="48" y="320"/>
                </a:lnTo>
                <a:lnTo>
                  <a:pt x="8" y="272"/>
                </a:lnTo>
                <a:lnTo>
                  <a:pt x="0" y="272"/>
                </a:lnTo>
                <a:lnTo>
                  <a:pt x="8" y="256"/>
                </a:lnTo>
                <a:lnTo>
                  <a:pt x="16" y="248"/>
                </a:lnTo>
                <a:lnTo>
                  <a:pt x="0" y="232"/>
                </a:lnTo>
                <a:lnTo>
                  <a:pt x="0" y="224"/>
                </a:lnTo>
                <a:lnTo>
                  <a:pt x="16" y="208"/>
                </a:lnTo>
                <a:lnTo>
                  <a:pt x="72" y="208"/>
                </a:lnTo>
                <a:lnTo>
                  <a:pt x="96" y="192"/>
                </a:lnTo>
                <a:lnTo>
                  <a:pt x="112" y="184"/>
                </a:lnTo>
                <a:lnTo>
                  <a:pt x="112" y="160"/>
                </a:lnTo>
                <a:lnTo>
                  <a:pt x="80" y="120"/>
                </a:lnTo>
                <a:lnTo>
                  <a:pt x="72" y="80"/>
                </a:lnTo>
                <a:lnTo>
                  <a:pt x="88" y="56"/>
                </a:lnTo>
                <a:lnTo>
                  <a:pt x="88" y="40"/>
                </a:lnTo>
                <a:lnTo>
                  <a:pt x="72" y="8"/>
                </a:lnTo>
                <a:lnTo>
                  <a:pt x="128" y="8"/>
                </a:lnTo>
                <a:lnTo>
                  <a:pt x="144" y="16"/>
                </a:lnTo>
                <a:lnTo>
                  <a:pt x="168" y="0"/>
                </a:lnTo>
                <a:lnTo>
                  <a:pt x="208" y="72"/>
                </a:lnTo>
                <a:lnTo>
                  <a:pt x="280" y="72"/>
                </a:lnTo>
                <a:lnTo>
                  <a:pt x="296" y="80"/>
                </a:lnTo>
                <a:lnTo>
                  <a:pt x="312" y="72"/>
                </a:lnTo>
                <a:lnTo>
                  <a:pt x="336" y="88"/>
                </a:lnTo>
                <a:lnTo>
                  <a:pt x="336" y="112"/>
                </a:lnTo>
                <a:lnTo>
                  <a:pt x="352" y="128"/>
                </a:lnTo>
                <a:lnTo>
                  <a:pt x="360" y="112"/>
                </a:lnTo>
                <a:lnTo>
                  <a:pt x="376" y="128"/>
                </a:lnTo>
                <a:lnTo>
                  <a:pt x="408" y="128"/>
                </a:lnTo>
                <a:lnTo>
                  <a:pt x="416" y="120"/>
                </a:lnTo>
                <a:lnTo>
                  <a:pt x="464" y="152"/>
                </a:lnTo>
                <a:lnTo>
                  <a:pt x="472" y="192"/>
                </a:lnTo>
                <a:lnTo>
                  <a:pt x="472" y="216"/>
                </a:lnTo>
                <a:lnTo>
                  <a:pt x="488" y="248"/>
                </a:lnTo>
              </a:path>
            </a:pathLst>
          </a:custGeom>
          <a:solidFill>
            <a:srgbClr val="08B1E7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96" name="Freeform 168"/>
          <p:cNvSpPr>
            <a:spLocks/>
          </p:cNvSpPr>
          <p:nvPr/>
        </p:nvSpPr>
        <p:spPr bwMode="auto">
          <a:xfrm>
            <a:off x="5295255" y="4072042"/>
            <a:ext cx="621522" cy="726059"/>
          </a:xfrm>
          <a:custGeom>
            <a:avLst/>
            <a:gdLst>
              <a:gd name="T0" fmla="*/ 2147483647 w 305"/>
              <a:gd name="T1" fmla="*/ 0 h 385"/>
              <a:gd name="T2" fmla="*/ 2147483647 w 305"/>
              <a:gd name="T3" fmla="*/ 2147483647 h 385"/>
              <a:gd name="T4" fmla="*/ 2147483647 w 305"/>
              <a:gd name="T5" fmla="*/ 2147483647 h 385"/>
              <a:gd name="T6" fmla="*/ 2147483647 w 305"/>
              <a:gd name="T7" fmla="*/ 2147483647 h 385"/>
              <a:gd name="T8" fmla="*/ 2147483647 w 305"/>
              <a:gd name="T9" fmla="*/ 2147483647 h 385"/>
              <a:gd name="T10" fmla="*/ 2147483647 w 305"/>
              <a:gd name="T11" fmla="*/ 2147483647 h 385"/>
              <a:gd name="T12" fmla="*/ 2147483647 w 305"/>
              <a:gd name="T13" fmla="*/ 2147483647 h 385"/>
              <a:gd name="T14" fmla="*/ 2147483647 w 305"/>
              <a:gd name="T15" fmla="*/ 2147483647 h 385"/>
              <a:gd name="T16" fmla="*/ 2147483647 w 305"/>
              <a:gd name="T17" fmla="*/ 2147483647 h 385"/>
              <a:gd name="T18" fmla="*/ 2147483647 w 305"/>
              <a:gd name="T19" fmla="*/ 2147483647 h 385"/>
              <a:gd name="T20" fmla="*/ 2147483647 w 305"/>
              <a:gd name="T21" fmla="*/ 2147483647 h 385"/>
              <a:gd name="T22" fmla="*/ 2147483647 w 305"/>
              <a:gd name="T23" fmla="*/ 2147483647 h 385"/>
              <a:gd name="T24" fmla="*/ 2147483647 w 305"/>
              <a:gd name="T25" fmla="*/ 2147483647 h 385"/>
              <a:gd name="T26" fmla="*/ 2147483647 w 305"/>
              <a:gd name="T27" fmla="*/ 2147483647 h 385"/>
              <a:gd name="T28" fmla="*/ 2147483647 w 305"/>
              <a:gd name="T29" fmla="*/ 2147483647 h 385"/>
              <a:gd name="T30" fmla="*/ 2147483647 w 305"/>
              <a:gd name="T31" fmla="*/ 2147483647 h 385"/>
              <a:gd name="T32" fmla="*/ 2147483647 w 305"/>
              <a:gd name="T33" fmla="*/ 2147483647 h 385"/>
              <a:gd name="T34" fmla="*/ 2147483647 w 305"/>
              <a:gd name="T35" fmla="*/ 2147483647 h 385"/>
              <a:gd name="T36" fmla="*/ 2147483647 w 305"/>
              <a:gd name="T37" fmla="*/ 2147483647 h 385"/>
              <a:gd name="T38" fmla="*/ 2147483647 w 305"/>
              <a:gd name="T39" fmla="*/ 2147483647 h 385"/>
              <a:gd name="T40" fmla="*/ 2147483647 w 305"/>
              <a:gd name="T41" fmla="*/ 2147483647 h 385"/>
              <a:gd name="T42" fmla="*/ 2147483647 w 305"/>
              <a:gd name="T43" fmla="*/ 2147483647 h 385"/>
              <a:gd name="T44" fmla="*/ 2147483647 w 305"/>
              <a:gd name="T45" fmla="*/ 2147483647 h 385"/>
              <a:gd name="T46" fmla="*/ 2147483647 w 305"/>
              <a:gd name="T47" fmla="*/ 2147483647 h 385"/>
              <a:gd name="T48" fmla="*/ 2147483647 w 305"/>
              <a:gd name="T49" fmla="*/ 2147483647 h 385"/>
              <a:gd name="T50" fmla="*/ 2147483647 w 305"/>
              <a:gd name="T51" fmla="*/ 2147483647 h 385"/>
              <a:gd name="T52" fmla="*/ 0 w 305"/>
              <a:gd name="T53" fmla="*/ 2147483647 h 385"/>
              <a:gd name="T54" fmla="*/ 2147483647 w 305"/>
              <a:gd name="T55" fmla="*/ 2147483647 h 385"/>
              <a:gd name="T56" fmla="*/ 2147483647 w 305"/>
              <a:gd name="T57" fmla="*/ 2147483647 h 385"/>
              <a:gd name="T58" fmla="*/ 2147483647 w 305"/>
              <a:gd name="T59" fmla="*/ 2147483647 h 385"/>
              <a:gd name="T60" fmla="*/ 2147483647 w 305"/>
              <a:gd name="T61" fmla="*/ 2147483647 h 385"/>
              <a:gd name="T62" fmla="*/ 2147483647 w 305"/>
              <a:gd name="T63" fmla="*/ 2147483647 h 38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05"/>
              <a:gd name="T97" fmla="*/ 0 h 385"/>
              <a:gd name="T98" fmla="*/ 305 w 305"/>
              <a:gd name="T99" fmla="*/ 385 h 38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05" h="385">
                <a:moveTo>
                  <a:pt x="80" y="8"/>
                </a:moveTo>
                <a:lnTo>
                  <a:pt x="88" y="0"/>
                </a:lnTo>
                <a:lnTo>
                  <a:pt x="120" y="8"/>
                </a:lnTo>
                <a:lnTo>
                  <a:pt x="128" y="32"/>
                </a:lnTo>
                <a:lnTo>
                  <a:pt x="152" y="32"/>
                </a:lnTo>
                <a:lnTo>
                  <a:pt x="176" y="64"/>
                </a:lnTo>
                <a:lnTo>
                  <a:pt x="184" y="56"/>
                </a:lnTo>
                <a:lnTo>
                  <a:pt x="200" y="96"/>
                </a:lnTo>
                <a:lnTo>
                  <a:pt x="224" y="136"/>
                </a:lnTo>
                <a:lnTo>
                  <a:pt x="240" y="136"/>
                </a:lnTo>
                <a:lnTo>
                  <a:pt x="256" y="120"/>
                </a:lnTo>
                <a:lnTo>
                  <a:pt x="272" y="144"/>
                </a:lnTo>
                <a:lnTo>
                  <a:pt x="256" y="160"/>
                </a:lnTo>
                <a:lnTo>
                  <a:pt x="248" y="144"/>
                </a:lnTo>
                <a:lnTo>
                  <a:pt x="232" y="144"/>
                </a:lnTo>
                <a:lnTo>
                  <a:pt x="232" y="176"/>
                </a:lnTo>
                <a:lnTo>
                  <a:pt x="224" y="192"/>
                </a:lnTo>
                <a:lnTo>
                  <a:pt x="248" y="224"/>
                </a:lnTo>
                <a:lnTo>
                  <a:pt x="248" y="248"/>
                </a:lnTo>
                <a:lnTo>
                  <a:pt x="288" y="248"/>
                </a:lnTo>
                <a:lnTo>
                  <a:pt x="304" y="264"/>
                </a:lnTo>
                <a:lnTo>
                  <a:pt x="288" y="296"/>
                </a:lnTo>
                <a:lnTo>
                  <a:pt x="296" y="320"/>
                </a:lnTo>
                <a:lnTo>
                  <a:pt x="280" y="320"/>
                </a:lnTo>
                <a:lnTo>
                  <a:pt x="280" y="312"/>
                </a:lnTo>
                <a:lnTo>
                  <a:pt x="264" y="312"/>
                </a:lnTo>
                <a:lnTo>
                  <a:pt x="264" y="328"/>
                </a:lnTo>
                <a:lnTo>
                  <a:pt x="272" y="344"/>
                </a:lnTo>
                <a:lnTo>
                  <a:pt x="264" y="344"/>
                </a:lnTo>
                <a:lnTo>
                  <a:pt x="264" y="360"/>
                </a:lnTo>
                <a:lnTo>
                  <a:pt x="232" y="384"/>
                </a:lnTo>
                <a:lnTo>
                  <a:pt x="224" y="384"/>
                </a:lnTo>
                <a:lnTo>
                  <a:pt x="216" y="376"/>
                </a:lnTo>
                <a:lnTo>
                  <a:pt x="184" y="384"/>
                </a:lnTo>
                <a:lnTo>
                  <a:pt x="168" y="352"/>
                </a:lnTo>
                <a:lnTo>
                  <a:pt x="152" y="368"/>
                </a:lnTo>
                <a:lnTo>
                  <a:pt x="152" y="384"/>
                </a:lnTo>
                <a:lnTo>
                  <a:pt x="128" y="384"/>
                </a:lnTo>
                <a:lnTo>
                  <a:pt x="128" y="368"/>
                </a:lnTo>
                <a:lnTo>
                  <a:pt x="136" y="360"/>
                </a:lnTo>
                <a:lnTo>
                  <a:pt x="128" y="352"/>
                </a:lnTo>
                <a:lnTo>
                  <a:pt x="120" y="368"/>
                </a:lnTo>
                <a:lnTo>
                  <a:pt x="88" y="360"/>
                </a:lnTo>
                <a:lnTo>
                  <a:pt x="80" y="312"/>
                </a:lnTo>
                <a:lnTo>
                  <a:pt x="80" y="296"/>
                </a:lnTo>
                <a:lnTo>
                  <a:pt x="72" y="264"/>
                </a:lnTo>
                <a:lnTo>
                  <a:pt x="32" y="240"/>
                </a:lnTo>
                <a:lnTo>
                  <a:pt x="72" y="216"/>
                </a:lnTo>
                <a:lnTo>
                  <a:pt x="80" y="216"/>
                </a:lnTo>
                <a:lnTo>
                  <a:pt x="72" y="160"/>
                </a:lnTo>
                <a:lnTo>
                  <a:pt x="48" y="168"/>
                </a:lnTo>
                <a:lnTo>
                  <a:pt x="24" y="152"/>
                </a:lnTo>
                <a:lnTo>
                  <a:pt x="16" y="136"/>
                </a:lnTo>
                <a:lnTo>
                  <a:pt x="0" y="136"/>
                </a:lnTo>
                <a:lnTo>
                  <a:pt x="8" y="120"/>
                </a:lnTo>
                <a:lnTo>
                  <a:pt x="32" y="120"/>
                </a:lnTo>
                <a:lnTo>
                  <a:pt x="40" y="88"/>
                </a:lnTo>
                <a:lnTo>
                  <a:pt x="40" y="40"/>
                </a:lnTo>
                <a:lnTo>
                  <a:pt x="48" y="40"/>
                </a:lnTo>
                <a:lnTo>
                  <a:pt x="72" y="56"/>
                </a:lnTo>
                <a:lnTo>
                  <a:pt x="80" y="72"/>
                </a:lnTo>
                <a:lnTo>
                  <a:pt x="104" y="48"/>
                </a:lnTo>
                <a:lnTo>
                  <a:pt x="104" y="32"/>
                </a:lnTo>
                <a:lnTo>
                  <a:pt x="80" y="16"/>
                </a:lnTo>
                <a:lnTo>
                  <a:pt x="80" y="8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97" name="Freeform 169"/>
          <p:cNvSpPr>
            <a:spLocks/>
          </p:cNvSpPr>
          <p:nvPr/>
        </p:nvSpPr>
        <p:spPr bwMode="auto">
          <a:xfrm>
            <a:off x="4738357" y="3845860"/>
            <a:ext cx="771675" cy="676641"/>
          </a:xfrm>
          <a:custGeom>
            <a:avLst/>
            <a:gdLst>
              <a:gd name="T0" fmla="*/ 2147483647 w 377"/>
              <a:gd name="T1" fmla="*/ 2147483647 h 361"/>
              <a:gd name="T2" fmla="*/ 2147483647 w 377"/>
              <a:gd name="T3" fmla="*/ 0 h 361"/>
              <a:gd name="T4" fmla="*/ 2147483647 w 377"/>
              <a:gd name="T5" fmla="*/ 2147483647 h 361"/>
              <a:gd name="T6" fmla="*/ 2147483647 w 377"/>
              <a:gd name="T7" fmla="*/ 2147483647 h 361"/>
              <a:gd name="T8" fmla="*/ 2147483647 w 377"/>
              <a:gd name="T9" fmla="*/ 2147483647 h 361"/>
              <a:gd name="T10" fmla="*/ 2147483647 w 377"/>
              <a:gd name="T11" fmla="*/ 2147483647 h 361"/>
              <a:gd name="T12" fmla="*/ 2147483647 w 377"/>
              <a:gd name="T13" fmla="*/ 2147483647 h 361"/>
              <a:gd name="T14" fmla="*/ 2147483647 w 377"/>
              <a:gd name="T15" fmla="*/ 2147483647 h 361"/>
              <a:gd name="T16" fmla="*/ 2147483647 w 377"/>
              <a:gd name="T17" fmla="*/ 2147483647 h 361"/>
              <a:gd name="T18" fmla="*/ 2147483647 w 377"/>
              <a:gd name="T19" fmla="*/ 2147483647 h 361"/>
              <a:gd name="T20" fmla="*/ 2147483647 w 377"/>
              <a:gd name="T21" fmla="*/ 2147483647 h 361"/>
              <a:gd name="T22" fmla="*/ 2147483647 w 377"/>
              <a:gd name="T23" fmla="*/ 2147483647 h 361"/>
              <a:gd name="T24" fmla="*/ 2147483647 w 377"/>
              <a:gd name="T25" fmla="*/ 2147483647 h 361"/>
              <a:gd name="T26" fmla="*/ 2147483647 w 377"/>
              <a:gd name="T27" fmla="*/ 2147483647 h 361"/>
              <a:gd name="T28" fmla="*/ 2147483647 w 377"/>
              <a:gd name="T29" fmla="*/ 2147483647 h 361"/>
              <a:gd name="T30" fmla="*/ 2147483647 w 377"/>
              <a:gd name="T31" fmla="*/ 2147483647 h 361"/>
              <a:gd name="T32" fmla="*/ 2147483647 w 377"/>
              <a:gd name="T33" fmla="*/ 2147483647 h 361"/>
              <a:gd name="T34" fmla="*/ 2147483647 w 377"/>
              <a:gd name="T35" fmla="*/ 2147483647 h 361"/>
              <a:gd name="T36" fmla="*/ 2147483647 w 377"/>
              <a:gd name="T37" fmla="*/ 2147483647 h 361"/>
              <a:gd name="T38" fmla="*/ 2147483647 w 377"/>
              <a:gd name="T39" fmla="*/ 2147483647 h 361"/>
              <a:gd name="T40" fmla="*/ 2147483647 w 377"/>
              <a:gd name="T41" fmla="*/ 2147483647 h 361"/>
              <a:gd name="T42" fmla="*/ 2147483647 w 377"/>
              <a:gd name="T43" fmla="*/ 2147483647 h 361"/>
              <a:gd name="T44" fmla="*/ 2147483647 w 377"/>
              <a:gd name="T45" fmla="*/ 2147483647 h 361"/>
              <a:gd name="T46" fmla="*/ 2147483647 w 377"/>
              <a:gd name="T47" fmla="*/ 2147483647 h 361"/>
              <a:gd name="T48" fmla="*/ 2147483647 w 377"/>
              <a:gd name="T49" fmla="*/ 2147483647 h 361"/>
              <a:gd name="T50" fmla="*/ 2147483647 w 377"/>
              <a:gd name="T51" fmla="*/ 2147483647 h 361"/>
              <a:gd name="T52" fmla="*/ 2147483647 w 377"/>
              <a:gd name="T53" fmla="*/ 2147483647 h 361"/>
              <a:gd name="T54" fmla="*/ 2147483647 w 377"/>
              <a:gd name="T55" fmla="*/ 2147483647 h 361"/>
              <a:gd name="T56" fmla="*/ 2147483647 w 377"/>
              <a:gd name="T57" fmla="*/ 2147483647 h 361"/>
              <a:gd name="T58" fmla="*/ 2147483647 w 377"/>
              <a:gd name="T59" fmla="*/ 2147483647 h 361"/>
              <a:gd name="T60" fmla="*/ 2147483647 w 377"/>
              <a:gd name="T61" fmla="*/ 2147483647 h 361"/>
              <a:gd name="T62" fmla="*/ 2147483647 w 377"/>
              <a:gd name="T63" fmla="*/ 2147483647 h 361"/>
              <a:gd name="T64" fmla="*/ 2147483647 w 377"/>
              <a:gd name="T65" fmla="*/ 2147483647 h 361"/>
              <a:gd name="T66" fmla="*/ 2147483647 w 377"/>
              <a:gd name="T67" fmla="*/ 2147483647 h 361"/>
              <a:gd name="T68" fmla="*/ 2147483647 w 377"/>
              <a:gd name="T69" fmla="*/ 2147483647 h 361"/>
              <a:gd name="T70" fmla="*/ 2147483647 w 377"/>
              <a:gd name="T71" fmla="*/ 2147483647 h 361"/>
              <a:gd name="T72" fmla="*/ 2147483647 w 377"/>
              <a:gd name="T73" fmla="*/ 2147483647 h 361"/>
              <a:gd name="T74" fmla="*/ 2147483647 w 377"/>
              <a:gd name="T75" fmla="*/ 2147483647 h 361"/>
              <a:gd name="T76" fmla="*/ 2147483647 w 377"/>
              <a:gd name="T77" fmla="*/ 2147483647 h 361"/>
              <a:gd name="T78" fmla="*/ 2147483647 w 377"/>
              <a:gd name="T79" fmla="*/ 2147483647 h 361"/>
              <a:gd name="T80" fmla="*/ 2147483647 w 377"/>
              <a:gd name="T81" fmla="*/ 2147483647 h 361"/>
              <a:gd name="T82" fmla="*/ 2147483647 w 377"/>
              <a:gd name="T83" fmla="*/ 2147483647 h 361"/>
              <a:gd name="T84" fmla="*/ 0 w 377"/>
              <a:gd name="T85" fmla="*/ 2147483647 h 361"/>
              <a:gd name="T86" fmla="*/ 2147483647 w 377"/>
              <a:gd name="T87" fmla="*/ 2147483647 h 361"/>
              <a:gd name="T88" fmla="*/ 2147483647 w 377"/>
              <a:gd name="T89" fmla="*/ 2147483647 h 361"/>
              <a:gd name="T90" fmla="*/ 2147483647 w 377"/>
              <a:gd name="T91" fmla="*/ 2147483647 h 361"/>
              <a:gd name="T92" fmla="*/ 2147483647 w 377"/>
              <a:gd name="T93" fmla="*/ 2147483647 h 361"/>
              <a:gd name="T94" fmla="*/ 2147483647 w 377"/>
              <a:gd name="T95" fmla="*/ 2147483647 h 361"/>
              <a:gd name="T96" fmla="*/ 2147483647 w 377"/>
              <a:gd name="T97" fmla="*/ 2147483647 h 36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77"/>
              <a:gd name="T148" fmla="*/ 0 h 361"/>
              <a:gd name="T149" fmla="*/ 377 w 377"/>
              <a:gd name="T150" fmla="*/ 361 h 36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77" h="361">
                <a:moveTo>
                  <a:pt x="200" y="8"/>
                </a:moveTo>
                <a:lnTo>
                  <a:pt x="248" y="0"/>
                </a:lnTo>
                <a:lnTo>
                  <a:pt x="264" y="16"/>
                </a:lnTo>
                <a:lnTo>
                  <a:pt x="304" y="24"/>
                </a:lnTo>
                <a:lnTo>
                  <a:pt x="320" y="16"/>
                </a:lnTo>
                <a:lnTo>
                  <a:pt x="336" y="16"/>
                </a:lnTo>
                <a:lnTo>
                  <a:pt x="280" y="64"/>
                </a:lnTo>
                <a:lnTo>
                  <a:pt x="272" y="88"/>
                </a:lnTo>
                <a:lnTo>
                  <a:pt x="280" y="96"/>
                </a:lnTo>
                <a:lnTo>
                  <a:pt x="288" y="96"/>
                </a:lnTo>
                <a:lnTo>
                  <a:pt x="320" y="128"/>
                </a:lnTo>
                <a:lnTo>
                  <a:pt x="352" y="128"/>
                </a:lnTo>
                <a:lnTo>
                  <a:pt x="352" y="144"/>
                </a:lnTo>
                <a:lnTo>
                  <a:pt x="376" y="152"/>
                </a:lnTo>
                <a:lnTo>
                  <a:pt x="376" y="168"/>
                </a:lnTo>
                <a:lnTo>
                  <a:pt x="352" y="192"/>
                </a:lnTo>
                <a:lnTo>
                  <a:pt x="352" y="176"/>
                </a:lnTo>
                <a:lnTo>
                  <a:pt x="328" y="160"/>
                </a:lnTo>
                <a:lnTo>
                  <a:pt x="312" y="160"/>
                </a:lnTo>
                <a:lnTo>
                  <a:pt x="312" y="208"/>
                </a:lnTo>
                <a:lnTo>
                  <a:pt x="304" y="240"/>
                </a:lnTo>
                <a:lnTo>
                  <a:pt x="280" y="240"/>
                </a:lnTo>
                <a:lnTo>
                  <a:pt x="272" y="248"/>
                </a:lnTo>
                <a:lnTo>
                  <a:pt x="288" y="256"/>
                </a:lnTo>
                <a:lnTo>
                  <a:pt x="296" y="272"/>
                </a:lnTo>
                <a:lnTo>
                  <a:pt x="320" y="288"/>
                </a:lnTo>
                <a:lnTo>
                  <a:pt x="344" y="280"/>
                </a:lnTo>
                <a:lnTo>
                  <a:pt x="352" y="336"/>
                </a:lnTo>
                <a:lnTo>
                  <a:pt x="304" y="360"/>
                </a:lnTo>
                <a:lnTo>
                  <a:pt x="296" y="352"/>
                </a:lnTo>
                <a:lnTo>
                  <a:pt x="288" y="360"/>
                </a:lnTo>
                <a:lnTo>
                  <a:pt x="256" y="360"/>
                </a:lnTo>
                <a:lnTo>
                  <a:pt x="240" y="344"/>
                </a:lnTo>
                <a:lnTo>
                  <a:pt x="232" y="360"/>
                </a:lnTo>
                <a:lnTo>
                  <a:pt x="216" y="344"/>
                </a:lnTo>
                <a:lnTo>
                  <a:pt x="216" y="320"/>
                </a:lnTo>
                <a:lnTo>
                  <a:pt x="192" y="304"/>
                </a:lnTo>
                <a:lnTo>
                  <a:pt x="176" y="312"/>
                </a:lnTo>
                <a:lnTo>
                  <a:pt x="160" y="304"/>
                </a:lnTo>
                <a:lnTo>
                  <a:pt x="88" y="296"/>
                </a:lnTo>
                <a:lnTo>
                  <a:pt x="48" y="232"/>
                </a:lnTo>
                <a:lnTo>
                  <a:pt x="16" y="184"/>
                </a:lnTo>
                <a:lnTo>
                  <a:pt x="0" y="128"/>
                </a:lnTo>
                <a:lnTo>
                  <a:pt x="32" y="128"/>
                </a:lnTo>
                <a:lnTo>
                  <a:pt x="112" y="80"/>
                </a:lnTo>
                <a:lnTo>
                  <a:pt x="136" y="80"/>
                </a:lnTo>
                <a:lnTo>
                  <a:pt x="168" y="80"/>
                </a:lnTo>
                <a:lnTo>
                  <a:pt x="192" y="48"/>
                </a:lnTo>
                <a:lnTo>
                  <a:pt x="200" y="8"/>
                </a:lnTo>
              </a:path>
            </a:pathLst>
          </a:custGeom>
          <a:solidFill>
            <a:srgbClr val="C9944D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98" name="Freeform 170"/>
          <p:cNvSpPr>
            <a:spLocks/>
          </p:cNvSpPr>
          <p:nvPr/>
        </p:nvSpPr>
        <p:spPr bwMode="auto">
          <a:xfrm>
            <a:off x="4725051" y="3226240"/>
            <a:ext cx="509382" cy="864809"/>
          </a:xfrm>
          <a:custGeom>
            <a:avLst/>
            <a:gdLst>
              <a:gd name="T0" fmla="*/ 2147483647 w 249"/>
              <a:gd name="T1" fmla="*/ 2147483647 h 457"/>
              <a:gd name="T2" fmla="*/ 2147483647 w 249"/>
              <a:gd name="T3" fmla="*/ 2147483647 h 457"/>
              <a:gd name="T4" fmla="*/ 2147483647 w 249"/>
              <a:gd name="T5" fmla="*/ 2147483647 h 457"/>
              <a:gd name="T6" fmla="*/ 2147483647 w 249"/>
              <a:gd name="T7" fmla="*/ 2147483647 h 457"/>
              <a:gd name="T8" fmla="*/ 2147483647 w 249"/>
              <a:gd name="T9" fmla="*/ 2147483647 h 457"/>
              <a:gd name="T10" fmla="*/ 2147483647 w 249"/>
              <a:gd name="T11" fmla="*/ 2147483647 h 457"/>
              <a:gd name="T12" fmla="*/ 2147483647 w 249"/>
              <a:gd name="T13" fmla="*/ 2147483647 h 457"/>
              <a:gd name="T14" fmla="*/ 0 w 249"/>
              <a:gd name="T15" fmla="*/ 2147483647 h 457"/>
              <a:gd name="T16" fmla="*/ 2147483647 w 249"/>
              <a:gd name="T17" fmla="*/ 2147483647 h 457"/>
              <a:gd name="T18" fmla="*/ 2147483647 w 249"/>
              <a:gd name="T19" fmla="*/ 2147483647 h 457"/>
              <a:gd name="T20" fmla="*/ 2147483647 w 249"/>
              <a:gd name="T21" fmla="*/ 2147483647 h 457"/>
              <a:gd name="T22" fmla="*/ 2147483647 w 249"/>
              <a:gd name="T23" fmla="*/ 2147483647 h 457"/>
              <a:gd name="T24" fmla="*/ 2147483647 w 249"/>
              <a:gd name="T25" fmla="*/ 2147483647 h 457"/>
              <a:gd name="T26" fmla="*/ 2147483647 w 249"/>
              <a:gd name="T27" fmla="*/ 2147483647 h 457"/>
              <a:gd name="T28" fmla="*/ 2147483647 w 249"/>
              <a:gd name="T29" fmla="*/ 2147483647 h 457"/>
              <a:gd name="T30" fmla="*/ 2147483647 w 249"/>
              <a:gd name="T31" fmla="*/ 2147483647 h 457"/>
              <a:gd name="T32" fmla="*/ 2147483647 w 249"/>
              <a:gd name="T33" fmla="*/ 2147483647 h 457"/>
              <a:gd name="T34" fmla="*/ 2147483647 w 249"/>
              <a:gd name="T35" fmla="*/ 2147483647 h 457"/>
              <a:gd name="T36" fmla="*/ 2147483647 w 249"/>
              <a:gd name="T37" fmla="*/ 2147483647 h 457"/>
              <a:gd name="T38" fmla="*/ 2147483647 w 249"/>
              <a:gd name="T39" fmla="*/ 2147483647 h 457"/>
              <a:gd name="T40" fmla="*/ 2147483647 w 249"/>
              <a:gd name="T41" fmla="*/ 2147483647 h 457"/>
              <a:gd name="T42" fmla="*/ 2147483647 w 249"/>
              <a:gd name="T43" fmla="*/ 0 h 457"/>
              <a:gd name="T44" fmla="*/ 2147483647 w 249"/>
              <a:gd name="T45" fmla="*/ 2147483647 h 457"/>
              <a:gd name="T46" fmla="*/ 2147483647 w 249"/>
              <a:gd name="T47" fmla="*/ 0 h 457"/>
              <a:gd name="T48" fmla="*/ 2147483647 w 249"/>
              <a:gd name="T49" fmla="*/ 2147483647 h 457"/>
              <a:gd name="T50" fmla="*/ 2147483647 w 249"/>
              <a:gd name="T51" fmla="*/ 2147483647 h 457"/>
              <a:gd name="T52" fmla="*/ 2147483647 w 249"/>
              <a:gd name="T53" fmla="*/ 2147483647 h 457"/>
              <a:gd name="T54" fmla="*/ 2147483647 w 249"/>
              <a:gd name="T55" fmla="*/ 2147483647 h 457"/>
              <a:gd name="T56" fmla="*/ 2147483647 w 249"/>
              <a:gd name="T57" fmla="*/ 2147483647 h 457"/>
              <a:gd name="T58" fmla="*/ 2147483647 w 249"/>
              <a:gd name="T59" fmla="*/ 2147483647 h 457"/>
              <a:gd name="T60" fmla="*/ 2147483647 w 249"/>
              <a:gd name="T61" fmla="*/ 2147483647 h 457"/>
              <a:gd name="T62" fmla="*/ 2147483647 w 249"/>
              <a:gd name="T63" fmla="*/ 2147483647 h 457"/>
              <a:gd name="T64" fmla="*/ 2147483647 w 249"/>
              <a:gd name="T65" fmla="*/ 2147483647 h 457"/>
              <a:gd name="T66" fmla="*/ 2147483647 w 249"/>
              <a:gd name="T67" fmla="*/ 2147483647 h 457"/>
              <a:gd name="T68" fmla="*/ 2147483647 w 249"/>
              <a:gd name="T69" fmla="*/ 2147483647 h 457"/>
              <a:gd name="T70" fmla="*/ 2147483647 w 249"/>
              <a:gd name="T71" fmla="*/ 2147483647 h 457"/>
              <a:gd name="T72" fmla="*/ 2147483647 w 249"/>
              <a:gd name="T73" fmla="*/ 2147483647 h 4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49"/>
              <a:gd name="T112" fmla="*/ 0 h 457"/>
              <a:gd name="T113" fmla="*/ 249 w 249"/>
              <a:gd name="T114" fmla="*/ 457 h 45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49" h="457">
                <a:moveTo>
                  <a:pt x="208" y="336"/>
                </a:moveTo>
                <a:lnTo>
                  <a:pt x="200" y="376"/>
                </a:lnTo>
                <a:lnTo>
                  <a:pt x="176" y="408"/>
                </a:lnTo>
                <a:lnTo>
                  <a:pt x="136" y="400"/>
                </a:lnTo>
                <a:lnTo>
                  <a:pt x="80" y="432"/>
                </a:lnTo>
                <a:lnTo>
                  <a:pt x="40" y="456"/>
                </a:lnTo>
                <a:lnTo>
                  <a:pt x="8" y="456"/>
                </a:lnTo>
                <a:lnTo>
                  <a:pt x="0" y="448"/>
                </a:lnTo>
                <a:lnTo>
                  <a:pt x="16" y="384"/>
                </a:lnTo>
                <a:lnTo>
                  <a:pt x="24" y="368"/>
                </a:lnTo>
                <a:lnTo>
                  <a:pt x="8" y="328"/>
                </a:lnTo>
                <a:lnTo>
                  <a:pt x="16" y="264"/>
                </a:lnTo>
                <a:lnTo>
                  <a:pt x="24" y="224"/>
                </a:lnTo>
                <a:lnTo>
                  <a:pt x="32" y="208"/>
                </a:lnTo>
                <a:lnTo>
                  <a:pt x="16" y="192"/>
                </a:lnTo>
                <a:lnTo>
                  <a:pt x="32" y="160"/>
                </a:lnTo>
                <a:lnTo>
                  <a:pt x="56" y="112"/>
                </a:lnTo>
                <a:lnTo>
                  <a:pt x="56" y="80"/>
                </a:lnTo>
                <a:lnTo>
                  <a:pt x="72" y="80"/>
                </a:lnTo>
                <a:lnTo>
                  <a:pt x="120" y="24"/>
                </a:lnTo>
                <a:lnTo>
                  <a:pt x="144" y="16"/>
                </a:lnTo>
                <a:lnTo>
                  <a:pt x="168" y="0"/>
                </a:lnTo>
                <a:lnTo>
                  <a:pt x="176" y="8"/>
                </a:lnTo>
                <a:lnTo>
                  <a:pt x="216" y="0"/>
                </a:lnTo>
                <a:lnTo>
                  <a:pt x="240" y="24"/>
                </a:lnTo>
                <a:lnTo>
                  <a:pt x="216" y="32"/>
                </a:lnTo>
                <a:lnTo>
                  <a:pt x="208" y="48"/>
                </a:lnTo>
                <a:lnTo>
                  <a:pt x="240" y="48"/>
                </a:lnTo>
                <a:lnTo>
                  <a:pt x="248" y="88"/>
                </a:lnTo>
                <a:lnTo>
                  <a:pt x="232" y="120"/>
                </a:lnTo>
                <a:lnTo>
                  <a:pt x="216" y="104"/>
                </a:lnTo>
                <a:lnTo>
                  <a:pt x="192" y="120"/>
                </a:lnTo>
                <a:lnTo>
                  <a:pt x="200" y="136"/>
                </a:lnTo>
                <a:lnTo>
                  <a:pt x="184" y="160"/>
                </a:lnTo>
                <a:lnTo>
                  <a:pt x="224" y="216"/>
                </a:lnTo>
                <a:lnTo>
                  <a:pt x="192" y="304"/>
                </a:lnTo>
                <a:lnTo>
                  <a:pt x="208" y="336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99" name="Freeform 171"/>
          <p:cNvSpPr>
            <a:spLocks/>
          </p:cNvSpPr>
          <p:nvPr/>
        </p:nvSpPr>
        <p:spPr bwMode="auto">
          <a:xfrm>
            <a:off x="4185259" y="3376394"/>
            <a:ext cx="655734" cy="1146108"/>
          </a:xfrm>
          <a:custGeom>
            <a:avLst/>
            <a:gdLst>
              <a:gd name="T0" fmla="*/ 2147483647 w 321"/>
              <a:gd name="T1" fmla="*/ 2147483647 h 609"/>
              <a:gd name="T2" fmla="*/ 2147483647 w 321"/>
              <a:gd name="T3" fmla="*/ 2147483647 h 609"/>
              <a:gd name="T4" fmla="*/ 2147483647 w 321"/>
              <a:gd name="T5" fmla="*/ 2147483647 h 609"/>
              <a:gd name="T6" fmla="*/ 2147483647 w 321"/>
              <a:gd name="T7" fmla="*/ 2147483647 h 609"/>
              <a:gd name="T8" fmla="*/ 2147483647 w 321"/>
              <a:gd name="T9" fmla="*/ 2147483647 h 609"/>
              <a:gd name="T10" fmla="*/ 2147483647 w 321"/>
              <a:gd name="T11" fmla="*/ 2147483647 h 609"/>
              <a:gd name="T12" fmla="*/ 2147483647 w 321"/>
              <a:gd name="T13" fmla="*/ 2147483647 h 609"/>
              <a:gd name="T14" fmla="*/ 2147483647 w 321"/>
              <a:gd name="T15" fmla="*/ 2147483647 h 609"/>
              <a:gd name="T16" fmla="*/ 2147483647 w 321"/>
              <a:gd name="T17" fmla="*/ 2147483647 h 609"/>
              <a:gd name="T18" fmla="*/ 2147483647 w 321"/>
              <a:gd name="T19" fmla="*/ 2147483647 h 609"/>
              <a:gd name="T20" fmla="*/ 2147483647 w 321"/>
              <a:gd name="T21" fmla="*/ 2147483647 h 609"/>
              <a:gd name="T22" fmla="*/ 2147483647 w 321"/>
              <a:gd name="T23" fmla="*/ 2147483647 h 609"/>
              <a:gd name="T24" fmla="*/ 2147483647 w 321"/>
              <a:gd name="T25" fmla="*/ 2147483647 h 609"/>
              <a:gd name="T26" fmla="*/ 0 w 321"/>
              <a:gd name="T27" fmla="*/ 2147483647 h 609"/>
              <a:gd name="T28" fmla="*/ 2147483647 w 321"/>
              <a:gd name="T29" fmla="*/ 2147483647 h 609"/>
              <a:gd name="T30" fmla="*/ 2147483647 w 321"/>
              <a:gd name="T31" fmla="*/ 2147483647 h 609"/>
              <a:gd name="T32" fmla="*/ 0 w 321"/>
              <a:gd name="T33" fmla="*/ 2147483647 h 609"/>
              <a:gd name="T34" fmla="*/ 2147483647 w 321"/>
              <a:gd name="T35" fmla="*/ 2147483647 h 609"/>
              <a:gd name="T36" fmla="*/ 2147483647 w 321"/>
              <a:gd name="T37" fmla="*/ 2147483647 h 609"/>
              <a:gd name="T38" fmla="*/ 2147483647 w 321"/>
              <a:gd name="T39" fmla="*/ 2147483647 h 609"/>
              <a:gd name="T40" fmla="*/ 2147483647 w 321"/>
              <a:gd name="T41" fmla="*/ 2147483647 h 609"/>
              <a:gd name="T42" fmla="*/ 2147483647 w 321"/>
              <a:gd name="T43" fmla="*/ 2147483647 h 609"/>
              <a:gd name="T44" fmla="*/ 2147483647 w 321"/>
              <a:gd name="T45" fmla="*/ 2147483647 h 609"/>
              <a:gd name="T46" fmla="*/ 2147483647 w 321"/>
              <a:gd name="T47" fmla="*/ 2147483647 h 609"/>
              <a:gd name="T48" fmla="*/ 2147483647 w 321"/>
              <a:gd name="T49" fmla="*/ 2147483647 h 609"/>
              <a:gd name="T50" fmla="*/ 2147483647 w 321"/>
              <a:gd name="T51" fmla="*/ 2147483647 h 609"/>
              <a:gd name="T52" fmla="*/ 2147483647 w 321"/>
              <a:gd name="T53" fmla="*/ 2147483647 h 609"/>
              <a:gd name="T54" fmla="*/ 2147483647 w 321"/>
              <a:gd name="T55" fmla="*/ 2147483647 h 609"/>
              <a:gd name="T56" fmla="*/ 2147483647 w 321"/>
              <a:gd name="T57" fmla="*/ 2147483647 h 609"/>
              <a:gd name="T58" fmla="*/ 2147483647 w 321"/>
              <a:gd name="T59" fmla="*/ 2147483647 h 609"/>
              <a:gd name="T60" fmla="*/ 2147483647 w 321"/>
              <a:gd name="T61" fmla="*/ 2147483647 h 609"/>
              <a:gd name="T62" fmla="*/ 2147483647 w 321"/>
              <a:gd name="T63" fmla="*/ 2147483647 h 609"/>
              <a:gd name="T64" fmla="*/ 2147483647 w 321"/>
              <a:gd name="T65" fmla="*/ 2147483647 h 609"/>
              <a:gd name="T66" fmla="*/ 2147483647 w 321"/>
              <a:gd name="T67" fmla="*/ 2147483647 h 609"/>
              <a:gd name="T68" fmla="*/ 2147483647 w 321"/>
              <a:gd name="T69" fmla="*/ 2147483647 h 609"/>
              <a:gd name="T70" fmla="*/ 2147483647 w 321"/>
              <a:gd name="T71" fmla="*/ 2147483647 h 609"/>
              <a:gd name="T72" fmla="*/ 2147483647 w 321"/>
              <a:gd name="T73" fmla="*/ 2147483647 h 609"/>
              <a:gd name="T74" fmla="*/ 2147483647 w 321"/>
              <a:gd name="T75" fmla="*/ 2147483647 h 609"/>
              <a:gd name="T76" fmla="*/ 2147483647 w 321"/>
              <a:gd name="T77" fmla="*/ 2147483647 h 609"/>
              <a:gd name="T78" fmla="*/ 2147483647 w 321"/>
              <a:gd name="T79" fmla="*/ 2147483647 h 609"/>
              <a:gd name="T80" fmla="*/ 2147483647 w 321"/>
              <a:gd name="T81" fmla="*/ 2147483647 h 609"/>
              <a:gd name="T82" fmla="*/ 2147483647 w 321"/>
              <a:gd name="T83" fmla="*/ 2147483647 h 609"/>
              <a:gd name="T84" fmla="*/ 2147483647 w 321"/>
              <a:gd name="T85" fmla="*/ 0 h 609"/>
              <a:gd name="T86" fmla="*/ 2147483647 w 321"/>
              <a:gd name="T87" fmla="*/ 2147483647 h 609"/>
              <a:gd name="T88" fmla="*/ 2147483647 w 321"/>
              <a:gd name="T89" fmla="*/ 2147483647 h 609"/>
              <a:gd name="T90" fmla="*/ 2147483647 w 321"/>
              <a:gd name="T91" fmla="*/ 2147483647 h 609"/>
              <a:gd name="T92" fmla="*/ 2147483647 w 321"/>
              <a:gd name="T93" fmla="*/ 2147483647 h 609"/>
              <a:gd name="T94" fmla="*/ 2147483647 w 321"/>
              <a:gd name="T95" fmla="*/ 2147483647 h 609"/>
              <a:gd name="T96" fmla="*/ 2147483647 w 321"/>
              <a:gd name="T97" fmla="*/ 2147483647 h 609"/>
              <a:gd name="T98" fmla="*/ 2147483647 w 321"/>
              <a:gd name="T99" fmla="*/ 2147483647 h 609"/>
              <a:gd name="T100" fmla="*/ 2147483647 w 321"/>
              <a:gd name="T101" fmla="*/ 2147483647 h 609"/>
              <a:gd name="T102" fmla="*/ 2147483647 w 321"/>
              <a:gd name="T103" fmla="*/ 2147483647 h 609"/>
              <a:gd name="T104" fmla="*/ 2147483647 w 321"/>
              <a:gd name="T105" fmla="*/ 2147483647 h 609"/>
              <a:gd name="T106" fmla="*/ 2147483647 w 321"/>
              <a:gd name="T107" fmla="*/ 2147483647 h 60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21"/>
              <a:gd name="T163" fmla="*/ 0 h 609"/>
              <a:gd name="T164" fmla="*/ 321 w 321"/>
              <a:gd name="T165" fmla="*/ 609 h 60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21" h="609">
                <a:moveTo>
                  <a:pt x="320" y="480"/>
                </a:moveTo>
                <a:lnTo>
                  <a:pt x="296" y="496"/>
                </a:lnTo>
                <a:lnTo>
                  <a:pt x="280" y="488"/>
                </a:lnTo>
                <a:lnTo>
                  <a:pt x="224" y="488"/>
                </a:lnTo>
                <a:lnTo>
                  <a:pt x="240" y="520"/>
                </a:lnTo>
                <a:lnTo>
                  <a:pt x="224" y="560"/>
                </a:lnTo>
                <a:lnTo>
                  <a:pt x="232" y="608"/>
                </a:lnTo>
                <a:lnTo>
                  <a:pt x="200" y="600"/>
                </a:lnTo>
                <a:lnTo>
                  <a:pt x="152" y="568"/>
                </a:lnTo>
                <a:lnTo>
                  <a:pt x="96" y="552"/>
                </a:lnTo>
                <a:lnTo>
                  <a:pt x="56" y="520"/>
                </a:lnTo>
                <a:lnTo>
                  <a:pt x="16" y="520"/>
                </a:lnTo>
                <a:lnTo>
                  <a:pt x="16" y="512"/>
                </a:lnTo>
                <a:lnTo>
                  <a:pt x="0" y="504"/>
                </a:lnTo>
                <a:lnTo>
                  <a:pt x="8" y="496"/>
                </a:lnTo>
                <a:lnTo>
                  <a:pt x="8" y="472"/>
                </a:lnTo>
                <a:lnTo>
                  <a:pt x="0" y="464"/>
                </a:lnTo>
                <a:lnTo>
                  <a:pt x="16" y="456"/>
                </a:lnTo>
                <a:lnTo>
                  <a:pt x="48" y="456"/>
                </a:lnTo>
                <a:lnTo>
                  <a:pt x="48" y="344"/>
                </a:lnTo>
                <a:lnTo>
                  <a:pt x="88" y="344"/>
                </a:lnTo>
                <a:lnTo>
                  <a:pt x="88" y="360"/>
                </a:lnTo>
                <a:lnTo>
                  <a:pt x="112" y="360"/>
                </a:lnTo>
                <a:lnTo>
                  <a:pt x="112" y="328"/>
                </a:lnTo>
                <a:lnTo>
                  <a:pt x="160" y="328"/>
                </a:lnTo>
                <a:lnTo>
                  <a:pt x="168" y="280"/>
                </a:lnTo>
                <a:lnTo>
                  <a:pt x="168" y="248"/>
                </a:lnTo>
                <a:lnTo>
                  <a:pt x="144" y="232"/>
                </a:lnTo>
                <a:lnTo>
                  <a:pt x="112" y="208"/>
                </a:lnTo>
                <a:lnTo>
                  <a:pt x="96" y="184"/>
                </a:lnTo>
                <a:lnTo>
                  <a:pt x="104" y="144"/>
                </a:lnTo>
                <a:lnTo>
                  <a:pt x="120" y="128"/>
                </a:lnTo>
                <a:lnTo>
                  <a:pt x="144" y="144"/>
                </a:lnTo>
                <a:lnTo>
                  <a:pt x="176" y="144"/>
                </a:lnTo>
                <a:lnTo>
                  <a:pt x="184" y="120"/>
                </a:lnTo>
                <a:lnTo>
                  <a:pt x="200" y="120"/>
                </a:lnTo>
                <a:lnTo>
                  <a:pt x="192" y="88"/>
                </a:lnTo>
                <a:lnTo>
                  <a:pt x="248" y="32"/>
                </a:lnTo>
                <a:lnTo>
                  <a:pt x="248" y="16"/>
                </a:lnTo>
                <a:lnTo>
                  <a:pt x="280" y="16"/>
                </a:lnTo>
                <a:lnTo>
                  <a:pt x="288" y="24"/>
                </a:lnTo>
                <a:lnTo>
                  <a:pt x="296" y="8"/>
                </a:lnTo>
                <a:lnTo>
                  <a:pt x="304" y="0"/>
                </a:lnTo>
                <a:lnTo>
                  <a:pt x="320" y="24"/>
                </a:lnTo>
                <a:lnTo>
                  <a:pt x="320" y="32"/>
                </a:lnTo>
                <a:lnTo>
                  <a:pt x="280" y="112"/>
                </a:lnTo>
                <a:lnTo>
                  <a:pt x="296" y="128"/>
                </a:lnTo>
                <a:lnTo>
                  <a:pt x="280" y="184"/>
                </a:lnTo>
                <a:lnTo>
                  <a:pt x="272" y="248"/>
                </a:lnTo>
                <a:lnTo>
                  <a:pt x="288" y="288"/>
                </a:lnTo>
                <a:lnTo>
                  <a:pt x="264" y="360"/>
                </a:lnTo>
                <a:lnTo>
                  <a:pt x="272" y="376"/>
                </a:lnTo>
                <a:lnTo>
                  <a:pt x="288" y="432"/>
                </a:lnTo>
                <a:lnTo>
                  <a:pt x="320" y="480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100" name="Freeform 172"/>
          <p:cNvSpPr>
            <a:spLocks/>
          </p:cNvSpPr>
          <p:nvPr/>
        </p:nvSpPr>
        <p:spPr bwMode="auto">
          <a:xfrm>
            <a:off x="4059814" y="3391599"/>
            <a:ext cx="359229" cy="591110"/>
          </a:xfrm>
          <a:custGeom>
            <a:avLst/>
            <a:gdLst>
              <a:gd name="T0" fmla="*/ 2147483647 w 177"/>
              <a:gd name="T1" fmla="*/ 2147483647 h 313"/>
              <a:gd name="T2" fmla="*/ 2147483647 w 177"/>
              <a:gd name="T3" fmla="*/ 2147483647 h 313"/>
              <a:gd name="T4" fmla="*/ 2147483647 w 177"/>
              <a:gd name="T5" fmla="*/ 2147483647 h 313"/>
              <a:gd name="T6" fmla="*/ 2147483647 w 177"/>
              <a:gd name="T7" fmla="*/ 2147483647 h 313"/>
              <a:gd name="T8" fmla="*/ 2147483647 w 177"/>
              <a:gd name="T9" fmla="*/ 0 h 313"/>
              <a:gd name="T10" fmla="*/ 2147483647 w 177"/>
              <a:gd name="T11" fmla="*/ 2147483647 h 313"/>
              <a:gd name="T12" fmla="*/ 2147483647 w 177"/>
              <a:gd name="T13" fmla="*/ 2147483647 h 313"/>
              <a:gd name="T14" fmla="*/ 2147483647 w 177"/>
              <a:gd name="T15" fmla="*/ 2147483647 h 313"/>
              <a:gd name="T16" fmla="*/ 2147483647 w 177"/>
              <a:gd name="T17" fmla="*/ 2147483647 h 313"/>
              <a:gd name="T18" fmla="*/ 0 w 177"/>
              <a:gd name="T19" fmla="*/ 2147483647 h 313"/>
              <a:gd name="T20" fmla="*/ 2147483647 w 177"/>
              <a:gd name="T21" fmla="*/ 2147483647 h 313"/>
              <a:gd name="T22" fmla="*/ 2147483647 w 177"/>
              <a:gd name="T23" fmla="*/ 2147483647 h 313"/>
              <a:gd name="T24" fmla="*/ 2147483647 w 177"/>
              <a:gd name="T25" fmla="*/ 2147483647 h 313"/>
              <a:gd name="T26" fmla="*/ 2147483647 w 177"/>
              <a:gd name="T27" fmla="*/ 2147483647 h 313"/>
              <a:gd name="T28" fmla="*/ 2147483647 w 177"/>
              <a:gd name="T29" fmla="*/ 2147483647 h 313"/>
              <a:gd name="T30" fmla="*/ 2147483647 w 177"/>
              <a:gd name="T31" fmla="*/ 2147483647 h 313"/>
              <a:gd name="T32" fmla="*/ 2147483647 w 177"/>
              <a:gd name="T33" fmla="*/ 2147483647 h 313"/>
              <a:gd name="T34" fmla="*/ 2147483647 w 177"/>
              <a:gd name="T35" fmla="*/ 2147483647 h 313"/>
              <a:gd name="T36" fmla="*/ 2147483647 w 177"/>
              <a:gd name="T37" fmla="*/ 2147483647 h 313"/>
              <a:gd name="T38" fmla="*/ 2147483647 w 177"/>
              <a:gd name="T39" fmla="*/ 2147483647 h 313"/>
              <a:gd name="T40" fmla="*/ 2147483647 w 177"/>
              <a:gd name="T41" fmla="*/ 2147483647 h 313"/>
              <a:gd name="T42" fmla="*/ 2147483647 w 177"/>
              <a:gd name="T43" fmla="*/ 2147483647 h 313"/>
              <a:gd name="T44" fmla="*/ 2147483647 w 177"/>
              <a:gd name="T45" fmla="*/ 2147483647 h 313"/>
              <a:gd name="T46" fmla="*/ 2147483647 w 177"/>
              <a:gd name="T47" fmla="*/ 2147483647 h 313"/>
              <a:gd name="T48" fmla="*/ 2147483647 w 177"/>
              <a:gd name="T49" fmla="*/ 2147483647 h 313"/>
              <a:gd name="T50" fmla="*/ 2147483647 w 177"/>
              <a:gd name="T51" fmla="*/ 2147483647 h 313"/>
              <a:gd name="T52" fmla="*/ 2147483647 w 177"/>
              <a:gd name="T53" fmla="*/ 2147483647 h 313"/>
              <a:gd name="T54" fmla="*/ 2147483647 w 177"/>
              <a:gd name="T55" fmla="*/ 2147483647 h 31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77"/>
              <a:gd name="T85" fmla="*/ 0 h 313"/>
              <a:gd name="T86" fmla="*/ 177 w 177"/>
              <a:gd name="T87" fmla="*/ 313 h 31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77" h="313">
                <a:moveTo>
                  <a:pt x="176" y="120"/>
                </a:moveTo>
                <a:lnTo>
                  <a:pt x="160" y="104"/>
                </a:lnTo>
                <a:lnTo>
                  <a:pt x="120" y="88"/>
                </a:lnTo>
                <a:lnTo>
                  <a:pt x="136" y="32"/>
                </a:lnTo>
                <a:lnTo>
                  <a:pt x="128" y="0"/>
                </a:lnTo>
                <a:lnTo>
                  <a:pt x="72" y="56"/>
                </a:lnTo>
                <a:lnTo>
                  <a:pt x="64" y="112"/>
                </a:lnTo>
                <a:lnTo>
                  <a:pt x="40" y="120"/>
                </a:lnTo>
                <a:lnTo>
                  <a:pt x="8" y="144"/>
                </a:lnTo>
                <a:lnTo>
                  <a:pt x="0" y="168"/>
                </a:lnTo>
                <a:lnTo>
                  <a:pt x="40" y="192"/>
                </a:lnTo>
                <a:lnTo>
                  <a:pt x="40" y="224"/>
                </a:lnTo>
                <a:lnTo>
                  <a:pt x="48" y="240"/>
                </a:lnTo>
                <a:lnTo>
                  <a:pt x="40" y="264"/>
                </a:lnTo>
                <a:lnTo>
                  <a:pt x="48" y="280"/>
                </a:lnTo>
                <a:lnTo>
                  <a:pt x="96" y="312"/>
                </a:lnTo>
                <a:lnTo>
                  <a:pt x="112" y="312"/>
                </a:lnTo>
                <a:lnTo>
                  <a:pt x="112" y="296"/>
                </a:lnTo>
                <a:lnTo>
                  <a:pt x="128" y="272"/>
                </a:lnTo>
                <a:lnTo>
                  <a:pt x="120" y="240"/>
                </a:lnTo>
                <a:lnTo>
                  <a:pt x="112" y="240"/>
                </a:lnTo>
                <a:lnTo>
                  <a:pt x="104" y="208"/>
                </a:lnTo>
                <a:lnTo>
                  <a:pt x="120" y="208"/>
                </a:lnTo>
                <a:lnTo>
                  <a:pt x="120" y="176"/>
                </a:lnTo>
                <a:lnTo>
                  <a:pt x="136" y="176"/>
                </a:lnTo>
                <a:lnTo>
                  <a:pt x="152" y="184"/>
                </a:lnTo>
                <a:lnTo>
                  <a:pt x="160" y="136"/>
                </a:lnTo>
                <a:lnTo>
                  <a:pt x="176" y="120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101" name="Freeform 173"/>
          <p:cNvSpPr>
            <a:spLocks/>
          </p:cNvSpPr>
          <p:nvPr/>
        </p:nvSpPr>
        <p:spPr bwMode="auto">
          <a:xfrm>
            <a:off x="2774957" y="2802389"/>
            <a:ext cx="1752424" cy="1587065"/>
          </a:xfrm>
          <a:custGeom>
            <a:avLst/>
            <a:gdLst>
              <a:gd name="T0" fmla="*/ 2147483647 w 857"/>
              <a:gd name="T1" fmla="*/ 2147483647 h 841"/>
              <a:gd name="T2" fmla="*/ 2147483647 w 857"/>
              <a:gd name="T3" fmla="*/ 2147483647 h 841"/>
              <a:gd name="T4" fmla="*/ 2147483647 w 857"/>
              <a:gd name="T5" fmla="*/ 2147483647 h 841"/>
              <a:gd name="T6" fmla="*/ 2147483647 w 857"/>
              <a:gd name="T7" fmla="*/ 2147483647 h 841"/>
              <a:gd name="T8" fmla="*/ 2147483647 w 857"/>
              <a:gd name="T9" fmla="*/ 2147483647 h 841"/>
              <a:gd name="T10" fmla="*/ 2147483647 w 857"/>
              <a:gd name="T11" fmla="*/ 2147483647 h 841"/>
              <a:gd name="T12" fmla="*/ 2147483647 w 857"/>
              <a:gd name="T13" fmla="*/ 2147483647 h 841"/>
              <a:gd name="T14" fmla="*/ 2147483647 w 857"/>
              <a:gd name="T15" fmla="*/ 2147483647 h 841"/>
              <a:gd name="T16" fmla="*/ 2147483647 w 857"/>
              <a:gd name="T17" fmla="*/ 2147483647 h 841"/>
              <a:gd name="T18" fmla="*/ 2147483647 w 857"/>
              <a:gd name="T19" fmla="*/ 2147483647 h 841"/>
              <a:gd name="T20" fmla="*/ 2147483647 w 857"/>
              <a:gd name="T21" fmla="*/ 2147483647 h 841"/>
              <a:gd name="T22" fmla="*/ 2147483647 w 857"/>
              <a:gd name="T23" fmla="*/ 2147483647 h 841"/>
              <a:gd name="T24" fmla="*/ 2147483647 w 857"/>
              <a:gd name="T25" fmla="*/ 2147483647 h 841"/>
              <a:gd name="T26" fmla="*/ 2147483647 w 857"/>
              <a:gd name="T27" fmla="*/ 2147483647 h 841"/>
              <a:gd name="T28" fmla="*/ 2147483647 w 857"/>
              <a:gd name="T29" fmla="*/ 2147483647 h 841"/>
              <a:gd name="T30" fmla="*/ 2147483647 w 857"/>
              <a:gd name="T31" fmla="*/ 2147483647 h 841"/>
              <a:gd name="T32" fmla="*/ 2147483647 w 857"/>
              <a:gd name="T33" fmla="*/ 2147483647 h 841"/>
              <a:gd name="T34" fmla="*/ 2147483647 w 857"/>
              <a:gd name="T35" fmla="*/ 2147483647 h 841"/>
              <a:gd name="T36" fmla="*/ 2147483647 w 857"/>
              <a:gd name="T37" fmla="*/ 2147483647 h 841"/>
              <a:gd name="T38" fmla="*/ 2147483647 w 857"/>
              <a:gd name="T39" fmla="*/ 2147483647 h 841"/>
              <a:gd name="T40" fmla="*/ 2147483647 w 857"/>
              <a:gd name="T41" fmla="*/ 2147483647 h 841"/>
              <a:gd name="T42" fmla="*/ 2147483647 w 857"/>
              <a:gd name="T43" fmla="*/ 2147483647 h 841"/>
              <a:gd name="T44" fmla="*/ 2147483647 w 857"/>
              <a:gd name="T45" fmla="*/ 2147483647 h 841"/>
              <a:gd name="T46" fmla="*/ 2147483647 w 857"/>
              <a:gd name="T47" fmla="*/ 2147483647 h 841"/>
              <a:gd name="T48" fmla="*/ 2147483647 w 857"/>
              <a:gd name="T49" fmla="*/ 2147483647 h 841"/>
              <a:gd name="T50" fmla="*/ 2147483647 w 857"/>
              <a:gd name="T51" fmla="*/ 2147483647 h 841"/>
              <a:gd name="T52" fmla="*/ 2147483647 w 857"/>
              <a:gd name="T53" fmla="*/ 2147483647 h 841"/>
              <a:gd name="T54" fmla="*/ 2147483647 w 857"/>
              <a:gd name="T55" fmla="*/ 2147483647 h 841"/>
              <a:gd name="T56" fmla="*/ 2147483647 w 857"/>
              <a:gd name="T57" fmla="*/ 2147483647 h 841"/>
              <a:gd name="T58" fmla="*/ 2147483647 w 857"/>
              <a:gd name="T59" fmla="*/ 2147483647 h 841"/>
              <a:gd name="T60" fmla="*/ 2147483647 w 857"/>
              <a:gd name="T61" fmla="*/ 2147483647 h 841"/>
              <a:gd name="T62" fmla="*/ 2147483647 w 857"/>
              <a:gd name="T63" fmla="*/ 2147483647 h 841"/>
              <a:gd name="T64" fmla="*/ 2147483647 w 857"/>
              <a:gd name="T65" fmla="*/ 2147483647 h 841"/>
              <a:gd name="T66" fmla="*/ 2147483647 w 857"/>
              <a:gd name="T67" fmla="*/ 2147483647 h 841"/>
              <a:gd name="T68" fmla="*/ 2147483647 w 857"/>
              <a:gd name="T69" fmla="*/ 2147483647 h 841"/>
              <a:gd name="T70" fmla="*/ 2147483647 w 857"/>
              <a:gd name="T71" fmla="*/ 2147483647 h 841"/>
              <a:gd name="T72" fmla="*/ 2147483647 w 857"/>
              <a:gd name="T73" fmla="*/ 2147483647 h 841"/>
              <a:gd name="T74" fmla="*/ 2147483647 w 857"/>
              <a:gd name="T75" fmla="*/ 2147483647 h 841"/>
              <a:gd name="T76" fmla="*/ 2147483647 w 857"/>
              <a:gd name="T77" fmla="*/ 2147483647 h 841"/>
              <a:gd name="T78" fmla="*/ 2147483647 w 857"/>
              <a:gd name="T79" fmla="*/ 2147483647 h 841"/>
              <a:gd name="T80" fmla="*/ 2147483647 w 857"/>
              <a:gd name="T81" fmla="*/ 2147483647 h 841"/>
              <a:gd name="T82" fmla="*/ 2147483647 w 857"/>
              <a:gd name="T83" fmla="*/ 2147483647 h 841"/>
              <a:gd name="T84" fmla="*/ 2147483647 w 857"/>
              <a:gd name="T85" fmla="*/ 0 h 841"/>
              <a:gd name="T86" fmla="*/ 2147483647 w 857"/>
              <a:gd name="T87" fmla="*/ 2147483647 h 841"/>
              <a:gd name="T88" fmla="*/ 2147483647 w 857"/>
              <a:gd name="T89" fmla="*/ 2147483647 h 841"/>
              <a:gd name="T90" fmla="*/ 2147483647 w 857"/>
              <a:gd name="T91" fmla="*/ 2147483647 h 841"/>
              <a:gd name="T92" fmla="*/ 2147483647 w 857"/>
              <a:gd name="T93" fmla="*/ 2147483647 h 841"/>
              <a:gd name="T94" fmla="*/ 2147483647 w 857"/>
              <a:gd name="T95" fmla="*/ 2147483647 h 841"/>
              <a:gd name="T96" fmla="*/ 2147483647 w 857"/>
              <a:gd name="T97" fmla="*/ 2147483647 h 841"/>
              <a:gd name="T98" fmla="*/ 2147483647 w 857"/>
              <a:gd name="T99" fmla="*/ 2147483647 h 841"/>
              <a:gd name="T100" fmla="*/ 2147483647 w 857"/>
              <a:gd name="T101" fmla="*/ 2147483647 h 841"/>
              <a:gd name="T102" fmla="*/ 2147483647 w 857"/>
              <a:gd name="T103" fmla="*/ 2147483647 h 841"/>
              <a:gd name="T104" fmla="*/ 2147483647 w 857"/>
              <a:gd name="T105" fmla="*/ 2147483647 h 841"/>
              <a:gd name="T106" fmla="*/ 2147483647 w 857"/>
              <a:gd name="T107" fmla="*/ 2147483647 h 841"/>
              <a:gd name="T108" fmla="*/ 2147483647 w 857"/>
              <a:gd name="T109" fmla="*/ 2147483647 h 841"/>
              <a:gd name="T110" fmla="*/ 2147483647 w 857"/>
              <a:gd name="T111" fmla="*/ 2147483647 h 841"/>
              <a:gd name="T112" fmla="*/ 2147483647 w 857"/>
              <a:gd name="T113" fmla="*/ 2147483647 h 84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7"/>
              <a:gd name="T172" fmla="*/ 0 h 841"/>
              <a:gd name="T173" fmla="*/ 857 w 857"/>
              <a:gd name="T174" fmla="*/ 841 h 84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7" h="841">
                <a:moveTo>
                  <a:pt x="640" y="456"/>
                </a:moveTo>
                <a:lnTo>
                  <a:pt x="632" y="480"/>
                </a:lnTo>
                <a:lnTo>
                  <a:pt x="680" y="504"/>
                </a:lnTo>
                <a:lnTo>
                  <a:pt x="672" y="536"/>
                </a:lnTo>
                <a:lnTo>
                  <a:pt x="680" y="544"/>
                </a:lnTo>
                <a:lnTo>
                  <a:pt x="672" y="568"/>
                </a:lnTo>
                <a:lnTo>
                  <a:pt x="680" y="592"/>
                </a:lnTo>
                <a:lnTo>
                  <a:pt x="736" y="624"/>
                </a:lnTo>
                <a:lnTo>
                  <a:pt x="744" y="624"/>
                </a:lnTo>
                <a:lnTo>
                  <a:pt x="744" y="600"/>
                </a:lnTo>
                <a:lnTo>
                  <a:pt x="760" y="584"/>
                </a:lnTo>
                <a:lnTo>
                  <a:pt x="752" y="552"/>
                </a:lnTo>
                <a:lnTo>
                  <a:pt x="736" y="544"/>
                </a:lnTo>
                <a:lnTo>
                  <a:pt x="736" y="520"/>
                </a:lnTo>
                <a:lnTo>
                  <a:pt x="752" y="520"/>
                </a:lnTo>
                <a:lnTo>
                  <a:pt x="752" y="488"/>
                </a:lnTo>
                <a:lnTo>
                  <a:pt x="784" y="496"/>
                </a:lnTo>
                <a:lnTo>
                  <a:pt x="800" y="512"/>
                </a:lnTo>
                <a:lnTo>
                  <a:pt x="840" y="536"/>
                </a:lnTo>
                <a:lnTo>
                  <a:pt x="856" y="552"/>
                </a:lnTo>
                <a:lnTo>
                  <a:pt x="848" y="632"/>
                </a:lnTo>
                <a:lnTo>
                  <a:pt x="800" y="632"/>
                </a:lnTo>
                <a:lnTo>
                  <a:pt x="800" y="664"/>
                </a:lnTo>
                <a:lnTo>
                  <a:pt x="776" y="664"/>
                </a:lnTo>
                <a:lnTo>
                  <a:pt x="776" y="648"/>
                </a:lnTo>
                <a:lnTo>
                  <a:pt x="736" y="648"/>
                </a:lnTo>
                <a:lnTo>
                  <a:pt x="736" y="760"/>
                </a:lnTo>
                <a:lnTo>
                  <a:pt x="704" y="752"/>
                </a:lnTo>
                <a:lnTo>
                  <a:pt x="688" y="768"/>
                </a:lnTo>
                <a:lnTo>
                  <a:pt x="696" y="776"/>
                </a:lnTo>
                <a:lnTo>
                  <a:pt x="704" y="800"/>
                </a:lnTo>
                <a:lnTo>
                  <a:pt x="688" y="808"/>
                </a:lnTo>
                <a:lnTo>
                  <a:pt x="664" y="840"/>
                </a:lnTo>
                <a:lnTo>
                  <a:pt x="632" y="840"/>
                </a:lnTo>
                <a:lnTo>
                  <a:pt x="608" y="816"/>
                </a:lnTo>
                <a:lnTo>
                  <a:pt x="592" y="760"/>
                </a:lnTo>
                <a:lnTo>
                  <a:pt x="592" y="752"/>
                </a:lnTo>
                <a:lnTo>
                  <a:pt x="576" y="752"/>
                </a:lnTo>
                <a:lnTo>
                  <a:pt x="544" y="736"/>
                </a:lnTo>
                <a:lnTo>
                  <a:pt x="528" y="696"/>
                </a:lnTo>
                <a:lnTo>
                  <a:pt x="512" y="704"/>
                </a:lnTo>
                <a:lnTo>
                  <a:pt x="496" y="712"/>
                </a:lnTo>
                <a:lnTo>
                  <a:pt x="488" y="712"/>
                </a:lnTo>
                <a:lnTo>
                  <a:pt x="488" y="728"/>
                </a:lnTo>
                <a:lnTo>
                  <a:pt x="496" y="752"/>
                </a:lnTo>
                <a:lnTo>
                  <a:pt x="480" y="776"/>
                </a:lnTo>
                <a:lnTo>
                  <a:pt x="448" y="768"/>
                </a:lnTo>
                <a:lnTo>
                  <a:pt x="464" y="744"/>
                </a:lnTo>
                <a:lnTo>
                  <a:pt x="448" y="736"/>
                </a:lnTo>
                <a:lnTo>
                  <a:pt x="416" y="728"/>
                </a:lnTo>
                <a:lnTo>
                  <a:pt x="400" y="704"/>
                </a:lnTo>
                <a:lnTo>
                  <a:pt x="408" y="688"/>
                </a:lnTo>
                <a:lnTo>
                  <a:pt x="424" y="688"/>
                </a:lnTo>
                <a:lnTo>
                  <a:pt x="456" y="696"/>
                </a:lnTo>
                <a:lnTo>
                  <a:pt x="480" y="680"/>
                </a:lnTo>
                <a:lnTo>
                  <a:pt x="488" y="672"/>
                </a:lnTo>
                <a:lnTo>
                  <a:pt x="464" y="664"/>
                </a:lnTo>
                <a:lnTo>
                  <a:pt x="464" y="640"/>
                </a:lnTo>
                <a:lnTo>
                  <a:pt x="496" y="632"/>
                </a:lnTo>
                <a:lnTo>
                  <a:pt x="504" y="600"/>
                </a:lnTo>
                <a:lnTo>
                  <a:pt x="528" y="600"/>
                </a:lnTo>
                <a:lnTo>
                  <a:pt x="536" y="568"/>
                </a:lnTo>
                <a:lnTo>
                  <a:pt x="520" y="480"/>
                </a:lnTo>
                <a:lnTo>
                  <a:pt x="480" y="408"/>
                </a:lnTo>
                <a:lnTo>
                  <a:pt x="480" y="432"/>
                </a:lnTo>
                <a:lnTo>
                  <a:pt x="408" y="360"/>
                </a:lnTo>
                <a:lnTo>
                  <a:pt x="392" y="368"/>
                </a:lnTo>
                <a:lnTo>
                  <a:pt x="344" y="336"/>
                </a:lnTo>
                <a:lnTo>
                  <a:pt x="336" y="304"/>
                </a:lnTo>
                <a:lnTo>
                  <a:pt x="280" y="312"/>
                </a:lnTo>
                <a:lnTo>
                  <a:pt x="224" y="288"/>
                </a:lnTo>
                <a:lnTo>
                  <a:pt x="208" y="336"/>
                </a:lnTo>
                <a:lnTo>
                  <a:pt x="136" y="280"/>
                </a:lnTo>
                <a:lnTo>
                  <a:pt x="48" y="240"/>
                </a:lnTo>
                <a:lnTo>
                  <a:pt x="0" y="248"/>
                </a:lnTo>
                <a:lnTo>
                  <a:pt x="8" y="160"/>
                </a:lnTo>
                <a:lnTo>
                  <a:pt x="24" y="144"/>
                </a:lnTo>
                <a:lnTo>
                  <a:pt x="48" y="152"/>
                </a:lnTo>
                <a:lnTo>
                  <a:pt x="72" y="112"/>
                </a:lnTo>
                <a:lnTo>
                  <a:pt x="112" y="96"/>
                </a:lnTo>
                <a:lnTo>
                  <a:pt x="136" y="80"/>
                </a:lnTo>
                <a:lnTo>
                  <a:pt x="136" y="64"/>
                </a:lnTo>
                <a:lnTo>
                  <a:pt x="200" y="64"/>
                </a:lnTo>
                <a:lnTo>
                  <a:pt x="216" y="32"/>
                </a:lnTo>
                <a:lnTo>
                  <a:pt x="216" y="8"/>
                </a:lnTo>
                <a:lnTo>
                  <a:pt x="232" y="0"/>
                </a:lnTo>
                <a:lnTo>
                  <a:pt x="272" y="8"/>
                </a:lnTo>
                <a:lnTo>
                  <a:pt x="288" y="72"/>
                </a:lnTo>
                <a:lnTo>
                  <a:pt x="288" y="104"/>
                </a:lnTo>
                <a:lnTo>
                  <a:pt x="296" y="128"/>
                </a:lnTo>
                <a:lnTo>
                  <a:pt x="312" y="152"/>
                </a:lnTo>
                <a:lnTo>
                  <a:pt x="312" y="176"/>
                </a:lnTo>
                <a:lnTo>
                  <a:pt x="320" y="192"/>
                </a:lnTo>
                <a:lnTo>
                  <a:pt x="336" y="192"/>
                </a:lnTo>
                <a:lnTo>
                  <a:pt x="336" y="168"/>
                </a:lnTo>
                <a:lnTo>
                  <a:pt x="408" y="176"/>
                </a:lnTo>
                <a:lnTo>
                  <a:pt x="408" y="200"/>
                </a:lnTo>
                <a:lnTo>
                  <a:pt x="408" y="216"/>
                </a:lnTo>
                <a:lnTo>
                  <a:pt x="384" y="240"/>
                </a:lnTo>
                <a:lnTo>
                  <a:pt x="384" y="256"/>
                </a:lnTo>
                <a:lnTo>
                  <a:pt x="432" y="304"/>
                </a:lnTo>
                <a:lnTo>
                  <a:pt x="432" y="328"/>
                </a:lnTo>
                <a:lnTo>
                  <a:pt x="488" y="352"/>
                </a:lnTo>
                <a:lnTo>
                  <a:pt x="496" y="344"/>
                </a:lnTo>
                <a:lnTo>
                  <a:pt x="488" y="312"/>
                </a:lnTo>
                <a:lnTo>
                  <a:pt x="528" y="320"/>
                </a:lnTo>
                <a:lnTo>
                  <a:pt x="536" y="320"/>
                </a:lnTo>
                <a:lnTo>
                  <a:pt x="584" y="320"/>
                </a:lnTo>
                <a:lnTo>
                  <a:pt x="608" y="312"/>
                </a:lnTo>
                <a:lnTo>
                  <a:pt x="624" y="336"/>
                </a:lnTo>
                <a:lnTo>
                  <a:pt x="584" y="368"/>
                </a:lnTo>
                <a:lnTo>
                  <a:pt x="576" y="392"/>
                </a:lnTo>
                <a:lnTo>
                  <a:pt x="568" y="416"/>
                </a:lnTo>
                <a:lnTo>
                  <a:pt x="600" y="456"/>
                </a:lnTo>
                <a:lnTo>
                  <a:pt x="640" y="456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102" name="Freeform 174"/>
          <p:cNvSpPr>
            <a:spLocks/>
          </p:cNvSpPr>
          <p:nvPr/>
        </p:nvSpPr>
        <p:spPr bwMode="auto">
          <a:xfrm>
            <a:off x="3331856" y="1340768"/>
            <a:ext cx="2913738" cy="2341634"/>
          </a:xfrm>
          <a:custGeom>
            <a:avLst/>
            <a:gdLst>
              <a:gd name="T0" fmla="*/ 2147483647 w 1425"/>
              <a:gd name="T1" fmla="*/ 2147483647 h 1241"/>
              <a:gd name="T2" fmla="*/ 2147483647 w 1425"/>
              <a:gd name="T3" fmla="*/ 2147483647 h 1241"/>
              <a:gd name="T4" fmla="*/ 2147483647 w 1425"/>
              <a:gd name="T5" fmla="*/ 2147483647 h 1241"/>
              <a:gd name="T6" fmla="*/ 2147483647 w 1425"/>
              <a:gd name="T7" fmla="*/ 2147483647 h 1241"/>
              <a:gd name="T8" fmla="*/ 2147483647 w 1425"/>
              <a:gd name="T9" fmla="*/ 2147483647 h 1241"/>
              <a:gd name="T10" fmla="*/ 2147483647 w 1425"/>
              <a:gd name="T11" fmla="*/ 2147483647 h 1241"/>
              <a:gd name="T12" fmla="*/ 2147483647 w 1425"/>
              <a:gd name="T13" fmla="*/ 2147483647 h 1241"/>
              <a:gd name="T14" fmla="*/ 2147483647 w 1425"/>
              <a:gd name="T15" fmla="*/ 2147483647 h 1241"/>
              <a:gd name="T16" fmla="*/ 2147483647 w 1425"/>
              <a:gd name="T17" fmla="*/ 2147483647 h 1241"/>
              <a:gd name="T18" fmla="*/ 2147483647 w 1425"/>
              <a:gd name="T19" fmla="*/ 2147483647 h 1241"/>
              <a:gd name="T20" fmla="*/ 2147483647 w 1425"/>
              <a:gd name="T21" fmla="*/ 2147483647 h 1241"/>
              <a:gd name="T22" fmla="*/ 2147483647 w 1425"/>
              <a:gd name="T23" fmla="*/ 2147483647 h 1241"/>
              <a:gd name="T24" fmla="*/ 2147483647 w 1425"/>
              <a:gd name="T25" fmla="*/ 2147483647 h 1241"/>
              <a:gd name="T26" fmla="*/ 2147483647 w 1425"/>
              <a:gd name="T27" fmla="*/ 2147483647 h 1241"/>
              <a:gd name="T28" fmla="*/ 2147483647 w 1425"/>
              <a:gd name="T29" fmla="*/ 2147483647 h 1241"/>
              <a:gd name="T30" fmla="*/ 2147483647 w 1425"/>
              <a:gd name="T31" fmla="*/ 2147483647 h 1241"/>
              <a:gd name="T32" fmla="*/ 2147483647 w 1425"/>
              <a:gd name="T33" fmla="*/ 2147483647 h 1241"/>
              <a:gd name="T34" fmla="*/ 2147483647 w 1425"/>
              <a:gd name="T35" fmla="*/ 2147483647 h 1241"/>
              <a:gd name="T36" fmla="*/ 2147483647 w 1425"/>
              <a:gd name="T37" fmla="*/ 2147483647 h 1241"/>
              <a:gd name="T38" fmla="*/ 2147483647 w 1425"/>
              <a:gd name="T39" fmla="*/ 2147483647 h 1241"/>
              <a:gd name="T40" fmla="*/ 2147483647 w 1425"/>
              <a:gd name="T41" fmla="*/ 2147483647 h 1241"/>
              <a:gd name="T42" fmla="*/ 2147483647 w 1425"/>
              <a:gd name="T43" fmla="*/ 2147483647 h 1241"/>
              <a:gd name="T44" fmla="*/ 2147483647 w 1425"/>
              <a:gd name="T45" fmla="*/ 2147483647 h 1241"/>
              <a:gd name="T46" fmla="*/ 2147483647 w 1425"/>
              <a:gd name="T47" fmla="*/ 2147483647 h 1241"/>
              <a:gd name="T48" fmla="*/ 2147483647 w 1425"/>
              <a:gd name="T49" fmla="*/ 2147483647 h 1241"/>
              <a:gd name="T50" fmla="*/ 2147483647 w 1425"/>
              <a:gd name="T51" fmla="*/ 2147483647 h 1241"/>
              <a:gd name="T52" fmla="*/ 2147483647 w 1425"/>
              <a:gd name="T53" fmla="*/ 2147483647 h 1241"/>
              <a:gd name="T54" fmla="*/ 2147483647 w 1425"/>
              <a:gd name="T55" fmla="*/ 2147483647 h 1241"/>
              <a:gd name="T56" fmla="*/ 2147483647 w 1425"/>
              <a:gd name="T57" fmla="*/ 2147483647 h 1241"/>
              <a:gd name="T58" fmla="*/ 2147483647 w 1425"/>
              <a:gd name="T59" fmla="*/ 2147483647 h 1241"/>
              <a:gd name="T60" fmla="*/ 2147483647 w 1425"/>
              <a:gd name="T61" fmla="*/ 2147483647 h 1241"/>
              <a:gd name="T62" fmla="*/ 2147483647 w 1425"/>
              <a:gd name="T63" fmla="*/ 2147483647 h 1241"/>
              <a:gd name="T64" fmla="*/ 2147483647 w 1425"/>
              <a:gd name="T65" fmla="*/ 2147483647 h 1241"/>
              <a:gd name="T66" fmla="*/ 2147483647 w 1425"/>
              <a:gd name="T67" fmla="*/ 2147483647 h 1241"/>
              <a:gd name="T68" fmla="*/ 2147483647 w 1425"/>
              <a:gd name="T69" fmla="*/ 2147483647 h 1241"/>
              <a:gd name="T70" fmla="*/ 2147483647 w 1425"/>
              <a:gd name="T71" fmla="*/ 2147483647 h 1241"/>
              <a:gd name="T72" fmla="*/ 2147483647 w 1425"/>
              <a:gd name="T73" fmla="*/ 0 h 1241"/>
              <a:gd name="T74" fmla="*/ 2147483647 w 1425"/>
              <a:gd name="T75" fmla="*/ 2147483647 h 1241"/>
              <a:gd name="T76" fmla="*/ 2147483647 w 1425"/>
              <a:gd name="T77" fmla="*/ 2147483647 h 1241"/>
              <a:gd name="T78" fmla="*/ 2147483647 w 1425"/>
              <a:gd name="T79" fmla="*/ 2147483647 h 1241"/>
              <a:gd name="T80" fmla="*/ 2147483647 w 1425"/>
              <a:gd name="T81" fmla="*/ 2147483647 h 1241"/>
              <a:gd name="T82" fmla="*/ 2147483647 w 1425"/>
              <a:gd name="T83" fmla="*/ 2147483647 h 1241"/>
              <a:gd name="T84" fmla="*/ 2147483647 w 1425"/>
              <a:gd name="T85" fmla="*/ 2147483647 h 1241"/>
              <a:gd name="T86" fmla="*/ 2147483647 w 1425"/>
              <a:gd name="T87" fmla="*/ 2147483647 h 1241"/>
              <a:gd name="T88" fmla="*/ 2147483647 w 1425"/>
              <a:gd name="T89" fmla="*/ 2147483647 h 1241"/>
              <a:gd name="T90" fmla="*/ 2147483647 w 1425"/>
              <a:gd name="T91" fmla="*/ 2147483647 h 1241"/>
              <a:gd name="T92" fmla="*/ 2147483647 w 1425"/>
              <a:gd name="T93" fmla="*/ 2147483647 h 1241"/>
              <a:gd name="T94" fmla="*/ 2147483647 w 1425"/>
              <a:gd name="T95" fmla="*/ 2147483647 h 1241"/>
              <a:gd name="T96" fmla="*/ 2147483647 w 1425"/>
              <a:gd name="T97" fmla="*/ 2147483647 h 1241"/>
              <a:gd name="T98" fmla="*/ 2147483647 w 1425"/>
              <a:gd name="T99" fmla="*/ 2147483647 h 1241"/>
              <a:gd name="T100" fmla="*/ 2147483647 w 1425"/>
              <a:gd name="T101" fmla="*/ 2147483647 h 1241"/>
              <a:gd name="T102" fmla="*/ 2147483647 w 1425"/>
              <a:gd name="T103" fmla="*/ 2147483647 h 1241"/>
              <a:gd name="T104" fmla="*/ 2147483647 w 1425"/>
              <a:gd name="T105" fmla="*/ 2147483647 h 1241"/>
              <a:gd name="T106" fmla="*/ 2147483647 w 1425"/>
              <a:gd name="T107" fmla="*/ 2147483647 h 1241"/>
              <a:gd name="T108" fmla="*/ 2147483647 w 1425"/>
              <a:gd name="T109" fmla="*/ 2147483647 h 124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25"/>
              <a:gd name="T166" fmla="*/ 0 h 1241"/>
              <a:gd name="T167" fmla="*/ 1425 w 1425"/>
              <a:gd name="T168" fmla="*/ 1241 h 124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25" h="1241">
                <a:moveTo>
                  <a:pt x="0" y="784"/>
                </a:moveTo>
                <a:lnTo>
                  <a:pt x="16" y="848"/>
                </a:lnTo>
                <a:lnTo>
                  <a:pt x="16" y="896"/>
                </a:lnTo>
                <a:lnTo>
                  <a:pt x="40" y="928"/>
                </a:lnTo>
                <a:lnTo>
                  <a:pt x="48" y="968"/>
                </a:lnTo>
                <a:lnTo>
                  <a:pt x="64" y="968"/>
                </a:lnTo>
                <a:lnTo>
                  <a:pt x="64" y="944"/>
                </a:lnTo>
                <a:lnTo>
                  <a:pt x="136" y="952"/>
                </a:lnTo>
                <a:lnTo>
                  <a:pt x="136" y="976"/>
                </a:lnTo>
                <a:lnTo>
                  <a:pt x="136" y="992"/>
                </a:lnTo>
                <a:lnTo>
                  <a:pt x="112" y="1016"/>
                </a:lnTo>
                <a:lnTo>
                  <a:pt x="112" y="1032"/>
                </a:lnTo>
                <a:lnTo>
                  <a:pt x="160" y="1080"/>
                </a:lnTo>
                <a:lnTo>
                  <a:pt x="160" y="1104"/>
                </a:lnTo>
                <a:lnTo>
                  <a:pt x="216" y="1128"/>
                </a:lnTo>
                <a:lnTo>
                  <a:pt x="224" y="1120"/>
                </a:lnTo>
                <a:lnTo>
                  <a:pt x="216" y="1088"/>
                </a:lnTo>
                <a:lnTo>
                  <a:pt x="256" y="1096"/>
                </a:lnTo>
                <a:lnTo>
                  <a:pt x="264" y="1096"/>
                </a:lnTo>
                <a:lnTo>
                  <a:pt x="336" y="1088"/>
                </a:lnTo>
                <a:lnTo>
                  <a:pt x="352" y="1104"/>
                </a:lnTo>
                <a:lnTo>
                  <a:pt x="312" y="1144"/>
                </a:lnTo>
                <a:lnTo>
                  <a:pt x="296" y="1192"/>
                </a:lnTo>
                <a:lnTo>
                  <a:pt x="328" y="1240"/>
                </a:lnTo>
                <a:lnTo>
                  <a:pt x="376" y="1232"/>
                </a:lnTo>
                <a:lnTo>
                  <a:pt x="400" y="1208"/>
                </a:lnTo>
                <a:lnTo>
                  <a:pt x="424" y="1200"/>
                </a:lnTo>
                <a:lnTo>
                  <a:pt x="432" y="1136"/>
                </a:lnTo>
                <a:lnTo>
                  <a:pt x="488" y="1088"/>
                </a:lnTo>
                <a:lnTo>
                  <a:pt x="496" y="1112"/>
                </a:lnTo>
                <a:lnTo>
                  <a:pt x="480" y="1176"/>
                </a:lnTo>
                <a:lnTo>
                  <a:pt x="520" y="1192"/>
                </a:lnTo>
                <a:lnTo>
                  <a:pt x="560" y="1224"/>
                </a:lnTo>
                <a:lnTo>
                  <a:pt x="576" y="1224"/>
                </a:lnTo>
                <a:lnTo>
                  <a:pt x="592" y="1224"/>
                </a:lnTo>
                <a:lnTo>
                  <a:pt x="600" y="1200"/>
                </a:lnTo>
                <a:lnTo>
                  <a:pt x="616" y="1200"/>
                </a:lnTo>
                <a:lnTo>
                  <a:pt x="608" y="1168"/>
                </a:lnTo>
                <a:lnTo>
                  <a:pt x="664" y="1112"/>
                </a:lnTo>
                <a:lnTo>
                  <a:pt x="664" y="1096"/>
                </a:lnTo>
                <a:lnTo>
                  <a:pt x="696" y="1096"/>
                </a:lnTo>
                <a:lnTo>
                  <a:pt x="704" y="1096"/>
                </a:lnTo>
                <a:lnTo>
                  <a:pt x="712" y="1080"/>
                </a:lnTo>
                <a:lnTo>
                  <a:pt x="720" y="1080"/>
                </a:lnTo>
                <a:lnTo>
                  <a:pt x="736" y="1096"/>
                </a:lnTo>
                <a:lnTo>
                  <a:pt x="736" y="1072"/>
                </a:lnTo>
                <a:lnTo>
                  <a:pt x="760" y="1080"/>
                </a:lnTo>
                <a:lnTo>
                  <a:pt x="800" y="1024"/>
                </a:lnTo>
                <a:lnTo>
                  <a:pt x="832" y="1016"/>
                </a:lnTo>
                <a:lnTo>
                  <a:pt x="848" y="1000"/>
                </a:lnTo>
                <a:lnTo>
                  <a:pt x="864" y="1008"/>
                </a:lnTo>
                <a:lnTo>
                  <a:pt x="896" y="1000"/>
                </a:lnTo>
                <a:lnTo>
                  <a:pt x="872" y="928"/>
                </a:lnTo>
                <a:lnTo>
                  <a:pt x="896" y="920"/>
                </a:lnTo>
                <a:lnTo>
                  <a:pt x="896" y="888"/>
                </a:lnTo>
                <a:lnTo>
                  <a:pt x="928" y="872"/>
                </a:lnTo>
                <a:lnTo>
                  <a:pt x="944" y="912"/>
                </a:lnTo>
                <a:lnTo>
                  <a:pt x="984" y="888"/>
                </a:lnTo>
                <a:lnTo>
                  <a:pt x="1000" y="896"/>
                </a:lnTo>
                <a:lnTo>
                  <a:pt x="1008" y="872"/>
                </a:lnTo>
                <a:lnTo>
                  <a:pt x="1040" y="880"/>
                </a:lnTo>
                <a:lnTo>
                  <a:pt x="1040" y="840"/>
                </a:lnTo>
                <a:lnTo>
                  <a:pt x="1088" y="824"/>
                </a:lnTo>
                <a:lnTo>
                  <a:pt x="1112" y="864"/>
                </a:lnTo>
                <a:lnTo>
                  <a:pt x="1112" y="904"/>
                </a:lnTo>
                <a:lnTo>
                  <a:pt x="1128" y="920"/>
                </a:lnTo>
                <a:lnTo>
                  <a:pt x="1160" y="912"/>
                </a:lnTo>
                <a:lnTo>
                  <a:pt x="1176" y="912"/>
                </a:lnTo>
                <a:lnTo>
                  <a:pt x="1176" y="888"/>
                </a:lnTo>
                <a:lnTo>
                  <a:pt x="1176" y="864"/>
                </a:lnTo>
                <a:lnTo>
                  <a:pt x="1160" y="832"/>
                </a:lnTo>
                <a:lnTo>
                  <a:pt x="1176" y="840"/>
                </a:lnTo>
                <a:lnTo>
                  <a:pt x="1200" y="872"/>
                </a:lnTo>
                <a:lnTo>
                  <a:pt x="1328" y="776"/>
                </a:lnTo>
                <a:lnTo>
                  <a:pt x="1352" y="784"/>
                </a:lnTo>
                <a:lnTo>
                  <a:pt x="1392" y="752"/>
                </a:lnTo>
                <a:lnTo>
                  <a:pt x="1392" y="728"/>
                </a:lnTo>
                <a:lnTo>
                  <a:pt x="1376" y="728"/>
                </a:lnTo>
                <a:lnTo>
                  <a:pt x="1376" y="688"/>
                </a:lnTo>
                <a:lnTo>
                  <a:pt x="1352" y="640"/>
                </a:lnTo>
                <a:lnTo>
                  <a:pt x="1312" y="672"/>
                </a:lnTo>
                <a:lnTo>
                  <a:pt x="1288" y="616"/>
                </a:lnTo>
                <a:lnTo>
                  <a:pt x="1296" y="592"/>
                </a:lnTo>
                <a:lnTo>
                  <a:pt x="1264" y="560"/>
                </a:lnTo>
                <a:lnTo>
                  <a:pt x="1272" y="536"/>
                </a:lnTo>
                <a:lnTo>
                  <a:pt x="1312" y="560"/>
                </a:lnTo>
                <a:lnTo>
                  <a:pt x="1336" y="560"/>
                </a:lnTo>
                <a:lnTo>
                  <a:pt x="1328" y="512"/>
                </a:lnTo>
                <a:lnTo>
                  <a:pt x="1328" y="488"/>
                </a:lnTo>
                <a:lnTo>
                  <a:pt x="1352" y="472"/>
                </a:lnTo>
                <a:lnTo>
                  <a:pt x="1352" y="456"/>
                </a:lnTo>
                <a:lnTo>
                  <a:pt x="1320" y="472"/>
                </a:lnTo>
                <a:lnTo>
                  <a:pt x="1296" y="432"/>
                </a:lnTo>
                <a:lnTo>
                  <a:pt x="1368" y="336"/>
                </a:lnTo>
                <a:lnTo>
                  <a:pt x="1384" y="360"/>
                </a:lnTo>
                <a:lnTo>
                  <a:pt x="1392" y="296"/>
                </a:lnTo>
                <a:lnTo>
                  <a:pt x="1408" y="272"/>
                </a:lnTo>
                <a:lnTo>
                  <a:pt x="1400" y="216"/>
                </a:lnTo>
                <a:lnTo>
                  <a:pt x="1424" y="128"/>
                </a:lnTo>
                <a:lnTo>
                  <a:pt x="1384" y="88"/>
                </a:lnTo>
                <a:lnTo>
                  <a:pt x="1360" y="120"/>
                </a:lnTo>
                <a:lnTo>
                  <a:pt x="1344" y="128"/>
                </a:lnTo>
                <a:lnTo>
                  <a:pt x="1296" y="144"/>
                </a:lnTo>
                <a:lnTo>
                  <a:pt x="1280" y="120"/>
                </a:lnTo>
                <a:lnTo>
                  <a:pt x="1264" y="72"/>
                </a:lnTo>
                <a:lnTo>
                  <a:pt x="1240" y="56"/>
                </a:lnTo>
                <a:lnTo>
                  <a:pt x="1224" y="72"/>
                </a:lnTo>
                <a:lnTo>
                  <a:pt x="1192" y="64"/>
                </a:lnTo>
                <a:lnTo>
                  <a:pt x="1208" y="32"/>
                </a:lnTo>
                <a:lnTo>
                  <a:pt x="1200" y="0"/>
                </a:lnTo>
                <a:lnTo>
                  <a:pt x="1168" y="0"/>
                </a:lnTo>
                <a:lnTo>
                  <a:pt x="1128" y="40"/>
                </a:lnTo>
                <a:lnTo>
                  <a:pt x="1128" y="56"/>
                </a:lnTo>
                <a:lnTo>
                  <a:pt x="1160" y="64"/>
                </a:lnTo>
                <a:lnTo>
                  <a:pt x="1168" y="88"/>
                </a:lnTo>
                <a:lnTo>
                  <a:pt x="1136" y="136"/>
                </a:lnTo>
                <a:lnTo>
                  <a:pt x="1128" y="168"/>
                </a:lnTo>
                <a:lnTo>
                  <a:pt x="1112" y="200"/>
                </a:lnTo>
                <a:lnTo>
                  <a:pt x="1112" y="232"/>
                </a:lnTo>
                <a:lnTo>
                  <a:pt x="1120" y="240"/>
                </a:lnTo>
                <a:lnTo>
                  <a:pt x="1056" y="288"/>
                </a:lnTo>
                <a:lnTo>
                  <a:pt x="1016" y="280"/>
                </a:lnTo>
                <a:lnTo>
                  <a:pt x="992" y="280"/>
                </a:lnTo>
                <a:lnTo>
                  <a:pt x="944" y="416"/>
                </a:lnTo>
                <a:lnTo>
                  <a:pt x="960" y="432"/>
                </a:lnTo>
                <a:lnTo>
                  <a:pt x="992" y="432"/>
                </a:lnTo>
                <a:lnTo>
                  <a:pt x="1032" y="432"/>
                </a:lnTo>
                <a:lnTo>
                  <a:pt x="1040" y="440"/>
                </a:lnTo>
                <a:lnTo>
                  <a:pt x="1056" y="416"/>
                </a:lnTo>
                <a:lnTo>
                  <a:pt x="1080" y="408"/>
                </a:lnTo>
                <a:lnTo>
                  <a:pt x="1104" y="416"/>
                </a:lnTo>
                <a:lnTo>
                  <a:pt x="1136" y="448"/>
                </a:lnTo>
                <a:lnTo>
                  <a:pt x="1160" y="480"/>
                </a:lnTo>
                <a:lnTo>
                  <a:pt x="1160" y="512"/>
                </a:lnTo>
                <a:lnTo>
                  <a:pt x="1136" y="504"/>
                </a:lnTo>
                <a:lnTo>
                  <a:pt x="1088" y="520"/>
                </a:lnTo>
                <a:lnTo>
                  <a:pt x="1048" y="520"/>
                </a:lnTo>
                <a:lnTo>
                  <a:pt x="1040" y="536"/>
                </a:lnTo>
                <a:lnTo>
                  <a:pt x="1016" y="536"/>
                </a:lnTo>
                <a:lnTo>
                  <a:pt x="992" y="560"/>
                </a:lnTo>
                <a:lnTo>
                  <a:pt x="992" y="592"/>
                </a:lnTo>
                <a:lnTo>
                  <a:pt x="968" y="608"/>
                </a:lnTo>
                <a:lnTo>
                  <a:pt x="912" y="616"/>
                </a:lnTo>
                <a:lnTo>
                  <a:pt x="864" y="664"/>
                </a:lnTo>
                <a:lnTo>
                  <a:pt x="800" y="664"/>
                </a:lnTo>
                <a:lnTo>
                  <a:pt x="784" y="648"/>
                </a:lnTo>
                <a:lnTo>
                  <a:pt x="760" y="648"/>
                </a:lnTo>
                <a:lnTo>
                  <a:pt x="752" y="680"/>
                </a:lnTo>
                <a:lnTo>
                  <a:pt x="728" y="704"/>
                </a:lnTo>
                <a:lnTo>
                  <a:pt x="768" y="752"/>
                </a:lnTo>
                <a:lnTo>
                  <a:pt x="720" y="784"/>
                </a:lnTo>
                <a:lnTo>
                  <a:pt x="696" y="824"/>
                </a:lnTo>
                <a:lnTo>
                  <a:pt x="640" y="848"/>
                </a:lnTo>
                <a:lnTo>
                  <a:pt x="560" y="856"/>
                </a:lnTo>
                <a:lnTo>
                  <a:pt x="496" y="864"/>
                </a:lnTo>
                <a:lnTo>
                  <a:pt x="456" y="880"/>
                </a:lnTo>
                <a:lnTo>
                  <a:pt x="408" y="912"/>
                </a:lnTo>
                <a:lnTo>
                  <a:pt x="384" y="912"/>
                </a:lnTo>
                <a:lnTo>
                  <a:pt x="352" y="888"/>
                </a:lnTo>
                <a:lnTo>
                  <a:pt x="312" y="888"/>
                </a:lnTo>
                <a:lnTo>
                  <a:pt x="280" y="864"/>
                </a:lnTo>
                <a:lnTo>
                  <a:pt x="248" y="864"/>
                </a:lnTo>
                <a:lnTo>
                  <a:pt x="224" y="824"/>
                </a:lnTo>
                <a:lnTo>
                  <a:pt x="160" y="816"/>
                </a:lnTo>
                <a:lnTo>
                  <a:pt x="96" y="816"/>
                </a:lnTo>
                <a:lnTo>
                  <a:pt x="64" y="792"/>
                </a:lnTo>
                <a:lnTo>
                  <a:pt x="0" y="784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0472" tIns="43335" rIns="90472" bIns="43335"/>
          <a:lstStyle/>
          <a:p>
            <a:endParaRPr lang="zh-CN" altLang="en-US" sz="2438"/>
          </a:p>
        </p:txBody>
      </p:sp>
      <p:sp>
        <p:nvSpPr>
          <p:cNvPr id="103" name="Freeform 175"/>
          <p:cNvSpPr>
            <a:spLocks/>
          </p:cNvSpPr>
          <p:nvPr/>
        </p:nvSpPr>
        <p:spPr bwMode="auto">
          <a:xfrm>
            <a:off x="649999" y="1732308"/>
            <a:ext cx="2602028" cy="1950095"/>
          </a:xfrm>
          <a:custGeom>
            <a:avLst/>
            <a:gdLst>
              <a:gd name="T0" fmla="*/ 2147483647 w 1273"/>
              <a:gd name="T1" fmla="*/ 2147483647 h 1033"/>
              <a:gd name="T2" fmla="*/ 2147483647 w 1273"/>
              <a:gd name="T3" fmla="*/ 2147483647 h 1033"/>
              <a:gd name="T4" fmla="*/ 2147483647 w 1273"/>
              <a:gd name="T5" fmla="*/ 2147483647 h 1033"/>
              <a:gd name="T6" fmla="*/ 2147483647 w 1273"/>
              <a:gd name="T7" fmla="*/ 2147483647 h 1033"/>
              <a:gd name="T8" fmla="*/ 2147483647 w 1273"/>
              <a:gd name="T9" fmla="*/ 2147483647 h 1033"/>
              <a:gd name="T10" fmla="*/ 2147483647 w 1273"/>
              <a:gd name="T11" fmla="*/ 2147483647 h 1033"/>
              <a:gd name="T12" fmla="*/ 2147483647 w 1273"/>
              <a:gd name="T13" fmla="*/ 2147483647 h 1033"/>
              <a:gd name="T14" fmla="*/ 2147483647 w 1273"/>
              <a:gd name="T15" fmla="*/ 2147483647 h 1033"/>
              <a:gd name="T16" fmla="*/ 2147483647 w 1273"/>
              <a:gd name="T17" fmla="*/ 2147483647 h 1033"/>
              <a:gd name="T18" fmla="*/ 2147483647 w 1273"/>
              <a:gd name="T19" fmla="*/ 2147483647 h 1033"/>
              <a:gd name="T20" fmla="*/ 2147483647 w 1273"/>
              <a:gd name="T21" fmla="*/ 2147483647 h 1033"/>
              <a:gd name="T22" fmla="*/ 2147483647 w 1273"/>
              <a:gd name="T23" fmla="*/ 2147483647 h 1033"/>
              <a:gd name="T24" fmla="*/ 2147483647 w 1273"/>
              <a:gd name="T25" fmla="*/ 2147483647 h 1033"/>
              <a:gd name="T26" fmla="*/ 2147483647 w 1273"/>
              <a:gd name="T27" fmla="*/ 2147483647 h 1033"/>
              <a:gd name="T28" fmla="*/ 2147483647 w 1273"/>
              <a:gd name="T29" fmla="*/ 2147483647 h 1033"/>
              <a:gd name="T30" fmla="*/ 2147483647 w 1273"/>
              <a:gd name="T31" fmla="*/ 2147483647 h 1033"/>
              <a:gd name="T32" fmla="*/ 2147483647 w 1273"/>
              <a:gd name="T33" fmla="*/ 2147483647 h 1033"/>
              <a:gd name="T34" fmla="*/ 2147483647 w 1273"/>
              <a:gd name="T35" fmla="*/ 2147483647 h 1033"/>
              <a:gd name="T36" fmla="*/ 2147483647 w 1273"/>
              <a:gd name="T37" fmla="*/ 2147483647 h 1033"/>
              <a:gd name="T38" fmla="*/ 2147483647 w 1273"/>
              <a:gd name="T39" fmla="*/ 2147483647 h 1033"/>
              <a:gd name="T40" fmla="*/ 2147483647 w 1273"/>
              <a:gd name="T41" fmla="*/ 2147483647 h 1033"/>
              <a:gd name="T42" fmla="*/ 2147483647 w 1273"/>
              <a:gd name="T43" fmla="*/ 2147483647 h 1033"/>
              <a:gd name="T44" fmla="*/ 2147483647 w 1273"/>
              <a:gd name="T45" fmla="*/ 2147483647 h 1033"/>
              <a:gd name="T46" fmla="*/ 2147483647 w 1273"/>
              <a:gd name="T47" fmla="*/ 2147483647 h 1033"/>
              <a:gd name="T48" fmla="*/ 2147483647 w 1273"/>
              <a:gd name="T49" fmla="*/ 2147483647 h 1033"/>
              <a:gd name="T50" fmla="*/ 0 w 1273"/>
              <a:gd name="T51" fmla="*/ 2147483647 h 1033"/>
              <a:gd name="T52" fmla="*/ 2147483647 w 1273"/>
              <a:gd name="T53" fmla="*/ 2147483647 h 1033"/>
              <a:gd name="T54" fmla="*/ 2147483647 w 1273"/>
              <a:gd name="T55" fmla="*/ 2147483647 h 1033"/>
              <a:gd name="T56" fmla="*/ 2147483647 w 1273"/>
              <a:gd name="T57" fmla="*/ 2147483647 h 1033"/>
              <a:gd name="T58" fmla="*/ 0 w 1273"/>
              <a:gd name="T59" fmla="*/ 2147483647 h 1033"/>
              <a:gd name="T60" fmla="*/ 2147483647 w 1273"/>
              <a:gd name="T61" fmla="*/ 2147483647 h 1033"/>
              <a:gd name="T62" fmla="*/ 2147483647 w 1273"/>
              <a:gd name="T63" fmla="*/ 2147483647 h 1033"/>
              <a:gd name="T64" fmla="*/ 2147483647 w 1273"/>
              <a:gd name="T65" fmla="*/ 2147483647 h 1033"/>
              <a:gd name="T66" fmla="*/ 2147483647 w 1273"/>
              <a:gd name="T67" fmla="*/ 2147483647 h 1033"/>
              <a:gd name="T68" fmla="*/ 2147483647 w 1273"/>
              <a:gd name="T69" fmla="*/ 2147483647 h 1033"/>
              <a:gd name="T70" fmla="*/ 2147483647 w 1273"/>
              <a:gd name="T71" fmla="*/ 2147483647 h 1033"/>
              <a:gd name="T72" fmla="*/ 2147483647 w 1273"/>
              <a:gd name="T73" fmla="*/ 2147483647 h 1033"/>
              <a:gd name="T74" fmla="*/ 2147483647 w 1273"/>
              <a:gd name="T75" fmla="*/ 2147483647 h 1033"/>
              <a:gd name="T76" fmla="*/ 2147483647 w 1273"/>
              <a:gd name="T77" fmla="*/ 2147483647 h 1033"/>
              <a:gd name="T78" fmla="*/ 2147483647 w 1273"/>
              <a:gd name="T79" fmla="*/ 2147483647 h 1033"/>
              <a:gd name="T80" fmla="*/ 2147483647 w 1273"/>
              <a:gd name="T81" fmla="*/ 2147483647 h 1033"/>
              <a:gd name="T82" fmla="*/ 2147483647 w 1273"/>
              <a:gd name="T83" fmla="*/ 2147483647 h 1033"/>
              <a:gd name="T84" fmla="*/ 2147483647 w 1273"/>
              <a:gd name="T85" fmla="*/ 2147483647 h 1033"/>
              <a:gd name="T86" fmla="*/ 2147483647 w 1273"/>
              <a:gd name="T87" fmla="*/ 2147483647 h 1033"/>
              <a:gd name="T88" fmla="*/ 2147483647 w 1273"/>
              <a:gd name="T89" fmla="*/ 0 h 1033"/>
              <a:gd name="T90" fmla="*/ 2147483647 w 1273"/>
              <a:gd name="T91" fmla="*/ 2147483647 h 1033"/>
              <a:gd name="T92" fmla="*/ 2147483647 w 1273"/>
              <a:gd name="T93" fmla="*/ 2147483647 h 1033"/>
              <a:gd name="T94" fmla="*/ 2147483647 w 1273"/>
              <a:gd name="T95" fmla="*/ 2147483647 h 1033"/>
              <a:gd name="T96" fmla="*/ 2147483647 w 1273"/>
              <a:gd name="T97" fmla="*/ 2147483647 h 1033"/>
              <a:gd name="T98" fmla="*/ 2147483647 w 1273"/>
              <a:gd name="T99" fmla="*/ 2147483647 h 1033"/>
              <a:gd name="T100" fmla="*/ 2147483647 w 1273"/>
              <a:gd name="T101" fmla="*/ 2147483647 h 1033"/>
              <a:gd name="T102" fmla="*/ 2147483647 w 1273"/>
              <a:gd name="T103" fmla="*/ 2147483647 h 1033"/>
              <a:gd name="T104" fmla="*/ 2147483647 w 1273"/>
              <a:gd name="T105" fmla="*/ 2147483647 h 1033"/>
              <a:gd name="T106" fmla="*/ 2147483647 w 1273"/>
              <a:gd name="T107" fmla="*/ 2147483647 h 1033"/>
              <a:gd name="T108" fmla="*/ 2147483647 w 1273"/>
              <a:gd name="T109" fmla="*/ 2147483647 h 103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273"/>
              <a:gd name="T166" fmla="*/ 0 h 1033"/>
              <a:gd name="T167" fmla="*/ 1273 w 1273"/>
              <a:gd name="T168" fmla="*/ 1033 h 103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273" h="1033">
                <a:moveTo>
                  <a:pt x="1272" y="568"/>
                </a:moveTo>
                <a:lnTo>
                  <a:pt x="1256" y="576"/>
                </a:lnTo>
                <a:lnTo>
                  <a:pt x="1256" y="600"/>
                </a:lnTo>
                <a:lnTo>
                  <a:pt x="1240" y="632"/>
                </a:lnTo>
                <a:lnTo>
                  <a:pt x="1208" y="632"/>
                </a:lnTo>
                <a:lnTo>
                  <a:pt x="1176" y="632"/>
                </a:lnTo>
                <a:lnTo>
                  <a:pt x="1176" y="648"/>
                </a:lnTo>
                <a:lnTo>
                  <a:pt x="1152" y="664"/>
                </a:lnTo>
                <a:lnTo>
                  <a:pt x="1112" y="680"/>
                </a:lnTo>
                <a:lnTo>
                  <a:pt x="1080" y="720"/>
                </a:lnTo>
                <a:lnTo>
                  <a:pt x="1064" y="712"/>
                </a:lnTo>
                <a:lnTo>
                  <a:pt x="1048" y="728"/>
                </a:lnTo>
                <a:lnTo>
                  <a:pt x="1040" y="816"/>
                </a:lnTo>
                <a:lnTo>
                  <a:pt x="936" y="824"/>
                </a:lnTo>
                <a:lnTo>
                  <a:pt x="888" y="840"/>
                </a:lnTo>
                <a:lnTo>
                  <a:pt x="880" y="880"/>
                </a:lnTo>
                <a:lnTo>
                  <a:pt x="920" y="928"/>
                </a:lnTo>
                <a:lnTo>
                  <a:pt x="920" y="944"/>
                </a:lnTo>
                <a:lnTo>
                  <a:pt x="888" y="968"/>
                </a:lnTo>
                <a:lnTo>
                  <a:pt x="888" y="992"/>
                </a:lnTo>
                <a:lnTo>
                  <a:pt x="896" y="1000"/>
                </a:lnTo>
                <a:lnTo>
                  <a:pt x="896" y="1032"/>
                </a:lnTo>
                <a:lnTo>
                  <a:pt x="840" y="1008"/>
                </a:lnTo>
                <a:lnTo>
                  <a:pt x="840" y="1016"/>
                </a:lnTo>
                <a:lnTo>
                  <a:pt x="816" y="1016"/>
                </a:lnTo>
                <a:lnTo>
                  <a:pt x="808" y="1000"/>
                </a:lnTo>
                <a:lnTo>
                  <a:pt x="760" y="976"/>
                </a:lnTo>
                <a:lnTo>
                  <a:pt x="736" y="960"/>
                </a:lnTo>
                <a:lnTo>
                  <a:pt x="624" y="968"/>
                </a:lnTo>
                <a:lnTo>
                  <a:pt x="600" y="984"/>
                </a:lnTo>
                <a:lnTo>
                  <a:pt x="528" y="984"/>
                </a:lnTo>
                <a:lnTo>
                  <a:pt x="512" y="992"/>
                </a:lnTo>
                <a:lnTo>
                  <a:pt x="440" y="984"/>
                </a:lnTo>
                <a:lnTo>
                  <a:pt x="432" y="952"/>
                </a:lnTo>
                <a:lnTo>
                  <a:pt x="384" y="944"/>
                </a:lnTo>
                <a:lnTo>
                  <a:pt x="368" y="960"/>
                </a:lnTo>
                <a:lnTo>
                  <a:pt x="296" y="928"/>
                </a:lnTo>
                <a:lnTo>
                  <a:pt x="272" y="928"/>
                </a:lnTo>
                <a:lnTo>
                  <a:pt x="248" y="968"/>
                </a:lnTo>
                <a:lnTo>
                  <a:pt x="216" y="984"/>
                </a:lnTo>
                <a:lnTo>
                  <a:pt x="176" y="976"/>
                </a:lnTo>
                <a:lnTo>
                  <a:pt x="152" y="944"/>
                </a:lnTo>
                <a:lnTo>
                  <a:pt x="152" y="872"/>
                </a:lnTo>
                <a:lnTo>
                  <a:pt x="104" y="864"/>
                </a:lnTo>
                <a:lnTo>
                  <a:pt x="72" y="816"/>
                </a:lnTo>
                <a:lnTo>
                  <a:pt x="56" y="800"/>
                </a:lnTo>
                <a:lnTo>
                  <a:pt x="48" y="784"/>
                </a:lnTo>
                <a:lnTo>
                  <a:pt x="64" y="776"/>
                </a:lnTo>
                <a:lnTo>
                  <a:pt x="64" y="752"/>
                </a:lnTo>
                <a:lnTo>
                  <a:pt x="40" y="712"/>
                </a:lnTo>
                <a:lnTo>
                  <a:pt x="16" y="704"/>
                </a:lnTo>
                <a:lnTo>
                  <a:pt x="0" y="688"/>
                </a:lnTo>
                <a:lnTo>
                  <a:pt x="16" y="680"/>
                </a:lnTo>
                <a:lnTo>
                  <a:pt x="32" y="688"/>
                </a:lnTo>
                <a:lnTo>
                  <a:pt x="40" y="672"/>
                </a:lnTo>
                <a:lnTo>
                  <a:pt x="32" y="616"/>
                </a:lnTo>
                <a:lnTo>
                  <a:pt x="48" y="592"/>
                </a:lnTo>
                <a:lnTo>
                  <a:pt x="24" y="568"/>
                </a:lnTo>
                <a:lnTo>
                  <a:pt x="0" y="568"/>
                </a:lnTo>
                <a:lnTo>
                  <a:pt x="0" y="520"/>
                </a:lnTo>
                <a:lnTo>
                  <a:pt x="48" y="464"/>
                </a:lnTo>
                <a:lnTo>
                  <a:pt x="88" y="464"/>
                </a:lnTo>
                <a:lnTo>
                  <a:pt x="112" y="448"/>
                </a:lnTo>
                <a:lnTo>
                  <a:pt x="136" y="456"/>
                </a:lnTo>
                <a:lnTo>
                  <a:pt x="144" y="448"/>
                </a:lnTo>
                <a:lnTo>
                  <a:pt x="152" y="480"/>
                </a:lnTo>
                <a:lnTo>
                  <a:pt x="168" y="472"/>
                </a:lnTo>
                <a:lnTo>
                  <a:pt x="200" y="480"/>
                </a:lnTo>
                <a:lnTo>
                  <a:pt x="208" y="456"/>
                </a:lnTo>
                <a:lnTo>
                  <a:pt x="304" y="456"/>
                </a:lnTo>
                <a:lnTo>
                  <a:pt x="320" y="432"/>
                </a:lnTo>
                <a:lnTo>
                  <a:pt x="416" y="424"/>
                </a:lnTo>
                <a:lnTo>
                  <a:pt x="424" y="408"/>
                </a:lnTo>
                <a:lnTo>
                  <a:pt x="424" y="376"/>
                </a:lnTo>
                <a:lnTo>
                  <a:pt x="464" y="352"/>
                </a:lnTo>
                <a:lnTo>
                  <a:pt x="472" y="232"/>
                </a:lnTo>
                <a:lnTo>
                  <a:pt x="456" y="224"/>
                </a:lnTo>
                <a:lnTo>
                  <a:pt x="456" y="200"/>
                </a:lnTo>
                <a:lnTo>
                  <a:pt x="576" y="208"/>
                </a:lnTo>
                <a:lnTo>
                  <a:pt x="592" y="224"/>
                </a:lnTo>
                <a:lnTo>
                  <a:pt x="608" y="176"/>
                </a:lnTo>
                <a:lnTo>
                  <a:pt x="664" y="96"/>
                </a:lnTo>
                <a:lnTo>
                  <a:pt x="744" y="136"/>
                </a:lnTo>
                <a:lnTo>
                  <a:pt x="784" y="128"/>
                </a:lnTo>
                <a:lnTo>
                  <a:pt x="792" y="104"/>
                </a:lnTo>
                <a:lnTo>
                  <a:pt x="784" y="80"/>
                </a:lnTo>
                <a:lnTo>
                  <a:pt x="816" y="48"/>
                </a:lnTo>
                <a:lnTo>
                  <a:pt x="840" y="40"/>
                </a:lnTo>
                <a:lnTo>
                  <a:pt x="872" y="24"/>
                </a:lnTo>
                <a:lnTo>
                  <a:pt x="880" y="0"/>
                </a:lnTo>
                <a:lnTo>
                  <a:pt x="928" y="8"/>
                </a:lnTo>
                <a:lnTo>
                  <a:pt x="928" y="16"/>
                </a:lnTo>
                <a:lnTo>
                  <a:pt x="912" y="32"/>
                </a:lnTo>
                <a:lnTo>
                  <a:pt x="928" y="48"/>
                </a:lnTo>
                <a:lnTo>
                  <a:pt x="936" y="72"/>
                </a:lnTo>
                <a:lnTo>
                  <a:pt x="960" y="112"/>
                </a:lnTo>
                <a:lnTo>
                  <a:pt x="984" y="120"/>
                </a:lnTo>
                <a:lnTo>
                  <a:pt x="1024" y="144"/>
                </a:lnTo>
                <a:lnTo>
                  <a:pt x="1024" y="200"/>
                </a:lnTo>
                <a:lnTo>
                  <a:pt x="1040" y="248"/>
                </a:lnTo>
                <a:lnTo>
                  <a:pt x="1008" y="304"/>
                </a:lnTo>
                <a:lnTo>
                  <a:pt x="1016" y="336"/>
                </a:lnTo>
                <a:lnTo>
                  <a:pt x="1048" y="360"/>
                </a:lnTo>
                <a:lnTo>
                  <a:pt x="1112" y="368"/>
                </a:lnTo>
                <a:lnTo>
                  <a:pt x="1160" y="392"/>
                </a:lnTo>
                <a:lnTo>
                  <a:pt x="1208" y="440"/>
                </a:lnTo>
                <a:lnTo>
                  <a:pt x="1232" y="440"/>
                </a:lnTo>
                <a:lnTo>
                  <a:pt x="1232" y="480"/>
                </a:lnTo>
                <a:lnTo>
                  <a:pt x="1248" y="520"/>
                </a:lnTo>
                <a:lnTo>
                  <a:pt x="1272" y="568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104" name="Freeform 176"/>
          <p:cNvSpPr>
            <a:spLocks/>
          </p:cNvSpPr>
          <p:nvPr/>
        </p:nvSpPr>
        <p:spPr bwMode="auto">
          <a:xfrm>
            <a:off x="6065030" y="5309382"/>
            <a:ext cx="260392" cy="482772"/>
          </a:xfrm>
          <a:custGeom>
            <a:avLst/>
            <a:gdLst>
              <a:gd name="T0" fmla="*/ 2147483647 w 129"/>
              <a:gd name="T1" fmla="*/ 2147483647 h 257"/>
              <a:gd name="T2" fmla="*/ 2147483647 w 129"/>
              <a:gd name="T3" fmla="*/ 2147483647 h 257"/>
              <a:gd name="T4" fmla="*/ 2147483647 w 129"/>
              <a:gd name="T5" fmla="*/ 2147483647 h 257"/>
              <a:gd name="T6" fmla="*/ 2147483647 w 129"/>
              <a:gd name="T7" fmla="*/ 2147483647 h 257"/>
              <a:gd name="T8" fmla="*/ 2147483647 w 129"/>
              <a:gd name="T9" fmla="*/ 2147483647 h 257"/>
              <a:gd name="T10" fmla="*/ 2147483647 w 129"/>
              <a:gd name="T11" fmla="*/ 2147483647 h 257"/>
              <a:gd name="T12" fmla="*/ 2147483647 w 129"/>
              <a:gd name="T13" fmla="*/ 2147483647 h 257"/>
              <a:gd name="T14" fmla="*/ 2147483647 w 129"/>
              <a:gd name="T15" fmla="*/ 2147483647 h 257"/>
              <a:gd name="T16" fmla="*/ 2147483647 w 129"/>
              <a:gd name="T17" fmla="*/ 2147483647 h 257"/>
              <a:gd name="T18" fmla="*/ 2147483647 w 129"/>
              <a:gd name="T19" fmla="*/ 0 h 257"/>
              <a:gd name="T20" fmla="*/ 2147483647 w 129"/>
              <a:gd name="T21" fmla="*/ 2147483647 h 257"/>
              <a:gd name="T22" fmla="*/ 2147483647 w 129"/>
              <a:gd name="T23" fmla="*/ 2147483647 h 257"/>
              <a:gd name="T24" fmla="*/ 2147483647 w 129"/>
              <a:gd name="T25" fmla="*/ 2147483647 h 257"/>
              <a:gd name="T26" fmla="*/ 2147483647 w 129"/>
              <a:gd name="T27" fmla="*/ 2147483647 h 257"/>
              <a:gd name="T28" fmla="*/ 2147483647 w 129"/>
              <a:gd name="T29" fmla="*/ 2147483647 h 257"/>
              <a:gd name="T30" fmla="*/ 0 w 129"/>
              <a:gd name="T31" fmla="*/ 2147483647 h 257"/>
              <a:gd name="T32" fmla="*/ 2147483647 w 129"/>
              <a:gd name="T33" fmla="*/ 2147483647 h 257"/>
              <a:gd name="T34" fmla="*/ 2147483647 w 129"/>
              <a:gd name="T35" fmla="*/ 2147483647 h 257"/>
              <a:gd name="T36" fmla="*/ 2147483647 w 129"/>
              <a:gd name="T37" fmla="*/ 2147483647 h 25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9"/>
              <a:gd name="T58" fmla="*/ 0 h 257"/>
              <a:gd name="T59" fmla="*/ 129 w 129"/>
              <a:gd name="T60" fmla="*/ 257 h 25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9" h="257">
                <a:moveTo>
                  <a:pt x="24" y="232"/>
                </a:moveTo>
                <a:lnTo>
                  <a:pt x="32" y="248"/>
                </a:lnTo>
                <a:lnTo>
                  <a:pt x="56" y="256"/>
                </a:lnTo>
                <a:lnTo>
                  <a:pt x="64" y="224"/>
                </a:lnTo>
                <a:lnTo>
                  <a:pt x="104" y="184"/>
                </a:lnTo>
                <a:lnTo>
                  <a:pt x="104" y="128"/>
                </a:lnTo>
                <a:lnTo>
                  <a:pt x="120" y="96"/>
                </a:lnTo>
                <a:lnTo>
                  <a:pt x="128" y="72"/>
                </a:lnTo>
                <a:lnTo>
                  <a:pt x="112" y="56"/>
                </a:lnTo>
                <a:lnTo>
                  <a:pt x="104" y="0"/>
                </a:lnTo>
                <a:lnTo>
                  <a:pt x="64" y="24"/>
                </a:lnTo>
                <a:lnTo>
                  <a:pt x="48" y="24"/>
                </a:lnTo>
                <a:lnTo>
                  <a:pt x="56" y="40"/>
                </a:lnTo>
                <a:lnTo>
                  <a:pt x="24" y="72"/>
                </a:lnTo>
                <a:lnTo>
                  <a:pt x="24" y="112"/>
                </a:lnTo>
                <a:lnTo>
                  <a:pt x="0" y="136"/>
                </a:lnTo>
                <a:lnTo>
                  <a:pt x="8" y="168"/>
                </a:lnTo>
                <a:lnTo>
                  <a:pt x="16" y="224"/>
                </a:lnTo>
                <a:lnTo>
                  <a:pt x="24" y="232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105" name="Rectangle 177"/>
          <p:cNvSpPr>
            <a:spLocks noChangeArrowheads="1"/>
          </p:cNvSpPr>
          <p:nvPr/>
        </p:nvSpPr>
        <p:spPr bwMode="auto">
          <a:xfrm>
            <a:off x="6357734" y="2025012"/>
            <a:ext cx="431453" cy="18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黑龙江</a:t>
            </a:r>
          </a:p>
        </p:txBody>
      </p:sp>
      <p:sp>
        <p:nvSpPr>
          <p:cNvPr id="106" name="Rectangle 178"/>
          <p:cNvSpPr>
            <a:spLocks noChangeArrowheads="1"/>
          </p:cNvSpPr>
          <p:nvPr/>
        </p:nvSpPr>
        <p:spPr bwMode="auto">
          <a:xfrm>
            <a:off x="6289310" y="2551500"/>
            <a:ext cx="269896" cy="18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吉林</a:t>
            </a:r>
          </a:p>
        </p:txBody>
      </p:sp>
      <p:sp>
        <p:nvSpPr>
          <p:cNvPr id="107" name="Rectangle 179"/>
          <p:cNvSpPr>
            <a:spLocks noChangeArrowheads="1"/>
          </p:cNvSpPr>
          <p:nvPr/>
        </p:nvSpPr>
        <p:spPr bwMode="auto">
          <a:xfrm>
            <a:off x="5905373" y="2893622"/>
            <a:ext cx="344022" cy="15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辽宁</a:t>
            </a:r>
          </a:p>
        </p:txBody>
      </p:sp>
      <p:sp>
        <p:nvSpPr>
          <p:cNvPr id="108" name="Rectangle 180"/>
          <p:cNvSpPr>
            <a:spLocks noChangeArrowheads="1"/>
          </p:cNvSpPr>
          <p:nvPr/>
        </p:nvSpPr>
        <p:spPr bwMode="auto">
          <a:xfrm>
            <a:off x="5181213" y="3496136"/>
            <a:ext cx="296506" cy="18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河北</a:t>
            </a:r>
          </a:p>
        </p:txBody>
      </p:sp>
      <p:sp>
        <p:nvSpPr>
          <p:cNvPr id="109" name="Rectangle 182"/>
          <p:cNvSpPr>
            <a:spLocks noChangeArrowheads="1"/>
          </p:cNvSpPr>
          <p:nvPr/>
        </p:nvSpPr>
        <p:spPr bwMode="auto">
          <a:xfrm>
            <a:off x="5606965" y="5185839"/>
            <a:ext cx="349725" cy="1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福建</a:t>
            </a:r>
          </a:p>
        </p:txBody>
      </p:sp>
      <p:sp>
        <p:nvSpPr>
          <p:cNvPr id="110" name="Rectangle 183"/>
          <p:cNvSpPr>
            <a:spLocks noChangeArrowheads="1"/>
          </p:cNvSpPr>
          <p:nvPr/>
        </p:nvSpPr>
        <p:spPr bwMode="auto">
          <a:xfrm>
            <a:off x="5382685" y="4895035"/>
            <a:ext cx="266095" cy="17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江西</a:t>
            </a:r>
          </a:p>
        </p:txBody>
      </p:sp>
      <p:sp>
        <p:nvSpPr>
          <p:cNvPr id="111" name="Rectangle 184"/>
          <p:cNvSpPr>
            <a:spLocks noChangeArrowheads="1"/>
          </p:cNvSpPr>
          <p:nvPr/>
        </p:nvSpPr>
        <p:spPr bwMode="auto">
          <a:xfrm>
            <a:off x="5479621" y="4436971"/>
            <a:ext cx="315512" cy="20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安徽</a:t>
            </a:r>
          </a:p>
        </p:txBody>
      </p:sp>
      <p:sp>
        <p:nvSpPr>
          <p:cNvPr id="112" name="Rectangle 185"/>
          <p:cNvSpPr>
            <a:spLocks noChangeArrowheads="1"/>
          </p:cNvSpPr>
          <p:nvPr/>
        </p:nvSpPr>
        <p:spPr bwMode="auto">
          <a:xfrm>
            <a:off x="4774469" y="4551012"/>
            <a:ext cx="256592" cy="18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湖北</a:t>
            </a:r>
          </a:p>
        </p:txBody>
      </p:sp>
      <p:sp>
        <p:nvSpPr>
          <p:cNvPr id="113" name="Rectangle 186"/>
          <p:cNvSpPr>
            <a:spLocks noChangeArrowheads="1"/>
          </p:cNvSpPr>
          <p:nvPr/>
        </p:nvSpPr>
        <p:spPr bwMode="auto">
          <a:xfrm>
            <a:off x="4707946" y="5050890"/>
            <a:ext cx="323115" cy="18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湖南</a:t>
            </a:r>
          </a:p>
        </p:txBody>
      </p:sp>
      <p:sp>
        <p:nvSpPr>
          <p:cNvPr id="114" name="Rectangle 188"/>
          <p:cNvSpPr>
            <a:spLocks noChangeArrowheads="1"/>
          </p:cNvSpPr>
          <p:nvPr/>
        </p:nvSpPr>
        <p:spPr bwMode="auto">
          <a:xfrm>
            <a:off x="4445652" y="5533662"/>
            <a:ext cx="279399" cy="12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广西</a:t>
            </a:r>
          </a:p>
        </p:txBody>
      </p:sp>
      <p:sp>
        <p:nvSpPr>
          <p:cNvPr id="115" name="Rectangle 191"/>
          <p:cNvSpPr>
            <a:spLocks noChangeArrowheads="1"/>
          </p:cNvSpPr>
          <p:nvPr/>
        </p:nvSpPr>
        <p:spPr bwMode="auto">
          <a:xfrm>
            <a:off x="4801078" y="3731820"/>
            <a:ext cx="304108" cy="17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山西</a:t>
            </a:r>
          </a:p>
        </p:txBody>
      </p:sp>
      <p:sp>
        <p:nvSpPr>
          <p:cNvPr id="116" name="Rectangle 192"/>
          <p:cNvSpPr>
            <a:spLocks noChangeArrowheads="1"/>
          </p:cNvSpPr>
          <p:nvPr/>
        </p:nvSpPr>
        <p:spPr bwMode="auto">
          <a:xfrm>
            <a:off x="4377228" y="3102697"/>
            <a:ext cx="427652" cy="13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内蒙古</a:t>
            </a:r>
          </a:p>
        </p:txBody>
      </p:sp>
      <p:sp>
        <p:nvSpPr>
          <p:cNvPr id="117" name="Rectangle 193"/>
          <p:cNvSpPr>
            <a:spLocks noChangeArrowheads="1"/>
          </p:cNvSpPr>
          <p:nvPr/>
        </p:nvSpPr>
        <p:spPr bwMode="auto">
          <a:xfrm>
            <a:off x="4356320" y="4094850"/>
            <a:ext cx="288903" cy="18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陕西</a:t>
            </a:r>
          </a:p>
        </p:txBody>
      </p:sp>
      <p:sp>
        <p:nvSpPr>
          <p:cNvPr id="118" name="Rectangle 194"/>
          <p:cNvSpPr>
            <a:spLocks noChangeArrowheads="1"/>
          </p:cNvSpPr>
          <p:nvPr/>
        </p:nvSpPr>
        <p:spPr bwMode="auto">
          <a:xfrm>
            <a:off x="4124437" y="3594971"/>
            <a:ext cx="288903" cy="18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宁夏</a:t>
            </a:r>
          </a:p>
        </p:txBody>
      </p:sp>
      <p:sp>
        <p:nvSpPr>
          <p:cNvPr id="119" name="Rectangle 195"/>
          <p:cNvSpPr>
            <a:spLocks noChangeArrowheads="1"/>
          </p:cNvSpPr>
          <p:nvPr/>
        </p:nvSpPr>
        <p:spPr bwMode="auto">
          <a:xfrm>
            <a:off x="3101873" y="3089391"/>
            <a:ext cx="309811" cy="18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甘肃</a:t>
            </a:r>
          </a:p>
        </p:txBody>
      </p:sp>
      <p:sp>
        <p:nvSpPr>
          <p:cNvPr id="120" name="Rectangle 196"/>
          <p:cNvSpPr>
            <a:spLocks noChangeArrowheads="1"/>
          </p:cNvSpPr>
          <p:nvPr/>
        </p:nvSpPr>
        <p:spPr bwMode="auto">
          <a:xfrm>
            <a:off x="2759751" y="3724218"/>
            <a:ext cx="266095" cy="18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青海</a:t>
            </a:r>
          </a:p>
        </p:txBody>
      </p:sp>
      <p:sp>
        <p:nvSpPr>
          <p:cNvPr id="121" name="Rectangle 197"/>
          <p:cNvSpPr>
            <a:spLocks noChangeArrowheads="1"/>
          </p:cNvSpPr>
          <p:nvPr/>
        </p:nvSpPr>
        <p:spPr bwMode="auto">
          <a:xfrm>
            <a:off x="3527625" y="4568118"/>
            <a:ext cx="345923" cy="17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四川</a:t>
            </a:r>
          </a:p>
          <a:p>
            <a:pPr algn="ctr">
              <a:lnSpc>
                <a:spcPts val="1363"/>
              </a:lnSpc>
            </a:pPr>
            <a:endParaRPr lang="zh-CN" altLang="en-US" sz="958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" name="Rectangle 198"/>
          <p:cNvSpPr>
            <a:spLocks noChangeArrowheads="1"/>
          </p:cNvSpPr>
          <p:nvPr/>
        </p:nvSpPr>
        <p:spPr bwMode="auto">
          <a:xfrm>
            <a:off x="4095927" y="5178236"/>
            <a:ext cx="317413" cy="17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贵州</a:t>
            </a:r>
          </a:p>
        </p:txBody>
      </p:sp>
      <p:sp>
        <p:nvSpPr>
          <p:cNvPr id="123" name="Rectangle 199"/>
          <p:cNvSpPr>
            <a:spLocks noChangeArrowheads="1"/>
          </p:cNvSpPr>
          <p:nvPr/>
        </p:nvSpPr>
        <p:spPr bwMode="auto">
          <a:xfrm>
            <a:off x="3324252" y="5383509"/>
            <a:ext cx="317413" cy="18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云南</a:t>
            </a:r>
          </a:p>
        </p:txBody>
      </p:sp>
      <p:sp>
        <p:nvSpPr>
          <p:cNvPr id="124" name="Rectangle 200"/>
          <p:cNvSpPr>
            <a:spLocks noChangeArrowheads="1"/>
          </p:cNvSpPr>
          <p:nvPr/>
        </p:nvSpPr>
        <p:spPr bwMode="auto">
          <a:xfrm>
            <a:off x="1796108" y="4235500"/>
            <a:ext cx="298406" cy="18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西藏</a:t>
            </a:r>
          </a:p>
        </p:txBody>
      </p:sp>
      <p:sp>
        <p:nvSpPr>
          <p:cNvPr id="125" name="Rectangle 201"/>
          <p:cNvSpPr>
            <a:spLocks noChangeArrowheads="1"/>
          </p:cNvSpPr>
          <p:nvPr/>
        </p:nvSpPr>
        <p:spPr bwMode="auto">
          <a:xfrm>
            <a:off x="1727684" y="2790985"/>
            <a:ext cx="290803" cy="17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新疆</a:t>
            </a:r>
          </a:p>
        </p:txBody>
      </p:sp>
      <p:sp>
        <p:nvSpPr>
          <p:cNvPr id="126" name="Rectangle 202"/>
          <p:cNvSpPr>
            <a:spLocks noChangeArrowheads="1"/>
          </p:cNvSpPr>
          <p:nvPr/>
        </p:nvSpPr>
        <p:spPr bwMode="auto">
          <a:xfrm>
            <a:off x="5690595" y="4157572"/>
            <a:ext cx="326916" cy="12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江苏</a:t>
            </a:r>
          </a:p>
        </p:txBody>
      </p:sp>
      <p:sp>
        <p:nvSpPr>
          <p:cNvPr id="127" name="Rectangle 203"/>
          <p:cNvSpPr>
            <a:spLocks noChangeArrowheads="1"/>
          </p:cNvSpPr>
          <p:nvPr/>
        </p:nvSpPr>
        <p:spPr bwMode="auto">
          <a:xfrm>
            <a:off x="5823642" y="4773391"/>
            <a:ext cx="288903" cy="11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浙江</a:t>
            </a:r>
          </a:p>
        </p:txBody>
      </p:sp>
      <p:sp>
        <p:nvSpPr>
          <p:cNvPr id="128" name="Rectangle 205"/>
          <p:cNvSpPr>
            <a:spLocks noChangeArrowheads="1"/>
          </p:cNvSpPr>
          <p:nvPr/>
        </p:nvSpPr>
        <p:spPr bwMode="auto">
          <a:xfrm rot="-3120000">
            <a:off x="6070731" y="5385409"/>
            <a:ext cx="330718" cy="17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台湾</a:t>
            </a:r>
          </a:p>
        </p:txBody>
      </p:sp>
      <p:sp>
        <p:nvSpPr>
          <p:cNvPr id="129" name="Rectangle 206"/>
          <p:cNvSpPr>
            <a:spLocks noChangeArrowheads="1"/>
          </p:cNvSpPr>
          <p:nvPr/>
        </p:nvSpPr>
        <p:spPr bwMode="auto">
          <a:xfrm>
            <a:off x="5557548" y="3406805"/>
            <a:ext cx="309811" cy="17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天津</a:t>
            </a:r>
          </a:p>
        </p:txBody>
      </p:sp>
      <p:sp>
        <p:nvSpPr>
          <p:cNvPr id="130" name="Rectangle 198"/>
          <p:cNvSpPr>
            <a:spLocks noChangeArrowheads="1"/>
          </p:cNvSpPr>
          <p:nvPr/>
        </p:nvSpPr>
        <p:spPr bwMode="auto">
          <a:xfrm>
            <a:off x="4242279" y="4765788"/>
            <a:ext cx="317414" cy="17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重庆</a:t>
            </a:r>
          </a:p>
        </p:txBody>
      </p:sp>
      <p:sp>
        <p:nvSpPr>
          <p:cNvPr id="131" name="Freeform 155"/>
          <p:cNvSpPr>
            <a:spLocks/>
          </p:cNvSpPr>
          <p:nvPr/>
        </p:nvSpPr>
        <p:spPr bwMode="auto">
          <a:xfrm>
            <a:off x="6082135" y="4457878"/>
            <a:ext cx="129246" cy="106438"/>
          </a:xfrm>
          <a:custGeom>
            <a:avLst/>
            <a:gdLst>
              <a:gd name="T0" fmla="*/ 2147483647 w 65"/>
              <a:gd name="T1" fmla="*/ 0 h 57"/>
              <a:gd name="T2" fmla="*/ 0 w 65"/>
              <a:gd name="T3" fmla="*/ 2147483647 h 57"/>
              <a:gd name="T4" fmla="*/ 2147483647 w 65"/>
              <a:gd name="T5" fmla="*/ 2147483647 h 57"/>
              <a:gd name="T6" fmla="*/ 2147483647 w 65"/>
              <a:gd name="T7" fmla="*/ 2147483647 h 57"/>
              <a:gd name="T8" fmla="*/ 2147483647 w 65"/>
              <a:gd name="T9" fmla="*/ 2147483647 h 57"/>
              <a:gd name="T10" fmla="*/ 2147483647 w 65"/>
              <a:gd name="T11" fmla="*/ 0 h 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5"/>
              <a:gd name="T19" fmla="*/ 0 h 57"/>
              <a:gd name="T20" fmla="*/ 65 w 65"/>
              <a:gd name="T21" fmla="*/ 57 h 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5" h="57">
                <a:moveTo>
                  <a:pt x="24" y="0"/>
                </a:moveTo>
                <a:lnTo>
                  <a:pt x="0" y="40"/>
                </a:lnTo>
                <a:lnTo>
                  <a:pt x="24" y="56"/>
                </a:lnTo>
                <a:lnTo>
                  <a:pt x="64" y="40"/>
                </a:lnTo>
                <a:lnTo>
                  <a:pt x="64" y="24"/>
                </a:lnTo>
                <a:lnTo>
                  <a:pt x="24" y="0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132" name="Freeform 153"/>
          <p:cNvSpPr>
            <a:spLocks/>
          </p:cNvSpPr>
          <p:nvPr/>
        </p:nvSpPr>
        <p:spPr bwMode="auto">
          <a:xfrm>
            <a:off x="5300957" y="3541752"/>
            <a:ext cx="887616" cy="549296"/>
          </a:xfrm>
          <a:custGeom>
            <a:avLst/>
            <a:gdLst>
              <a:gd name="T0" fmla="*/ 2147483647 w 433"/>
              <a:gd name="T1" fmla="*/ 2147483647 h 289"/>
              <a:gd name="T2" fmla="*/ 2147483647 w 433"/>
              <a:gd name="T3" fmla="*/ 2147483647 h 289"/>
              <a:gd name="T4" fmla="*/ 2147483647 w 433"/>
              <a:gd name="T5" fmla="*/ 2147483647 h 289"/>
              <a:gd name="T6" fmla="*/ 2147483647 w 433"/>
              <a:gd name="T7" fmla="*/ 2147483647 h 289"/>
              <a:gd name="T8" fmla="*/ 2147483647 w 433"/>
              <a:gd name="T9" fmla="*/ 2147483647 h 289"/>
              <a:gd name="T10" fmla="*/ 2147483647 w 433"/>
              <a:gd name="T11" fmla="*/ 2147483647 h 289"/>
              <a:gd name="T12" fmla="*/ 2147483647 w 433"/>
              <a:gd name="T13" fmla="*/ 2147483647 h 289"/>
              <a:gd name="T14" fmla="*/ 2147483647 w 433"/>
              <a:gd name="T15" fmla="*/ 2147483647 h 289"/>
              <a:gd name="T16" fmla="*/ 2147483647 w 433"/>
              <a:gd name="T17" fmla="*/ 2147483647 h 289"/>
              <a:gd name="T18" fmla="*/ 2147483647 w 433"/>
              <a:gd name="T19" fmla="*/ 2147483647 h 289"/>
              <a:gd name="T20" fmla="*/ 0 w 433"/>
              <a:gd name="T21" fmla="*/ 2147483647 h 289"/>
              <a:gd name="T22" fmla="*/ 2147483647 w 433"/>
              <a:gd name="T23" fmla="*/ 2147483647 h 289"/>
              <a:gd name="T24" fmla="*/ 2147483647 w 433"/>
              <a:gd name="T25" fmla="*/ 2147483647 h 289"/>
              <a:gd name="T26" fmla="*/ 2147483647 w 433"/>
              <a:gd name="T27" fmla="*/ 2147483647 h 289"/>
              <a:gd name="T28" fmla="*/ 2147483647 w 433"/>
              <a:gd name="T29" fmla="*/ 2147483647 h 289"/>
              <a:gd name="T30" fmla="*/ 2147483647 w 433"/>
              <a:gd name="T31" fmla="*/ 2147483647 h 289"/>
              <a:gd name="T32" fmla="*/ 2147483647 w 433"/>
              <a:gd name="T33" fmla="*/ 2147483647 h 289"/>
              <a:gd name="T34" fmla="*/ 2147483647 w 433"/>
              <a:gd name="T35" fmla="*/ 2147483647 h 289"/>
              <a:gd name="T36" fmla="*/ 2147483647 w 433"/>
              <a:gd name="T37" fmla="*/ 2147483647 h 289"/>
              <a:gd name="T38" fmla="*/ 2147483647 w 433"/>
              <a:gd name="T39" fmla="*/ 2147483647 h 289"/>
              <a:gd name="T40" fmla="*/ 2147483647 w 433"/>
              <a:gd name="T41" fmla="*/ 2147483647 h 289"/>
              <a:gd name="T42" fmla="*/ 2147483647 w 433"/>
              <a:gd name="T43" fmla="*/ 2147483647 h 289"/>
              <a:gd name="T44" fmla="*/ 2147483647 w 433"/>
              <a:gd name="T45" fmla="*/ 2147483647 h 289"/>
              <a:gd name="T46" fmla="*/ 2147483647 w 433"/>
              <a:gd name="T47" fmla="*/ 2147483647 h 289"/>
              <a:gd name="T48" fmla="*/ 2147483647 w 433"/>
              <a:gd name="T49" fmla="*/ 2147483647 h 289"/>
              <a:gd name="T50" fmla="*/ 2147483647 w 433"/>
              <a:gd name="T51" fmla="*/ 2147483647 h 289"/>
              <a:gd name="T52" fmla="*/ 2147483647 w 433"/>
              <a:gd name="T53" fmla="*/ 2147483647 h 289"/>
              <a:gd name="T54" fmla="*/ 2147483647 w 433"/>
              <a:gd name="T55" fmla="*/ 2147483647 h 289"/>
              <a:gd name="T56" fmla="*/ 2147483647 w 433"/>
              <a:gd name="T57" fmla="*/ 2147483647 h 289"/>
              <a:gd name="T58" fmla="*/ 2147483647 w 433"/>
              <a:gd name="T59" fmla="*/ 2147483647 h 289"/>
              <a:gd name="T60" fmla="*/ 2147483647 w 433"/>
              <a:gd name="T61" fmla="*/ 2147483647 h 289"/>
              <a:gd name="T62" fmla="*/ 2147483647 w 433"/>
              <a:gd name="T63" fmla="*/ 2147483647 h 289"/>
              <a:gd name="T64" fmla="*/ 2147483647 w 433"/>
              <a:gd name="T65" fmla="*/ 2147483647 h 289"/>
              <a:gd name="T66" fmla="*/ 2147483647 w 433"/>
              <a:gd name="T67" fmla="*/ 2147483647 h 289"/>
              <a:gd name="T68" fmla="*/ 2147483647 w 433"/>
              <a:gd name="T69" fmla="*/ 2147483647 h 289"/>
              <a:gd name="T70" fmla="*/ 2147483647 w 433"/>
              <a:gd name="T71" fmla="*/ 2147483647 h 289"/>
              <a:gd name="T72" fmla="*/ 2147483647 w 433"/>
              <a:gd name="T73" fmla="*/ 2147483647 h 289"/>
              <a:gd name="T74" fmla="*/ 2147483647 w 433"/>
              <a:gd name="T75" fmla="*/ 2147483647 h 289"/>
              <a:gd name="T76" fmla="*/ 2147483647 w 433"/>
              <a:gd name="T77" fmla="*/ 2147483647 h 289"/>
              <a:gd name="T78" fmla="*/ 2147483647 w 433"/>
              <a:gd name="T79" fmla="*/ 0 h 289"/>
              <a:gd name="T80" fmla="*/ 2147483647 w 433"/>
              <a:gd name="T81" fmla="*/ 2147483647 h 289"/>
              <a:gd name="T82" fmla="*/ 2147483647 w 433"/>
              <a:gd name="T83" fmla="*/ 2147483647 h 289"/>
              <a:gd name="T84" fmla="*/ 2147483647 w 433"/>
              <a:gd name="T85" fmla="*/ 2147483647 h 289"/>
              <a:gd name="T86" fmla="*/ 2147483647 w 433"/>
              <a:gd name="T87" fmla="*/ 2147483647 h 289"/>
              <a:gd name="T88" fmla="*/ 2147483647 w 433"/>
              <a:gd name="T89" fmla="*/ 2147483647 h 289"/>
              <a:gd name="T90" fmla="*/ 2147483647 w 433"/>
              <a:gd name="T91" fmla="*/ 2147483647 h 289"/>
              <a:gd name="T92" fmla="*/ 2147483647 w 433"/>
              <a:gd name="T93" fmla="*/ 0 h 289"/>
              <a:gd name="T94" fmla="*/ 2147483647 w 433"/>
              <a:gd name="T95" fmla="*/ 0 h 289"/>
              <a:gd name="T96" fmla="*/ 2147483647 w 433"/>
              <a:gd name="T97" fmla="*/ 0 h 289"/>
              <a:gd name="T98" fmla="*/ 2147483647 w 433"/>
              <a:gd name="T99" fmla="*/ 2147483647 h 289"/>
              <a:gd name="T100" fmla="*/ 2147483647 w 433"/>
              <a:gd name="T101" fmla="*/ 2147483647 h 2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33"/>
              <a:gd name="T154" fmla="*/ 0 h 289"/>
              <a:gd name="T155" fmla="*/ 433 w 433"/>
              <a:gd name="T156" fmla="*/ 289 h 28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33" h="289">
                <a:moveTo>
                  <a:pt x="152" y="8"/>
                </a:moveTo>
                <a:lnTo>
                  <a:pt x="136" y="24"/>
                </a:lnTo>
                <a:lnTo>
                  <a:pt x="96" y="32"/>
                </a:lnTo>
                <a:lnTo>
                  <a:pt x="56" y="72"/>
                </a:lnTo>
                <a:lnTo>
                  <a:pt x="16" y="128"/>
                </a:lnTo>
                <a:lnTo>
                  <a:pt x="16" y="160"/>
                </a:lnTo>
                <a:lnTo>
                  <a:pt x="32" y="184"/>
                </a:lnTo>
                <a:lnTo>
                  <a:pt x="48" y="176"/>
                </a:lnTo>
                <a:lnTo>
                  <a:pt x="64" y="176"/>
                </a:lnTo>
                <a:lnTo>
                  <a:pt x="8" y="224"/>
                </a:lnTo>
                <a:lnTo>
                  <a:pt x="0" y="248"/>
                </a:lnTo>
                <a:lnTo>
                  <a:pt x="16" y="256"/>
                </a:lnTo>
                <a:lnTo>
                  <a:pt x="48" y="288"/>
                </a:lnTo>
                <a:lnTo>
                  <a:pt x="80" y="288"/>
                </a:lnTo>
                <a:lnTo>
                  <a:pt x="96" y="272"/>
                </a:lnTo>
                <a:lnTo>
                  <a:pt x="96" y="256"/>
                </a:lnTo>
                <a:lnTo>
                  <a:pt x="112" y="264"/>
                </a:lnTo>
                <a:lnTo>
                  <a:pt x="120" y="272"/>
                </a:lnTo>
                <a:lnTo>
                  <a:pt x="152" y="288"/>
                </a:lnTo>
                <a:lnTo>
                  <a:pt x="168" y="272"/>
                </a:lnTo>
                <a:lnTo>
                  <a:pt x="192" y="272"/>
                </a:lnTo>
                <a:lnTo>
                  <a:pt x="192" y="288"/>
                </a:lnTo>
                <a:lnTo>
                  <a:pt x="208" y="280"/>
                </a:lnTo>
                <a:lnTo>
                  <a:pt x="240" y="232"/>
                </a:lnTo>
                <a:lnTo>
                  <a:pt x="256" y="232"/>
                </a:lnTo>
                <a:lnTo>
                  <a:pt x="296" y="168"/>
                </a:lnTo>
                <a:lnTo>
                  <a:pt x="296" y="144"/>
                </a:lnTo>
                <a:lnTo>
                  <a:pt x="304" y="136"/>
                </a:lnTo>
                <a:lnTo>
                  <a:pt x="312" y="152"/>
                </a:lnTo>
                <a:lnTo>
                  <a:pt x="344" y="96"/>
                </a:lnTo>
                <a:lnTo>
                  <a:pt x="376" y="80"/>
                </a:lnTo>
                <a:lnTo>
                  <a:pt x="376" y="88"/>
                </a:lnTo>
                <a:lnTo>
                  <a:pt x="400" y="64"/>
                </a:lnTo>
                <a:lnTo>
                  <a:pt x="416" y="72"/>
                </a:lnTo>
                <a:lnTo>
                  <a:pt x="432" y="24"/>
                </a:lnTo>
                <a:lnTo>
                  <a:pt x="424" y="16"/>
                </a:lnTo>
                <a:lnTo>
                  <a:pt x="400" y="16"/>
                </a:lnTo>
                <a:lnTo>
                  <a:pt x="384" y="24"/>
                </a:lnTo>
                <a:lnTo>
                  <a:pt x="344" y="24"/>
                </a:lnTo>
                <a:lnTo>
                  <a:pt x="328" y="0"/>
                </a:lnTo>
                <a:lnTo>
                  <a:pt x="272" y="40"/>
                </a:lnTo>
                <a:lnTo>
                  <a:pt x="264" y="64"/>
                </a:lnTo>
                <a:lnTo>
                  <a:pt x="248" y="64"/>
                </a:lnTo>
                <a:lnTo>
                  <a:pt x="200" y="64"/>
                </a:lnTo>
                <a:lnTo>
                  <a:pt x="200" y="48"/>
                </a:lnTo>
                <a:lnTo>
                  <a:pt x="216" y="32"/>
                </a:lnTo>
                <a:lnTo>
                  <a:pt x="200" y="0"/>
                </a:lnTo>
                <a:lnTo>
                  <a:pt x="176" y="0"/>
                </a:lnTo>
                <a:lnTo>
                  <a:pt x="168" y="0"/>
                </a:lnTo>
                <a:lnTo>
                  <a:pt x="160" y="16"/>
                </a:lnTo>
                <a:lnTo>
                  <a:pt x="152" y="8"/>
                </a:lnTo>
              </a:path>
            </a:pathLst>
          </a:custGeom>
          <a:solidFill>
            <a:srgbClr val="7FC765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133" name="Rectangle 181"/>
          <p:cNvSpPr>
            <a:spLocks noChangeArrowheads="1"/>
          </p:cNvSpPr>
          <p:nvPr/>
        </p:nvSpPr>
        <p:spPr bwMode="auto">
          <a:xfrm>
            <a:off x="5492925" y="3760330"/>
            <a:ext cx="296506" cy="18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山东</a:t>
            </a:r>
          </a:p>
        </p:txBody>
      </p:sp>
      <p:sp>
        <p:nvSpPr>
          <p:cNvPr id="134" name="Freeform 169"/>
          <p:cNvSpPr>
            <a:spLocks/>
          </p:cNvSpPr>
          <p:nvPr/>
        </p:nvSpPr>
        <p:spPr bwMode="auto">
          <a:xfrm>
            <a:off x="4744058" y="3845860"/>
            <a:ext cx="771675" cy="676641"/>
          </a:xfrm>
          <a:custGeom>
            <a:avLst/>
            <a:gdLst>
              <a:gd name="T0" fmla="*/ 2147483647 w 377"/>
              <a:gd name="T1" fmla="*/ 2147483647 h 361"/>
              <a:gd name="T2" fmla="*/ 2147483647 w 377"/>
              <a:gd name="T3" fmla="*/ 0 h 361"/>
              <a:gd name="T4" fmla="*/ 2147483647 w 377"/>
              <a:gd name="T5" fmla="*/ 2147483647 h 361"/>
              <a:gd name="T6" fmla="*/ 2147483647 w 377"/>
              <a:gd name="T7" fmla="*/ 2147483647 h 361"/>
              <a:gd name="T8" fmla="*/ 2147483647 w 377"/>
              <a:gd name="T9" fmla="*/ 2147483647 h 361"/>
              <a:gd name="T10" fmla="*/ 2147483647 w 377"/>
              <a:gd name="T11" fmla="*/ 2147483647 h 361"/>
              <a:gd name="T12" fmla="*/ 2147483647 w 377"/>
              <a:gd name="T13" fmla="*/ 2147483647 h 361"/>
              <a:gd name="T14" fmla="*/ 2147483647 w 377"/>
              <a:gd name="T15" fmla="*/ 2147483647 h 361"/>
              <a:gd name="T16" fmla="*/ 2147483647 w 377"/>
              <a:gd name="T17" fmla="*/ 2147483647 h 361"/>
              <a:gd name="T18" fmla="*/ 2147483647 w 377"/>
              <a:gd name="T19" fmla="*/ 2147483647 h 361"/>
              <a:gd name="T20" fmla="*/ 2147483647 w 377"/>
              <a:gd name="T21" fmla="*/ 2147483647 h 361"/>
              <a:gd name="T22" fmla="*/ 2147483647 w 377"/>
              <a:gd name="T23" fmla="*/ 2147483647 h 361"/>
              <a:gd name="T24" fmla="*/ 2147483647 w 377"/>
              <a:gd name="T25" fmla="*/ 2147483647 h 361"/>
              <a:gd name="T26" fmla="*/ 2147483647 w 377"/>
              <a:gd name="T27" fmla="*/ 2147483647 h 361"/>
              <a:gd name="T28" fmla="*/ 2147483647 w 377"/>
              <a:gd name="T29" fmla="*/ 2147483647 h 361"/>
              <a:gd name="T30" fmla="*/ 2147483647 w 377"/>
              <a:gd name="T31" fmla="*/ 2147483647 h 361"/>
              <a:gd name="T32" fmla="*/ 2147483647 w 377"/>
              <a:gd name="T33" fmla="*/ 2147483647 h 361"/>
              <a:gd name="T34" fmla="*/ 2147483647 w 377"/>
              <a:gd name="T35" fmla="*/ 2147483647 h 361"/>
              <a:gd name="T36" fmla="*/ 2147483647 w 377"/>
              <a:gd name="T37" fmla="*/ 2147483647 h 361"/>
              <a:gd name="T38" fmla="*/ 2147483647 w 377"/>
              <a:gd name="T39" fmla="*/ 2147483647 h 361"/>
              <a:gd name="T40" fmla="*/ 2147483647 w 377"/>
              <a:gd name="T41" fmla="*/ 2147483647 h 361"/>
              <a:gd name="T42" fmla="*/ 2147483647 w 377"/>
              <a:gd name="T43" fmla="*/ 2147483647 h 361"/>
              <a:gd name="T44" fmla="*/ 2147483647 w 377"/>
              <a:gd name="T45" fmla="*/ 2147483647 h 361"/>
              <a:gd name="T46" fmla="*/ 2147483647 w 377"/>
              <a:gd name="T47" fmla="*/ 2147483647 h 361"/>
              <a:gd name="T48" fmla="*/ 2147483647 w 377"/>
              <a:gd name="T49" fmla="*/ 2147483647 h 361"/>
              <a:gd name="T50" fmla="*/ 2147483647 w 377"/>
              <a:gd name="T51" fmla="*/ 2147483647 h 361"/>
              <a:gd name="T52" fmla="*/ 2147483647 w 377"/>
              <a:gd name="T53" fmla="*/ 2147483647 h 361"/>
              <a:gd name="T54" fmla="*/ 2147483647 w 377"/>
              <a:gd name="T55" fmla="*/ 2147483647 h 361"/>
              <a:gd name="T56" fmla="*/ 2147483647 w 377"/>
              <a:gd name="T57" fmla="*/ 2147483647 h 361"/>
              <a:gd name="T58" fmla="*/ 2147483647 w 377"/>
              <a:gd name="T59" fmla="*/ 2147483647 h 361"/>
              <a:gd name="T60" fmla="*/ 2147483647 w 377"/>
              <a:gd name="T61" fmla="*/ 2147483647 h 361"/>
              <a:gd name="T62" fmla="*/ 2147483647 w 377"/>
              <a:gd name="T63" fmla="*/ 2147483647 h 361"/>
              <a:gd name="T64" fmla="*/ 2147483647 w 377"/>
              <a:gd name="T65" fmla="*/ 2147483647 h 361"/>
              <a:gd name="T66" fmla="*/ 2147483647 w 377"/>
              <a:gd name="T67" fmla="*/ 2147483647 h 361"/>
              <a:gd name="T68" fmla="*/ 2147483647 w 377"/>
              <a:gd name="T69" fmla="*/ 2147483647 h 361"/>
              <a:gd name="T70" fmla="*/ 2147483647 w 377"/>
              <a:gd name="T71" fmla="*/ 2147483647 h 361"/>
              <a:gd name="T72" fmla="*/ 2147483647 w 377"/>
              <a:gd name="T73" fmla="*/ 2147483647 h 361"/>
              <a:gd name="T74" fmla="*/ 2147483647 w 377"/>
              <a:gd name="T75" fmla="*/ 2147483647 h 361"/>
              <a:gd name="T76" fmla="*/ 2147483647 w 377"/>
              <a:gd name="T77" fmla="*/ 2147483647 h 361"/>
              <a:gd name="T78" fmla="*/ 2147483647 w 377"/>
              <a:gd name="T79" fmla="*/ 2147483647 h 361"/>
              <a:gd name="T80" fmla="*/ 2147483647 w 377"/>
              <a:gd name="T81" fmla="*/ 2147483647 h 361"/>
              <a:gd name="T82" fmla="*/ 2147483647 w 377"/>
              <a:gd name="T83" fmla="*/ 2147483647 h 361"/>
              <a:gd name="T84" fmla="*/ 0 w 377"/>
              <a:gd name="T85" fmla="*/ 2147483647 h 361"/>
              <a:gd name="T86" fmla="*/ 2147483647 w 377"/>
              <a:gd name="T87" fmla="*/ 2147483647 h 361"/>
              <a:gd name="T88" fmla="*/ 2147483647 w 377"/>
              <a:gd name="T89" fmla="*/ 2147483647 h 361"/>
              <a:gd name="T90" fmla="*/ 2147483647 w 377"/>
              <a:gd name="T91" fmla="*/ 2147483647 h 361"/>
              <a:gd name="T92" fmla="*/ 2147483647 w 377"/>
              <a:gd name="T93" fmla="*/ 2147483647 h 361"/>
              <a:gd name="T94" fmla="*/ 2147483647 w 377"/>
              <a:gd name="T95" fmla="*/ 2147483647 h 361"/>
              <a:gd name="T96" fmla="*/ 2147483647 w 377"/>
              <a:gd name="T97" fmla="*/ 2147483647 h 36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77"/>
              <a:gd name="T148" fmla="*/ 0 h 361"/>
              <a:gd name="T149" fmla="*/ 377 w 377"/>
              <a:gd name="T150" fmla="*/ 361 h 36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77" h="361">
                <a:moveTo>
                  <a:pt x="200" y="8"/>
                </a:moveTo>
                <a:lnTo>
                  <a:pt x="248" y="0"/>
                </a:lnTo>
                <a:lnTo>
                  <a:pt x="264" y="16"/>
                </a:lnTo>
                <a:lnTo>
                  <a:pt x="304" y="24"/>
                </a:lnTo>
                <a:lnTo>
                  <a:pt x="320" y="16"/>
                </a:lnTo>
                <a:lnTo>
                  <a:pt x="336" y="16"/>
                </a:lnTo>
                <a:lnTo>
                  <a:pt x="280" y="64"/>
                </a:lnTo>
                <a:lnTo>
                  <a:pt x="272" y="88"/>
                </a:lnTo>
                <a:lnTo>
                  <a:pt x="280" y="96"/>
                </a:lnTo>
                <a:lnTo>
                  <a:pt x="288" y="96"/>
                </a:lnTo>
                <a:lnTo>
                  <a:pt x="320" y="128"/>
                </a:lnTo>
                <a:lnTo>
                  <a:pt x="352" y="128"/>
                </a:lnTo>
                <a:lnTo>
                  <a:pt x="352" y="144"/>
                </a:lnTo>
                <a:lnTo>
                  <a:pt x="376" y="152"/>
                </a:lnTo>
                <a:lnTo>
                  <a:pt x="376" y="168"/>
                </a:lnTo>
                <a:lnTo>
                  <a:pt x="352" y="192"/>
                </a:lnTo>
                <a:lnTo>
                  <a:pt x="352" y="176"/>
                </a:lnTo>
                <a:lnTo>
                  <a:pt x="328" y="160"/>
                </a:lnTo>
                <a:lnTo>
                  <a:pt x="312" y="160"/>
                </a:lnTo>
                <a:lnTo>
                  <a:pt x="312" y="208"/>
                </a:lnTo>
                <a:lnTo>
                  <a:pt x="304" y="240"/>
                </a:lnTo>
                <a:lnTo>
                  <a:pt x="280" y="240"/>
                </a:lnTo>
                <a:lnTo>
                  <a:pt x="272" y="248"/>
                </a:lnTo>
                <a:lnTo>
                  <a:pt x="288" y="256"/>
                </a:lnTo>
                <a:lnTo>
                  <a:pt x="296" y="272"/>
                </a:lnTo>
                <a:lnTo>
                  <a:pt x="320" y="288"/>
                </a:lnTo>
                <a:lnTo>
                  <a:pt x="344" y="280"/>
                </a:lnTo>
                <a:lnTo>
                  <a:pt x="352" y="336"/>
                </a:lnTo>
                <a:lnTo>
                  <a:pt x="304" y="360"/>
                </a:lnTo>
                <a:lnTo>
                  <a:pt x="296" y="352"/>
                </a:lnTo>
                <a:lnTo>
                  <a:pt x="288" y="360"/>
                </a:lnTo>
                <a:lnTo>
                  <a:pt x="256" y="360"/>
                </a:lnTo>
                <a:lnTo>
                  <a:pt x="240" y="344"/>
                </a:lnTo>
                <a:lnTo>
                  <a:pt x="232" y="360"/>
                </a:lnTo>
                <a:lnTo>
                  <a:pt x="216" y="344"/>
                </a:lnTo>
                <a:lnTo>
                  <a:pt x="216" y="320"/>
                </a:lnTo>
                <a:lnTo>
                  <a:pt x="192" y="304"/>
                </a:lnTo>
                <a:lnTo>
                  <a:pt x="176" y="312"/>
                </a:lnTo>
                <a:lnTo>
                  <a:pt x="160" y="304"/>
                </a:lnTo>
                <a:lnTo>
                  <a:pt x="88" y="296"/>
                </a:lnTo>
                <a:lnTo>
                  <a:pt x="48" y="232"/>
                </a:lnTo>
                <a:lnTo>
                  <a:pt x="16" y="184"/>
                </a:lnTo>
                <a:lnTo>
                  <a:pt x="0" y="128"/>
                </a:lnTo>
                <a:lnTo>
                  <a:pt x="32" y="128"/>
                </a:lnTo>
                <a:lnTo>
                  <a:pt x="112" y="80"/>
                </a:lnTo>
                <a:lnTo>
                  <a:pt x="136" y="80"/>
                </a:lnTo>
                <a:lnTo>
                  <a:pt x="168" y="80"/>
                </a:lnTo>
                <a:lnTo>
                  <a:pt x="192" y="48"/>
                </a:lnTo>
                <a:lnTo>
                  <a:pt x="200" y="8"/>
                </a:lnTo>
              </a:path>
            </a:pathLst>
          </a:custGeom>
          <a:solidFill>
            <a:srgbClr val="B2B2B2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135" name="Rectangle 190"/>
          <p:cNvSpPr>
            <a:spLocks noChangeArrowheads="1"/>
          </p:cNvSpPr>
          <p:nvPr/>
        </p:nvSpPr>
        <p:spPr bwMode="auto">
          <a:xfrm>
            <a:off x="4953133" y="4123359"/>
            <a:ext cx="309811" cy="18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河南</a:t>
            </a:r>
          </a:p>
        </p:txBody>
      </p:sp>
      <p:sp>
        <p:nvSpPr>
          <p:cNvPr id="136" name="Freeform 151"/>
          <p:cNvSpPr>
            <a:spLocks/>
          </p:cNvSpPr>
          <p:nvPr/>
        </p:nvSpPr>
        <p:spPr bwMode="auto">
          <a:xfrm>
            <a:off x="5306659" y="3136908"/>
            <a:ext cx="231883" cy="243287"/>
          </a:xfrm>
          <a:custGeom>
            <a:avLst/>
            <a:gdLst>
              <a:gd name="T0" fmla="*/ 2147483647 w 113"/>
              <a:gd name="T1" fmla="*/ 2147483647 h 129"/>
              <a:gd name="T2" fmla="*/ 2147483647 w 113"/>
              <a:gd name="T3" fmla="*/ 2147483647 h 129"/>
              <a:gd name="T4" fmla="*/ 2147483647 w 113"/>
              <a:gd name="T5" fmla="*/ 2147483647 h 129"/>
              <a:gd name="T6" fmla="*/ 2147483647 w 113"/>
              <a:gd name="T7" fmla="*/ 2147483647 h 129"/>
              <a:gd name="T8" fmla="*/ 2147483647 w 113"/>
              <a:gd name="T9" fmla="*/ 0 h 129"/>
              <a:gd name="T10" fmla="*/ 2147483647 w 113"/>
              <a:gd name="T11" fmla="*/ 0 h 129"/>
              <a:gd name="T12" fmla="*/ 2147483647 w 113"/>
              <a:gd name="T13" fmla="*/ 2147483647 h 129"/>
              <a:gd name="T14" fmla="*/ 2147483647 w 113"/>
              <a:gd name="T15" fmla="*/ 2147483647 h 129"/>
              <a:gd name="T16" fmla="*/ 0 w 113"/>
              <a:gd name="T17" fmla="*/ 2147483647 h 129"/>
              <a:gd name="T18" fmla="*/ 0 w 113"/>
              <a:gd name="T19" fmla="*/ 2147483647 h 129"/>
              <a:gd name="T20" fmla="*/ 2147483647 w 113"/>
              <a:gd name="T21" fmla="*/ 2147483647 h 129"/>
              <a:gd name="T22" fmla="*/ 2147483647 w 113"/>
              <a:gd name="T23" fmla="*/ 2147483647 h 129"/>
              <a:gd name="T24" fmla="*/ 2147483647 w 113"/>
              <a:gd name="T25" fmla="*/ 2147483647 h 129"/>
              <a:gd name="T26" fmla="*/ 2147483647 w 113"/>
              <a:gd name="T27" fmla="*/ 2147483647 h 129"/>
              <a:gd name="T28" fmla="*/ 2147483647 w 113"/>
              <a:gd name="T29" fmla="*/ 2147483647 h 129"/>
              <a:gd name="T30" fmla="*/ 2147483647 w 113"/>
              <a:gd name="T31" fmla="*/ 2147483647 h 129"/>
              <a:gd name="T32" fmla="*/ 2147483647 w 113"/>
              <a:gd name="T33" fmla="*/ 2147483647 h 1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3"/>
              <a:gd name="T52" fmla="*/ 0 h 129"/>
              <a:gd name="T53" fmla="*/ 113 w 113"/>
              <a:gd name="T54" fmla="*/ 129 h 1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3" h="129">
                <a:moveTo>
                  <a:pt x="112" y="64"/>
                </a:moveTo>
                <a:lnTo>
                  <a:pt x="96" y="40"/>
                </a:lnTo>
                <a:lnTo>
                  <a:pt x="112" y="16"/>
                </a:lnTo>
                <a:lnTo>
                  <a:pt x="80" y="16"/>
                </a:lnTo>
                <a:lnTo>
                  <a:pt x="72" y="0"/>
                </a:lnTo>
                <a:lnTo>
                  <a:pt x="56" y="0"/>
                </a:lnTo>
                <a:lnTo>
                  <a:pt x="48" y="32"/>
                </a:lnTo>
                <a:lnTo>
                  <a:pt x="32" y="32"/>
                </a:lnTo>
                <a:lnTo>
                  <a:pt x="0" y="88"/>
                </a:lnTo>
                <a:lnTo>
                  <a:pt x="0" y="120"/>
                </a:lnTo>
                <a:lnTo>
                  <a:pt x="32" y="120"/>
                </a:lnTo>
                <a:lnTo>
                  <a:pt x="48" y="128"/>
                </a:lnTo>
                <a:lnTo>
                  <a:pt x="80" y="112"/>
                </a:lnTo>
                <a:lnTo>
                  <a:pt x="80" y="96"/>
                </a:lnTo>
                <a:lnTo>
                  <a:pt x="72" y="80"/>
                </a:lnTo>
                <a:lnTo>
                  <a:pt x="96" y="80"/>
                </a:lnTo>
                <a:lnTo>
                  <a:pt x="112" y="64"/>
                </a:lnTo>
              </a:path>
            </a:pathLst>
          </a:custGeom>
          <a:solidFill>
            <a:srgbClr val="3D4558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1212" tIns="45605" rIns="91212" bIns="45605"/>
          <a:lstStyle/>
          <a:p>
            <a:endParaRPr lang="zh-CN" altLang="en-US" sz="2438"/>
          </a:p>
        </p:txBody>
      </p:sp>
      <p:sp>
        <p:nvSpPr>
          <p:cNvPr id="137" name="Rectangle 204"/>
          <p:cNvSpPr>
            <a:spLocks noChangeArrowheads="1"/>
          </p:cNvSpPr>
          <p:nvPr/>
        </p:nvSpPr>
        <p:spPr bwMode="auto">
          <a:xfrm>
            <a:off x="5245837" y="3173021"/>
            <a:ext cx="311711" cy="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北京</a:t>
            </a:r>
          </a:p>
        </p:txBody>
      </p:sp>
      <p:sp>
        <p:nvSpPr>
          <p:cNvPr id="138" name="Freeform 158"/>
          <p:cNvSpPr>
            <a:spLocks/>
          </p:cNvSpPr>
          <p:nvPr/>
        </p:nvSpPr>
        <p:spPr bwMode="auto">
          <a:xfrm>
            <a:off x="4671832" y="5379707"/>
            <a:ext cx="1018763" cy="691847"/>
          </a:xfrm>
          <a:custGeom>
            <a:avLst/>
            <a:gdLst>
              <a:gd name="T0" fmla="*/ 2147483647 w 505"/>
              <a:gd name="T1" fmla="*/ 2147483647 h 385"/>
              <a:gd name="T2" fmla="*/ 2147483647 w 505"/>
              <a:gd name="T3" fmla="*/ 2147483647 h 385"/>
              <a:gd name="T4" fmla="*/ 2147483647 w 505"/>
              <a:gd name="T5" fmla="*/ 2147483647 h 385"/>
              <a:gd name="T6" fmla="*/ 2147483647 w 505"/>
              <a:gd name="T7" fmla="*/ 2147483647 h 385"/>
              <a:gd name="T8" fmla="*/ 2147483647 w 505"/>
              <a:gd name="T9" fmla="*/ 2147483647 h 385"/>
              <a:gd name="T10" fmla="*/ 2147483647 w 505"/>
              <a:gd name="T11" fmla="*/ 0 h 385"/>
              <a:gd name="T12" fmla="*/ 2147483647 w 505"/>
              <a:gd name="T13" fmla="*/ 0 h 385"/>
              <a:gd name="T14" fmla="*/ 2147483647 w 505"/>
              <a:gd name="T15" fmla="*/ 2147483647 h 385"/>
              <a:gd name="T16" fmla="*/ 2147483647 w 505"/>
              <a:gd name="T17" fmla="*/ 2147483647 h 385"/>
              <a:gd name="T18" fmla="*/ 2147483647 w 505"/>
              <a:gd name="T19" fmla="*/ 2147483647 h 385"/>
              <a:gd name="T20" fmla="*/ 2147483647 w 505"/>
              <a:gd name="T21" fmla="*/ 2147483647 h 385"/>
              <a:gd name="T22" fmla="*/ 2147483647 w 505"/>
              <a:gd name="T23" fmla="*/ 2147483647 h 385"/>
              <a:gd name="T24" fmla="*/ 2147483647 w 505"/>
              <a:gd name="T25" fmla="*/ 2147483647 h 385"/>
              <a:gd name="T26" fmla="*/ 2147483647 w 505"/>
              <a:gd name="T27" fmla="*/ 2147483647 h 385"/>
              <a:gd name="T28" fmla="*/ 2147483647 w 505"/>
              <a:gd name="T29" fmla="*/ 2147483647 h 385"/>
              <a:gd name="T30" fmla="*/ 2147483647 w 505"/>
              <a:gd name="T31" fmla="*/ 2147483647 h 385"/>
              <a:gd name="T32" fmla="*/ 0 w 505"/>
              <a:gd name="T33" fmla="*/ 2147483647 h 385"/>
              <a:gd name="T34" fmla="*/ 2147483647 w 505"/>
              <a:gd name="T35" fmla="*/ 2147483647 h 385"/>
              <a:gd name="T36" fmla="*/ 2147483647 w 505"/>
              <a:gd name="T37" fmla="*/ 2147483647 h 385"/>
              <a:gd name="T38" fmla="*/ 2147483647 w 505"/>
              <a:gd name="T39" fmla="*/ 2147483647 h 385"/>
              <a:gd name="T40" fmla="*/ 2147483647 w 505"/>
              <a:gd name="T41" fmla="*/ 2147483647 h 385"/>
              <a:gd name="T42" fmla="*/ 2147483647 w 505"/>
              <a:gd name="T43" fmla="*/ 2147483647 h 385"/>
              <a:gd name="T44" fmla="*/ 2147483647 w 505"/>
              <a:gd name="T45" fmla="*/ 2147483647 h 385"/>
              <a:gd name="T46" fmla="*/ 2147483647 w 505"/>
              <a:gd name="T47" fmla="*/ 2147483647 h 385"/>
              <a:gd name="T48" fmla="*/ 2147483647 w 505"/>
              <a:gd name="T49" fmla="*/ 2147483647 h 385"/>
              <a:gd name="T50" fmla="*/ 2147483647 w 505"/>
              <a:gd name="T51" fmla="*/ 2147483647 h 385"/>
              <a:gd name="T52" fmla="*/ 2147483647 w 505"/>
              <a:gd name="T53" fmla="*/ 2147483647 h 385"/>
              <a:gd name="T54" fmla="*/ 2147483647 w 505"/>
              <a:gd name="T55" fmla="*/ 2147483647 h 385"/>
              <a:gd name="T56" fmla="*/ 2147483647 w 505"/>
              <a:gd name="T57" fmla="*/ 2147483647 h 385"/>
              <a:gd name="T58" fmla="*/ 2147483647 w 505"/>
              <a:gd name="T59" fmla="*/ 2147483647 h 385"/>
              <a:gd name="T60" fmla="*/ 2147483647 w 505"/>
              <a:gd name="T61" fmla="*/ 2147483647 h 385"/>
              <a:gd name="T62" fmla="*/ 2147483647 w 505"/>
              <a:gd name="T63" fmla="*/ 2147483647 h 385"/>
              <a:gd name="T64" fmla="*/ 2147483647 w 505"/>
              <a:gd name="T65" fmla="*/ 2147483647 h 385"/>
              <a:gd name="T66" fmla="*/ 2147483647 w 505"/>
              <a:gd name="T67" fmla="*/ 2147483647 h 385"/>
              <a:gd name="T68" fmla="*/ 2147483647 w 505"/>
              <a:gd name="T69" fmla="*/ 2147483647 h 38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05"/>
              <a:gd name="T106" fmla="*/ 0 h 385"/>
              <a:gd name="T107" fmla="*/ 505 w 505"/>
              <a:gd name="T108" fmla="*/ 385 h 38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05" h="385">
                <a:moveTo>
                  <a:pt x="504" y="128"/>
                </a:moveTo>
                <a:lnTo>
                  <a:pt x="496" y="96"/>
                </a:lnTo>
                <a:lnTo>
                  <a:pt x="472" y="40"/>
                </a:lnTo>
                <a:lnTo>
                  <a:pt x="424" y="40"/>
                </a:lnTo>
                <a:lnTo>
                  <a:pt x="416" y="32"/>
                </a:lnTo>
                <a:lnTo>
                  <a:pt x="408" y="56"/>
                </a:lnTo>
                <a:lnTo>
                  <a:pt x="392" y="56"/>
                </a:lnTo>
                <a:lnTo>
                  <a:pt x="376" y="40"/>
                </a:lnTo>
                <a:lnTo>
                  <a:pt x="320" y="64"/>
                </a:lnTo>
                <a:lnTo>
                  <a:pt x="312" y="56"/>
                </a:lnTo>
                <a:lnTo>
                  <a:pt x="336" y="8"/>
                </a:lnTo>
                <a:lnTo>
                  <a:pt x="312" y="0"/>
                </a:lnTo>
                <a:lnTo>
                  <a:pt x="296" y="16"/>
                </a:lnTo>
                <a:lnTo>
                  <a:pt x="280" y="0"/>
                </a:lnTo>
                <a:lnTo>
                  <a:pt x="272" y="8"/>
                </a:lnTo>
                <a:lnTo>
                  <a:pt x="216" y="8"/>
                </a:lnTo>
                <a:lnTo>
                  <a:pt x="224" y="40"/>
                </a:lnTo>
                <a:lnTo>
                  <a:pt x="208" y="40"/>
                </a:lnTo>
                <a:lnTo>
                  <a:pt x="176" y="16"/>
                </a:lnTo>
                <a:lnTo>
                  <a:pt x="168" y="24"/>
                </a:lnTo>
                <a:lnTo>
                  <a:pt x="168" y="48"/>
                </a:lnTo>
                <a:lnTo>
                  <a:pt x="144" y="48"/>
                </a:lnTo>
                <a:lnTo>
                  <a:pt x="144" y="72"/>
                </a:lnTo>
                <a:lnTo>
                  <a:pt x="152" y="88"/>
                </a:lnTo>
                <a:lnTo>
                  <a:pt x="144" y="96"/>
                </a:lnTo>
                <a:lnTo>
                  <a:pt x="144" y="112"/>
                </a:lnTo>
                <a:lnTo>
                  <a:pt x="112" y="144"/>
                </a:lnTo>
                <a:lnTo>
                  <a:pt x="112" y="168"/>
                </a:lnTo>
                <a:lnTo>
                  <a:pt x="104" y="200"/>
                </a:lnTo>
                <a:lnTo>
                  <a:pt x="72" y="224"/>
                </a:lnTo>
                <a:lnTo>
                  <a:pt x="48" y="256"/>
                </a:lnTo>
                <a:lnTo>
                  <a:pt x="32" y="272"/>
                </a:lnTo>
                <a:lnTo>
                  <a:pt x="8" y="280"/>
                </a:lnTo>
                <a:lnTo>
                  <a:pt x="0" y="296"/>
                </a:lnTo>
                <a:lnTo>
                  <a:pt x="16" y="304"/>
                </a:lnTo>
                <a:lnTo>
                  <a:pt x="8" y="312"/>
                </a:lnTo>
                <a:lnTo>
                  <a:pt x="8" y="352"/>
                </a:lnTo>
                <a:lnTo>
                  <a:pt x="16" y="360"/>
                </a:lnTo>
                <a:lnTo>
                  <a:pt x="16" y="384"/>
                </a:lnTo>
                <a:lnTo>
                  <a:pt x="56" y="384"/>
                </a:lnTo>
                <a:lnTo>
                  <a:pt x="56" y="360"/>
                </a:lnTo>
                <a:lnTo>
                  <a:pt x="40" y="344"/>
                </a:lnTo>
                <a:lnTo>
                  <a:pt x="48" y="312"/>
                </a:lnTo>
                <a:lnTo>
                  <a:pt x="80" y="304"/>
                </a:lnTo>
                <a:lnTo>
                  <a:pt x="104" y="304"/>
                </a:lnTo>
                <a:lnTo>
                  <a:pt x="152" y="280"/>
                </a:lnTo>
                <a:lnTo>
                  <a:pt x="184" y="280"/>
                </a:lnTo>
                <a:lnTo>
                  <a:pt x="192" y="296"/>
                </a:lnTo>
                <a:lnTo>
                  <a:pt x="208" y="264"/>
                </a:lnTo>
                <a:lnTo>
                  <a:pt x="240" y="248"/>
                </a:lnTo>
                <a:lnTo>
                  <a:pt x="248" y="224"/>
                </a:lnTo>
                <a:lnTo>
                  <a:pt x="264" y="240"/>
                </a:lnTo>
                <a:lnTo>
                  <a:pt x="272" y="240"/>
                </a:lnTo>
                <a:lnTo>
                  <a:pt x="264" y="216"/>
                </a:lnTo>
                <a:lnTo>
                  <a:pt x="264" y="184"/>
                </a:lnTo>
                <a:lnTo>
                  <a:pt x="280" y="208"/>
                </a:lnTo>
                <a:lnTo>
                  <a:pt x="288" y="232"/>
                </a:lnTo>
                <a:lnTo>
                  <a:pt x="336" y="232"/>
                </a:lnTo>
                <a:lnTo>
                  <a:pt x="320" y="216"/>
                </a:lnTo>
                <a:lnTo>
                  <a:pt x="336" y="200"/>
                </a:lnTo>
                <a:lnTo>
                  <a:pt x="360" y="208"/>
                </a:lnTo>
                <a:lnTo>
                  <a:pt x="376" y="192"/>
                </a:lnTo>
                <a:lnTo>
                  <a:pt x="392" y="192"/>
                </a:lnTo>
                <a:lnTo>
                  <a:pt x="392" y="200"/>
                </a:lnTo>
                <a:lnTo>
                  <a:pt x="400" y="200"/>
                </a:lnTo>
                <a:lnTo>
                  <a:pt x="400" y="184"/>
                </a:lnTo>
                <a:lnTo>
                  <a:pt x="424" y="192"/>
                </a:lnTo>
                <a:lnTo>
                  <a:pt x="448" y="176"/>
                </a:lnTo>
                <a:lnTo>
                  <a:pt x="472" y="168"/>
                </a:lnTo>
                <a:lnTo>
                  <a:pt x="480" y="136"/>
                </a:lnTo>
                <a:lnTo>
                  <a:pt x="504" y="128"/>
                </a:lnTo>
              </a:path>
            </a:pathLst>
          </a:custGeom>
          <a:solidFill>
            <a:srgbClr val="CEE7A3"/>
          </a:solidFill>
          <a:ln w="9525" cap="flat" cmpd="sng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90472" tIns="43335" rIns="90472" bIns="43335"/>
          <a:lstStyle/>
          <a:p>
            <a:endParaRPr lang="zh-CN" altLang="en-US" sz="2438"/>
          </a:p>
        </p:txBody>
      </p:sp>
      <p:sp>
        <p:nvSpPr>
          <p:cNvPr id="139" name="Rectangle 188"/>
          <p:cNvSpPr>
            <a:spLocks noChangeArrowheads="1"/>
          </p:cNvSpPr>
          <p:nvPr/>
        </p:nvSpPr>
        <p:spPr bwMode="auto">
          <a:xfrm>
            <a:off x="5067174" y="5556470"/>
            <a:ext cx="279400" cy="12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994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1363"/>
              </a:lnSpc>
            </a:pPr>
            <a:r>
              <a:rPr lang="zh-CN" altLang="en-US" sz="958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广东</a:t>
            </a:r>
          </a:p>
        </p:txBody>
      </p:sp>
    </p:spTree>
    <p:extLst>
      <p:ext uri="{BB962C8B-B14F-4D97-AF65-F5344CB8AC3E}">
        <p14:creationId xmlns:p14="http://schemas.microsoft.com/office/powerpoint/2010/main" val="4213752244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4" grpId="0" animBg="1"/>
      <p:bldP spid="65" grpId="0"/>
      <p:bldP spid="66" grpId="0" animBg="1"/>
      <p:bldP spid="67" grpId="0" animBg="1"/>
      <p:bldP spid="68" grpId="0"/>
      <p:bldP spid="69" grpId="0"/>
      <p:bldP spid="69" grpId="1"/>
      <p:bldP spid="74" grpId="0" animBg="1"/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 animBg="1"/>
      <p:bldP spid="132" grpId="0" animBg="1"/>
      <p:bldP spid="133" grpId="0"/>
      <p:bldP spid="134" grpId="0" animBg="1"/>
      <p:bldP spid="135" grpId="0"/>
      <p:bldP spid="136" grpId="0" animBg="1"/>
      <p:bldP spid="137" grpId="0"/>
      <p:bldP spid="138" grpId="0" animBg="1"/>
      <p:bldP spid="1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654" y="16947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重点项目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245249" y="2889740"/>
            <a:ext cx="1769646" cy="1421290"/>
            <a:chOff x="6414428" y="5805287"/>
            <a:chExt cx="3629678" cy="2855272"/>
          </a:xfrm>
        </p:grpSpPr>
        <p:pic>
          <p:nvPicPr>
            <p:cNvPr id="18" name="Picture 2" descr="C:\Users\Administrator\Desktop\749044_112221025312_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2" t="7338" r="18226" b="20965"/>
            <a:stretch/>
          </p:blipFill>
          <p:spPr bwMode="auto">
            <a:xfrm>
              <a:off x="6414428" y="6208299"/>
              <a:ext cx="3629678" cy="2452260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等腰三角形 18"/>
            <p:cNvSpPr/>
            <p:nvPr/>
          </p:nvSpPr>
          <p:spPr>
            <a:xfrm>
              <a:off x="7957916" y="5805287"/>
              <a:ext cx="569967" cy="360040"/>
            </a:xfrm>
            <a:prstGeom prst="triangle">
              <a:avLst/>
            </a:prstGeom>
            <a:solidFill>
              <a:srgbClr val="3D45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9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70670" y="4066842"/>
            <a:ext cx="1962646" cy="1674242"/>
            <a:chOff x="2364419" y="8170001"/>
            <a:chExt cx="4025536" cy="3363437"/>
          </a:xfrm>
        </p:grpSpPr>
        <p:pic>
          <p:nvPicPr>
            <p:cNvPr id="21" name="Picture 8" descr="C:\Users\Administrator\Desktop\b104610d8fea74ae8a0d774d7f3_p7_wm43,41_mk7_c800X800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05" b="11089"/>
            <a:stretch/>
          </p:blipFill>
          <p:spPr bwMode="auto">
            <a:xfrm>
              <a:off x="2364419" y="8696684"/>
              <a:ext cx="4025536" cy="2836754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等腰三角形 21"/>
            <p:cNvSpPr/>
            <p:nvPr/>
          </p:nvSpPr>
          <p:spPr>
            <a:xfrm>
              <a:off x="4068393" y="8170001"/>
              <a:ext cx="569967" cy="360040"/>
            </a:xfrm>
            <a:prstGeom prst="triangle">
              <a:avLst/>
            </a:prstGeom>
            <a:solidFill>
              <a:srgbClr val="3D45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9">
                <a:solidFill>
                  <a:srgbClr val="0066FF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919412" y="4035905"/>
            <a:ext cx="2312010" cy="1787288"/>
            <a:chOff x="9848265" y="8107852"/>
            <a:chExt cx="4742111" cy="3590541"/>
          </a:xfrm>
        </p:grpSpPr>
        <p:pic>
          <p:nvPicPr>
            <p:cNvPr id="24" name="Picture 6" descr="C:\Users\Administrator\Desktop\u=1579983052,3853822538&amp;fm=21&amp;gp=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8265" y="8647912"/>
              <a:ext cx="4742111" cy="3050481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等腰三角形 24"/>
            <p:cNvSpPr/>
            <p:nvPr/>
          </p:nvSpPr>
          <p:spPr>
            <a:xfrm>
              <a:off x="11885099" y="8107852"/>
              <a:ext cx="569967" cy="360040"/>
            </a:xfrm>
            <a:prstGeom prst="triangle">
              <a:avLst/>
            </a:prstGeom>
            <a:solidFill>
              <a:srgbClr val="3D45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9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231422" y="2805672"/>
            <a:ext cx="1737521" cy="1440389"/>
            <a:chOff x="14590376" y="5636400"/>
            <a:chExt cx="3563786" cy="2893641"/>
          </a:xfrm>
        </p:grpSpPr>
        <p:pic>
          <p:nvPicPr>
            <p:cNvPr id="27" name="Picture 7" descr="C:\Users\Administrator\Desktop\u=538867954,1294334796&amp;fm=11&amp;gp=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90376" y="6154183"/>
              <a:ext cx="3563786" cy="2375858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等腰三角形 27"/>
            <p:cNvSpPr/>
            <p:nvPr/>
          </p:nvSpPr>
          <p:spPr>
            <a:xfrm>
              <a:off x="16035281" y="5636400"/>
              <a:ext cx="569966" cy="360041"/>
            </a:xfrm>
            <a:prstGeom prst="triangle">
              <a:avLst/>
            </a:prstGeom>
            <a:solidFill>
              <a:srgbClr val="3D45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9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968941" y="1792089"/>
            <a:ext cx="1769190" cy="1450545"/>
            <a:chOff x="18154163" y="3600177"/>
            <a:chExt cx="3628742" cy="2914046"/>
          </a:xfrm>
        </p:grpSpPr>
        <p:pic>
          <p:nvPicPr>
            <p:cNvPr id="30" name="Picture 3" descr="C:\Users\Administrator\Desktop\u=1057635883,4286295145&amp;fm=21&amp;gp=0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54163" y="3600177"/>
              <a:ext cx="3628742" cy="2404588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等腰三角形 30"/>
            <p:cNvSpPr/>
            <p:nvPr/>
          </p:nvSpPr>
          <p:spPr>
            <a:xfrm rot="10800000">
              <a:off x="19628762" y="6154183"/>
              <a:ext cx="569967" cy="360040"/>
            </a:xfrm>
            <a:prstGeom prst="triangle">
              <a:avLst/>
            </a:prstGeom>
            <a:solidFill>
              <a:srgbClr val="3D45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9"/>
            </a:p>
          </p:txBody>
        </p:sp>
      </p:grpSp>
      <p:sp>
        <p:nvSpPr>
          <p:cNvPr id="32" name="TextBox 50"/>
          <p:cNvSpPr txBox="1"/>
          <p:nvPr/>
        </p:nvSpPr>
        <p:spPr>
          <a:xfrm>
            <a:off x="1524221" y="3240549"/>
            <a:ext cx="1441091" cy="708167"/>
          </a:xfrm>
          <a:prstGeom prst="rect">
            <a:avLst/>
          </a:prstGeom>
          <a:noFill/>
          <a:ln>
            <a:noFill/>
          </a:ln>
        </p:spPr>
        <p:txBody>
          <a:bodyPr wrap="square" lIns="44918" tIns="22459" rIns="44918" bIns="22459" rtlCol="0">
            <a:spAutoFit/>
          </a:bodyPr>
          <a:lstStyle/>
          <a:p>
            <a:r>
              <a:rPr lang="zh-CN" altLang="en-US" sz="1807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第一步起航</a:t>
            </a:r>
            <a:endParaRPr lang="en-US" altLang="zh-CN" sz="1807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462"/>
              </a:lnSpc>
            </a:pPr>
            <a:r>
              <a:rPr lang="zh-CN" altLang="en-US" sz="94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您的内容打在这里，或者通过复您的文本后，在此</a:t>
            </a:r>
          </a:p>
        </p:txBody>
      </p:sp>
      <p:sp>
        <p:nvSpPr>
          <p:cNvPr id="33" name="TextBox 54"/>
          <p:cNvSpPr txBox="1"/>
          <p:nvPr/>
        </p:nvSpPr>
        <p:spPr>
          <a:xfrm>
            <a:off x="3436057" y="2146056"/>
            <a:ext cx="1455545" cy="656871"/>
          </a:xfrm>
          <a:prstGeom prst="rect">
            <a:avLst/>
          </a:prstGeom>
          <a:noFill/>
          <a:ln>
            <a:noFill/>
          </a:ln>
        </p:spPr>
        <p:txBody>
          <a:bodyPr wrap="square" lIns="44918" tIns="22459" rIns="44918" bIns="22459" rtlCol="0">
            <a:spAutoFit/>
          </a:bodyPr>
          <a:lstStyle/>
          <a:p>
            <a:r>
              <a:rPr lang="zh-CN" altLang="en-US" sz="1807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第二步拼搏</a:t>
            </a:r>
            <a:endParaRPr lang="en-US" altLang="zh-CN" sz="1807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289"/>
              </a:lnSpc>
            </a:pPr>
            <a:r>
              <a:rPr lang="zh-CN" altLang="en-US" sz="94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您的内容打在这里，或者通过复您的文本后，在此</a:t>
            </a:r>
          </a:p>
        </p:txBody>
      </p:sp>
      <p:sp>
        <p:nvSpPr>
          <p:cNvPr id="34" name="TextBox 55"/>
          <p:cNvSpPr txBox="1"/>
          <p:nvPr/>
        </p:nvSpPr>
        <p:spPr>
          <a:xfrm>
            <a:off x="5296750" y="3242432"/>
            <a:ext cx="1455545" cy="656871"/>
          </a:xfrm>
          <a:prstGeom prst="rect">
            <a:avLst/>
          </a:prstGeom>
          <a:noFill/>
          <a:ln>
            <a:noFill/>
          </a:ln>
        </p:spPr>
        <p:txBody>
          <a:bodyPr wrap="square" lIns="44918" tIns="22459" rIns="44918" bIns="22459" rtlCol="0">
            <a:spAutoFit/>
          </a:bodyPr>
          <a:lstStyle/>
          <a:p>
            <a:r>
              <a:rPr lang="zh-CN" altLang="en-US" sz="1807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第三步飞跃</a:t>
            </a:r>
            <a:endParaRPr lang="en-US" altLang="zh-CN" sz="1807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289"/>
              </a:lnSpc>
            </a:pPr>
            <a:r>
              <a:rPr lang="zh-CN" altLang="en-US" sz="94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您的内容打在这里，或者通过复您的文本后，在此</a:t>
            </a:r>
          </a:p>
        </p:txBody>
      </p:sp>
      <p:sp>
        <p:nvSpPr>
          <p:cNvPr id="35" name="TextBox 56"/>
          <p:cNvSpPr txBox="1"/>
          <p:nvPr/>
        </p:nvSpPr>
        <p:spPr>
          <a:xfrm>
            <a:off x="7347055" y="2083257"/>
            <a:ext cx="1455545" cy="656871"/>
          </a:xfrm>
          <a:prstGeom prst="rect">
            <a:avLst/>
          </a:prstGeom>
          <a:noFill/>
          <a:ln>
            <a:noFill/>
          </a:ln>
        </p:spPr>
        <p:txBody>
          <a:bodyPr wrap="square" lIns="44918" tIns="22459" rIns="44918" bIns="22459" rtlCol="0">
            <a:spAutoFit/>
          </a:bodyPr>
          <a:lstStyle/>
          <a:p>
            <a:r>
              <a:rPr lang="zh-CN" altLang="en-US" sz="1807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第四步创新</a:t>
            </a:r>
            <a:endParaRPr lang="en-US" altLang="zh-CN" sz="1807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289"/>
              </a:lnSpc>
            </a:pPr>
            <a:r>
              <a:rPr lang="zh-CN" altLang="en-US" sz="94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您的内容打在这里，或者通过复您的文本后，在此</a:t>
            </a:r>
          </a:p>
        </p:txBody>
      </p:sp>
      <p:sp>
        <p:nvSpPr>
          <p:cNvPr id="36" name="TextBox 57"/>
          <p:cNvSpPr txBox="1"/>
          <p:nvPr/>
        </p:nvSpPr>
        <p:spPr>
          <a:xfrm>
            <a:off x="9125765" y="3386622"/>
            <a:ext cx="1455545" cy="656871"/>
          </a:xfrm>
          <a:prstGeom prst="rect">
            <a:avLst/>
          </a:prstGeom>
          <a:noFill/>
          <a:ln>
            <a:noFill/>
          </a:ln>
        </p:spPr>
        <p:txBody>
          <a:bodyPr wrap="square" lIns="44918" tIns="22459" rIns="44918" bIns="22459" rtlCol="0">
            <a:spAutoFit/>
          </a:bodyPr>
          <a:lstStyle/>
          <a:p>
            <a:r>
              <a:rPr lang="zh-CN" altLang="en-US" sz="1807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第五步辉煌</a:t>
            </a:r>
            <a:endParaRPr lang="en-US" altLang="zh-CN" sz="1807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289"/>
              </a:lnSpc>
            </a:pPr>
            <a:r>
              <a:rPr lang="zh-CN" altLang="en-US" sz="94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您的内容打在这里，或者通过复您的文本后，在此</a:t>
            </a:r>
          </a:p>
        </p:txBody>
      </p:sp>
    </p:spTree>
    <p:extLst>
      <p:ext uri="{BB962C8B-B14F-4D97-AF65-F5344CB8AC3E}">
        <p14:creationId xmlns:p14="http://schemas.microsoft.com/office/powerpoint/2010/main" val="3939419063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0609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核心技术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832179" y="2874199"/>
            <a:ext cx="2255524" cy="1476520"/>
            <a:chOff x="1904981" y="3049516"/>
            <a:chExt cx="2255524" cy="1476520"/>
          </a:xfrm>
        </p:grpSpPr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1904981" y="3049516"/>
              <a:ext cx="2255524" cy="1476520"/>
            </a:xfrm>
            <a:custGeom>
              <a:avLst/>
              <a:gdLst>
                <a:gd name="T0" fmla="*/ 3256 w 3324"/>
                <a:gd name="T1" fmla="*/ 470 h 2157"/>
                <a:gd name="T2" fmla="*/ 1880 w 3324"/>
                <a:gd name="T3" fmla="*/ 2056 h 2157"/>
                <a:gd name="T4" fmla="*/ 1880 w 3324"/>
                <a:gd name="T5" fmla="*/ 2056 h 2157"/>
                <a:gd name="T6" fmla="*/ 1663 w 3324"/>
                <a:gd name="T7" fmla="*/ 2157 h 2157"/>
                <a:gd name="T8" fmla="*/ 1451 w 3324"/>
                <a:gd name="T9" fmla="*/ 2062 h 2157"/>
                <a:gd name="T10" fmla="*/ 1450 w 3324"/>
                <a:gd name="T11" fmla="*/ 2062 h 2157"/>
                <a:gd name="T12" fmla="*/ 83 w 3324"/>
                <a:gd name="T13" fmla="*/ 485 h 2157"/>
                <a:gd name="T14" fmla="*/ 0 w 3324"/>
                <a:gd name="T15" fmla="*/ 284 h 2157"/>
                <a:gd name="T16" fmla="*/ 283 w 3324"/>
                <a:gd name="T17" fmla="*/ 0 h 2157"/>
                <a:gd name="T18" fmla="*/ 283 w 3324"/>
                <a:gd name="T19" fmla="*/ 0 h 2157"/>
                <a:gd name="T20" fmla="*/ 284 w 3324"/>
                <a:gd name="T21" fmla="*/ 0 h 2157"/>
                <a:gd name="T22" fmla="*/ 3039 w 3324"/>
                <a:gd name="T23" fmla="*/ 0 h 2157"/>
                <a:gd name="T24" fmla="*/ 3039 w 3324"/>
                <a:gd name="T25" fmla="*/ 0 h 2157"/>
                <a:gd name="T26" fmla="*/ 3040 w 3324"/>
                <a:gd name="T27" fmla="*/ 0 h 2157"/>
                <a:gd name="T28" fmla="*/ 3324 w 3324"/>
                <a:gd name="T29" fmla="*/ 284 h 2157"/>
                <a:gd name="T30" fmla="*/ 3256 w 3324"/>
                <a:gd name="T31" fmla="*/ 47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6" y="470"/>
                  </a:moveTo>
                  <a:lnTo>
                    <a:pt x="1880" y="2056"/>
                  </a:lnTo>
                  <a:lnTo>
                    <a:pt x="1880" y="2056"/>
                  </a:lnTo>
                  <a:cubicBezTo>
                    <a:pt x="1828" y="2118"/>
                    <a:pt x="1750" y="2157"/>
                    <a:pt x="1663" y="2157"/>
                  </a:cubicBezTo>
                  <a:cubicBezTo>
                    <a:pt x="1578" y="2157"/>
                    <a:pt x="1503" y="2120"/>
                    <a:pt x="1451" y="2062"/>
                  </a:cubicBezTo>
                  <a:lnTo>
                    <a:pt x="1450" y="2062"/>
                  </a:lnTo>
                  <a:lnTo>
                    <a:pt x="83" y="485"/>
                  </a:lnTo>
                  <a:cubicBezTo>
                    <a:pt x="32" y="433"/>
                    <a:pt x="0" y="363"/>
                    <a:pt x="0" y="284"/>
                  </a:cubicBezTo>
                  <a:cubicBezTo>
                    <a:pt x="0" y="128"/>
                    <a:pt x="127" y="1"/>
                    <a:pt x="283" y="0"/>
                  </a:cubicBezTo>
                  <a:lnTo>
                    <a:pt x="283" y="0"/>
                  </a:lnTo>
                  <a:lnTo>
                    <a:pt x="284" y="0"/>
                  </a:lnTo>
                  <a:lnTo>
                    <a:pt x="3039" y="0"/>
                  </a:lnTo>
                  <a:lnTo>
                    <a:pt x="3039" y="0"/>
                  </a:lnTo>
                  <a:lnTo>
                    <a:pt x="3040" y="0"/>
                  </a:lnTo>
                  <a:cubicBezTo>
                    <a:pt x="3197" y="0"/>
                    <a:pt x="3324" y="127"/>
                    <a:pt x="3324" y="284"/>
                  </a:cubicBezTo>
                  <a:cubicBezTo>
                    <a:pt x="3324" y="355"/>
                    <a:pt x="3299" y="420"/>
                    <a:pt x="3256" y="470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2709623" y="3293372"/>
              <a:ext cx="646240" cy="532372"/>
              <a:chOff x="215901" y="1787525"/>
              <a:chExt cx="693738" cy="571500"/>
            </a:xfrm>
            <a:solidFill>
              <a:schemeClr val="bg1"/>
            </a:solidFill>
          </p:grpSpPr>
          <p:sp>
            <p:nvSpPr>
              <p:cNvPr id="34" name="Freeform 13"/>
              <p:cNvSpPr>
                <a:spLocks noEditPoints="1"/>
              </p:cNvSpPr>
              <p:nvPr/>
            </p:nvSpPr>
            <p:spPr bwMode="auto">
              <a:xfrm>
                <a:off x="215901" y="1787525"/>
                <a:ext cx="693738" cy="571500"/>
              </a:xfrm>
              <a:custGeom>
                <a:avLst/>
                <a:gdLst>
                  <a:gd name="T0" fmla="*/ 166 w 182"/>
                  <a:gd name="T1" fmla="*/ 0 h 152"/>
                  <a:gd name="T2" fmla="*/ 15 w 182"/>
                  <a:gd name="T3" fmla="*/ 0 h 152"/>
                  <a:gd name="T4" fmla="*/ 0 w 182"/>
                  <a:gd name="T5" fmla="*/ 15 h 152"/>
                  <a:gd name="T6" fmla="*/ 0 w 182"/>
                  <a:gd name="T7" fmla="*/ 107 h 152"/>
                  <a:gd name="T8" fmla="*/ 15 w 182"/>
                  <a:gd name="T9" fmla="*/ 123 h 152"/>
                  <a:gd name="T10" fmla="*/ 70 w 182"/>
                  <a:gd name="T11" fmla="*/ 123 h 152"/>
                  <a:gd name="T12" fmla="*/ 70 w 182"/>
                  <a:gd name="T13" fmla="*/ 142 h 152"/>
                  <a:gd name="T14" fmla="*/ 27 w 182"/>
                  <a:gd name="T15" fmla="*/ 142 h 152"/>
                  <a:gd name="T16" fmla="*/ 17 w 182"/>
                  <a:gd name="T17" fmla="*/ 152 h 152"/>
                  <a:gd name="T18" fmla="*/ 164 w 182"/>
                  <a:gd name="T19" fmla="*/ 152 h 152"/>
                  <a:gd name="T20" fmla="*/ 155 w 182"/>
                  <a:gd name="T21" fmla="*/ 142 h 152"/>
                  <a:gd name="T22" fmla="*/ 111 w 182"/>
                  <a:gd name="T23" fmla="*/ 142 h 152"/>
                  <a:gd name="T24" fmla="*/ 111 w 182"/>
                  <a:gd name="T25" fmla="*/ 123 h 152"/>
                  <a:gd name="T26" fmla="*/ 166 w 182"/>
                  <a:gd name="T27" fmla="*/ 123 h 152"/>
                  <a:gd name="T28" fmla="*/ 182 w 182"/>
                  <a:gd name="T29" fmla="*/ 107 h 152"/>
                  <a:gd name="T30" fmla="*/ 182 w 182"/>
                  <a:gd name="T31" fmla="*/ 15 h 152"/>
                  <a:gd name="T32" fmla="*/ 166 w 182"/>
                  <a:gd name="T33" fmla="*/ 0 h 152"/>
                  <a:gd name="T34" fmla="*/ 172 w 182"/>
                  <a:gd name="T35" fmla="*/ 107 h 152"/>
                  <a:gd name="T36" fmla="*/ 166 w 182"/>
                  <a:gd name="T37" fmla="*/ 112 h 152"/>
                  <a:gd name="T38" fmla="*/ 15 w 182"/>
                  <a:gd name="T39" fmla="*/ 112 h 152"/>
                  <a:gd name="T40" fmla="*/ 10 w 182"/>
                  <a:gd name="T41" fmla="*/ 107 h 152"/>
                  <a:gd name="T42" fmla="*/ 10 w 182"/>
                  <a:gd name="T43" fmla="*/ 15 h 152"/>
                  <a:gd name="T44" fmla="*/ 15 w 182"/>
                  <a:gd name="T45" fmla="*/ 10 h 152"/>
                  <a:gd name="T46" fmla="*/ 166 w 182"/>
                  <a:gd name="T47" fmla="*/ 10 h 152"/>
                  <a:gd name="T48" fmla="*/ 172 w 182"/>
                  <a:gd name="T49" fmla="*/ 15 h 152"/>
                  <a:gd name="T50" fmla="*/ 172 w 182"/>
                  <a:gd name="T51" fmla="*/ 107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2" h="152">
                    <a:moveTo>
                      <a:pt x="16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16"/>
                      <a:pt x="7" y="123"/>
                      <a:pt x="15" y="123"/>
                    </a:cubicBezTo>
                    <a:cubicBezTo>
                      <a:pt x="70" y="123"/>
                      <a:pt x="70" y="123"/>
                      <a:pt x="70" y="123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27" y="142"/>
                      <a:pt x="27" y="142"/>
                      <a:pt x="27" y="142"/>
                    </a:cubicBezTo>
                    <a:cubicBezTo>
                      <a:pt x="21" y="142"/>
                      <a:pt x="17" y="147"/>
                      <a:pt x="17" y="152"/>
                    </a:cubicBezTo>
                    <a:cubicBezTo>
                      <a:pt x="164" y="152"/>
                      <a:pt x="164" y="152"/>
                      <a:pt x="164" y="152"/>
                    </a:cubicBezTo>
                    <a:cubicBezTo>
                      <a:pt x="164" y="147"/>
                      <a:pt x="160" y="142"/>
                      <a:pt x="155" y="142"/>
                    </a:cubicBezTo>
                    <a:cubicBezTo>
                      <a:pt x="111" y="142"/>
                      <a:pt x="111" y="142"/>
                      <a:pt x="111" y="142"/>
                    </a:cubicBezTo>
                    <a:cubicBezTo>
                      <a:pt x="111" y="123"/>
                      <a:pt x="111" y="123"/>
                      <a:pt x="111" y="123"/>
                    </a:cubicBezTo>
                    <a:cubicBezTo>
                      <a:pt x="166" y="123"/>
                      <a:pt x="166" y="123"/>
                      <a:pt x="166" y="123"/>
                    </a:cubicBezTo>
                    <a:cubicBezTo>
                      <a:pt x="175" y="123"/>
                      <a:pt x="182" y="116"/>
                      <a:pt x="182" y="107"/>
                    </a:cubicBezTo>
                    <a:cubicBezTo>
                      <a:pt x="182" y="15"/>
                      <a:pt x="182" y="15"/>
                      <a:pt x="182" y="15"/>
                    </a:cubicBezTo>
                    <a:cubicBezTo>
                      <a:pt x="182" y="7"/>
                      <a:pt x="175" y="0"/>
                      <a:pt x="166" y="0"/>
                    </a:cubicBezTo>
                    <a:close/>
                    <a:moveTo>
                      <a:pt x="172" y="107"/>
                    </a:moveTo>
                    <a:cubicBezTo>
                      <a:pt x="172" y="110"/>
                      <a:pt x="169" y="112"/>
                      <a:pt x="166" y="112"/>
                    </a:cubicBezTo>
                    <a:cubicBezTo>
                      <a:pt x="15" y="112"/>
                      <a:pt x="15" y="112"/>
                      <a:pt x="15" y="112"/>
                    </a:cubicBezTo>
                    <a:cubicBezTo>
                      <a:pt x="12" y="112"/>
                      <a:pt x="10" y="110"/>
                      <a:pt x="10" y="10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10"/>
                      <a:pt x="15" y="10"/>
                    </a:cubicBezTo>
                    <a:cubicBezTo>
                      <a:pt x="166" y="10"/>
                      <a:pt x="166" y="10"/>
                      <a:pt x="166" y="10"/>
                    </a:cubicBezTo>
                    <a:cubicBezTo>
                      <a:pt x="169" y="10"/>
                      <a:pt x="172" y="12"/>
                      <a:pt x="172" y="15"/>
                    </a:cubicBezTo>
                    <a:lnTo>
                      <a:pt x="172" y="1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4"/>
              <p:cNvSpPr>
                <a:spLocks noEditPoints="1"/>
              </p:cNvSpPr>
              <p:nvPr/>
            </p:nvSpPr>
            <p:spPr bwMode="auto">
              <a:xfrm>
                <a:off x="409576" y="1866900"/>
                <a:ext cx="301625" cy="296863"/>
              </a:xfrm>
              <a:custGeom>
                <a:avLst/>
                <a:gdLst>
                  <a:gd name="T0" fmla="*/ 0 w 79"/>
                  <a:gd name="T1" fmla="*/ 40 h 79"/>
                  <a:gd name="T2" fmla="*/ 79 w 79"/>
                  <a:gd name="T3" fmla="*/ 40 h 79"/>
                  <a:gd name="T4" fmla="*/ 38 w 79"/>
                  <a:gd name="T5" fmla="*/ 5 h 79"/>
                  <a:gd name="T6" fmla="*/ 25 w 79"/>
                  <a:gd name="T7" fmla="*/ 18 h 79"/>
                  <a:gd name="T8" fmla="*/ 38 w 79"/>
                  <a:gd name="T9" fmla="*/ 23 h 79"/>
                  <a:gd name="T10" fmla="*/ 21 w 79"/>
                  <a:gd name="T11" fmla="*/ 38 h 79"/>
                  <a:gd name="T12" fmla="*/ 38 w 79"/>
                  <a:gd name="T13" fmla="*/ 23 h 79"/>
                  <a:gd name="T14" fmla="*/ 38 w 79"/>
                  <a:gd name="T15" fmla="*/ 57 h 79"/>
                  <a:gd name="T16" fmla="*/ 21 w 79"/>
                  <a:gd name="T17" fmla="*/ 42 h 79"/>
                  <a:gd name="T18" fmla="*/ 38 w 79"/>
                  <a:gd name="T19" fmla="*/ 61 h 79"/>
                  <a:gd name="T20" fmla="*/ 25 w 79"/>
                  <a:gd name="T21" fmla="*/ 62 h 79"/>
                  <a:gd name="T22" fmla="*/ 41 w 79"/>
                  <a:gd name="T23" fmla="*/ 74 h 79"/>
                  <a:gd name="T24" fmla="*/ 54 w 79"/>
                  <a:gd name="T25" fmla="*/ 62 h 79"/>
                  <a:gd name="T26" fmla="*/ 41 w 79"/>
                  <a:gd name="T27" fmla="*/ 57 h 79"/>
                  <a:gd name="T28" fmla="*/ 58 w 79"/>
                  <a:gd name="T29" fmla="*/ 42 h 79"/>
                  <a:gd name="T30" fmla="*/ 41 w 79"/>
                  <a:gd name="T31" fmla="*/ 57 h 79"/>
                  <a:gd name="T32" fmla="*/ 41 w 79"/>
                  <a:gd name="T33" fmla="*/ 23 h 79"/>
                  <a:gd name="T34" fmla="*/ 58 w 79"/>
                  <a:gd name="T35" fmla="*/ 38 h 79"/>
                  <a:gd name="T36" fmla="*/ 42 w 79"/>
                  <a:gd name="T37" fmla="*/ 19 h 79"/>
                  <a:gd name="T38" fmla="*/ 54 w 79"/>
                  <a:gd name="T39" fmla="*/ 18 h 79"/>
                  <a:gd name="T40" fmla="*/ 50 w 79"/>
                  <a:gd name="T41" fmla="*/ 5 h 79"/>
                  <a:gd name="T42" fmla="*/ 58 w 79"/>
                  <a:gd name="T43" fmla="*/ 17 h 79"/>
                  <a:gd name="T44" fmla="*/ 21 w 79"/>
                  <a:gd name="T45" fmla="*/ 17 h 79"/>
                  <a:gd name="T46" fmla="*/ 29 w 79"/>
                  <a:gd name="T47" fmla="*/ 5 h 79"/>
                  <a:gd name="T48" fmla="*/ 20 w 79"/>
                  <a:gd name="T49" fmla="*/ 20 h 79"/>
                  <a:gd name="T50" fmla="*/ 4 w 79"/>
                  <a:gd name="T51" fmla="*/ 38 h 79"/>
                  <a:gd name="T52" fmla="*/ 20 w 79"/>
                  <a:gd name="T53" fmla="*/ 20 h 79"/>
                  <a:gd name="T54" fmla="*/ 20 w 79"/>
                  <a:gd name="T55" fmla="*/ 60 h 79"/>
                  <a:gd name="T56" fmla="*/ 4 w 79"/>
                  <a:gd name="T57" fmla="*/ 42 h 79"/>
                  <a:gd name="T58" fmla="*/ 21 w 79"/>
                  <a:gd name="T59" fmla="*/ 63 h 79"/>
                  <a:gd name="T60" fmla="*/ 15 w 79"/>
                  <a:gd name="T61" fmla="*/ 66 h 79"/>
                  <a:gd name="T62" fmla="*/ 58 w 79"/>
                  <a:gd name="T63" fmla="*/ 63 h 79"/>
                  <a:gd name="T64" fmla="*/ 50 w 79"/>
                  <a:gd name="T65" fmla="*/ 74 h 79"/>
                  <a:gd name="T66" fmla="*/ 59 w 79"/>
                  <a:gd name="T67" fmla="*/ 60 h 79"/>
                  <a:gd name="T68" fmla="*/ 76 w 79"/>
                  <a:gd name="T69" fmla="*/ 42 h 79"/>
                  <a:gd name="T70" fmla="*/ 59 w 79"/>
                  <a:gd name="T71" fmla="*/ 60 h 79"/>
                  <a:gd name="T72" fmla="*/ 59 w 79"/>
                  <a:gd name="T73" fmla="*/ 20 h 79"/>
                  <a:gd name="T74" fmla="*/ 76 w 79"/>
                  <a:gd name="T75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9" h="79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79"/>
                      <a:pt x="40" y="79"/>
                    </a:cubicBezTo>
                    <a:cubicBezTo>
                      <a:pt x="62" y="79"/>
                      <a:pt x="79" y="62"/>
                      <a:pt x="79" y="40"/>
                    </a:cubicBezTo>
                    <a:cubicBezTo>
                      <a:pt x="79" y="18"/>
                      <a:pt x="62" y="0"/>
                      <a:pt x="40" y="0"/>
                    </a:cubicBezTo>
                    <a:close/>
                    <a:moveTo>
                      <a:pt x="38" y="5"/>
                    </a:moveTo>
                    <a:cubicBezTo>
                      <a:pt x="38" y="19"/>
                      <a:pt x="38" y="19"/>
                      <a:pt x="38" y="19"/>
                    </a:cubicBezTo>
                    <a:cubicBezTo>
                      <a:pt x="34" y="19"/>
                      <a:pt x="29" y="19"/>
                      <a:pt x="25" y="18"/>
                    </a:cubicBezTo>
                    <a:cubicBezTo>
                      <a:pt x="29" y="11"/>
                      <a:pt x="33" y="6"/>
                      <a:pt x="38" y="5"/>
                    </a:cubicBezTo>
                    <a:close/>
                    <a:moveTo>
                      <a:pt x="38" y="23"/>
                    </a:moveTo>
                    <a:cubicBezTo>
                      <a:pt x="38" y="38"/>
                      <a:pt x="38" y="38"/>
                      <a:pt x="38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2"/>
                      <a:pt x="22" y="26"/>
                      <a:pt x="24" y="21"/>
                    </a:cubicBezTo>
                    <a:cubicBezTo>
                      <a:pt x="29" y="22"/>
                      <a:pt x="33" y="22"/>
                      <a:pt x="38" y="23"/>
                    </a:cubicBezTo>
                    <a:close/>
                    <a:moveTo>
                      <a:pt x="38" y="42"/>
                    </a:moveTo>
                    <a:cubicBezTo>
                      <a:pt x="38" y="57"/>
                      <a:pt x="38" y="57"/>
                      <a:pt x="38" y="57"/>
                    </a:cubicBezTo>
                    <a:cubicBezTo>
                      <a:pt x="33" y="57"/>
                      <a:pt x="29" y="58"/>
                      <a:pt x="24" y="59"/>
                    </a:cubicBezTo>
                    <a:cubicBezTo>
                      <a:pt x="22" y="54"/>
                      <a:pt x="21" y="48"/>
                      <a:pt x="21" y="42"/>
                    </a:cubicBezTo>
                    <a:lnTo>
                      <a:pt x="38" y="42"/>
                    </a:lnTo>
                    <a:close/>
                    <a:moveTo>
                      <a:pt x="38" y="61"/>
                    </a:moveTo>
                    <a:cubicBezTo>
                      <a:pt x="38" y="74"/>
                      <a:pt x="38" y="74"/>
                      <a:pt x="38" y="74"/>
                    </a:cubicBezTo>
                    <a:cubicBezTo>
                      <a:pt x="33" y="73"/>
                      <a:pt x="29" y="69"/>
                      <a:pt x="25" y="62"/>
                    </a:cubicBezTo>
                    <a:cubicBezTo>
                      <a:pt x="29" y="61"/>
                      <a:pt x="34" y="61"/>
                      <a:pt x="38" y="61"/>
                    </a:cubicBezTo>
                    <a:close/>
                    <a:moveTo>
                      <a:pt x="41" y="74"/>
                    </a:moveTo>
                    <a:cubicBezTo>
                      <a:pt x="41" y="61"/>
                      <a:pt x="41" y="61"/>
                      <a:pt x="41" y="61"/>
                    </a:cubicBezTo>
                    <a:cubicBezTo>
                      <a:pt x="46" y="61"/>
                      <a:pt x="50" y="61"/>
                      <a:pt x="54" y="62"/>
                    </a:cubicBezTo>
                    <a:cubicBezTo>
                      <a:pt x="51" y="69"/>
                      <a:pt x="46" y="74"/>
                      <a:pt x="41" y="74"/>
                    </a:cubicBezTo>
                    <a:close/>
                    <a:moveTo>
                      <a:pt x="41" y="57"/>
                    </a:moveTo>
                    <a:cubicBezTo>
                      <a:pt x="41" y="42"/>
                      <a:pt x="41" y="42"/>
                      <a:pt x="41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8"/>
                      <a:pt x="57" y="54"/>
                      <a:pt x="55" y="59"/>
                    </a:cubicBezTo>
                    <a:cubicBezTo>
                      <a:pt x="51" y="58"/>
                      <a:pt x="46" y="57"/>
                      <a:pt x="41" y="57"/>
                    </a:cubicBezTo>
                    <a:close/>
                    <a:moveTo>
                      <a:pt x="41" y="38"/>
                    </a:moveTo>
                    <a:cubicBezTo>
                      <a:pt x="41" y="23"/>
                      <a:pt x="41" y="23"/>
                      <a:pt x="41" y="23"/>
                    </a:cubicBezTo>
                    <a:cubicBezTo>
                      <a:pt x="46" y="22"/>
                      <a:pt x="51" y="22"/>
                      <a:pt x="55" y="21"/>
                    </a:cubicBezTo>
                    <a:cubicBezTo>
                      <a:pt x="57" y="26"/>
                      <a:pt x="58" y="32"/>
                      <a:pt x="58" y="38"/>
                    </a:cubicBezTo>
                    <a:lnTo>
                      <a:pt x="41" y="38"/>
                    </a:lnTo>
                    <a:close/>
                    <a:moveTo>
                      <a:pt x="42" y="19"/>
                    </a:moveTo>
                    <a:cubicBezTo>
                      <a:pt x="42" y="5"/>
                      <a:pt x="42" y="5"/>
                      <a:pt x="42" y="5"/>
                    </a:cubicBezTo>
                    <a:cubicBezTo>
                      <a:pt x="46" y="6"/>
                      <a:pt x="51" y="11"/>
                      <a:pt x="54" y="18"/>
                    </a:cubicBezTo>
                    <a:cubicBezTo>
                      <a:pt x="50" y="19"/>
                      <a:pt x="46" y="19"/>
                      <a:pt x="42" y="19"/>
                    </a:cubicBezTo>
                    <a:close/>
                    <a:moveTo>
                      <a:pt x="50" y="5"/>
                    </a:moveTo>
                    <a:cubicBezTo>
                      <a:pt x="56" y="7"/>
                      <a:pt x="61" y="10"/>
                      <a:pt x="65" y="14"/>
                    </a:cubicBezTo>
                    <a:cubicBezTo>
                      <a:pt x="63" y="15"/>
                      <a:pt x="60" y="16"/>
                      <a:pt x="58" y="17"/>
                    </a:cubicBezTo>
                    <a:cubicBezTo>
                      <a:pt x="56" y="12"/>
                      <a:pt x="53" y="8"/>
                      <a:pt x="50" y="5"/>
                    </a:cubicBezTo>
                    <a:close/>
                    <a:moveTo>
                      <a:pt x="21" y="17"/>
                    </a:moveTo>
                    <a:cubicBezTo>
                      <a:pt x="19" y="16"/>
                      <a:pt x="17" y="15"/>
                      <a:pt x="15" y="14"/>
                    </a:cubicBezTo>
                    <a:cubicBezTo>
                      <a:pt x="19" y="10"/>
                      <a:pt x="24" y="7"/>
                      <a:pt x="29" y="5"/>
                    </a:cubicBezTo>
                    <a:cubicBezTo>
                      <a:pt x="26" y="8"/>
                      <a:pt x="23" y="12"/>
                      <a:pt x="21" y="17"/>
                    </a:cubicBezTo>
                    <a:close/>
                    <a:moveTo>
                      <a:pt x="20" y="20"/>
                    </a:moveTo>
                    <a:cubicBezTo>
                      <a:pt x="18" y="25"/>
                      <a:pt x="17" y="31"/>
                      <a:pt x="17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0"/>
                      <a:pt x="7" y="22"/>
                      <a:pt x="12" y="17"/>
                    </a:cubicBezTo>
                    <a:cubicBezTo>
                      <a:pt x="15" y="18"/>
                      <a:pt x="17" y="19"/>
                      <a:pt x="20" y="20"/>
                    </a:cubicBezTo>
                    <a:close/>
                    <a:moveTo>
                      <a:pt x="17" y="42"/>
                    </a:moveTo>
                    <a:cubicBezTo>
                      <a:pt x="17" y="48"/>
                      <a:pt x="18" y="55"/>
                      <a:pt x="20" y="60"/>
                    </a:cubicBezTo>
                    <a:cubicBezTo>
                      <a:pt x="17" y="61"/>
                      <a:pt x="15" y="62"/>
                      <a:pt x="12" y="63"/>
                    </a:cubicBezTo>
                    <a:cubicBezTo>
                      <a:pt x="7" y="57"/>
                      <a:pt x="4" y="50"/>
                      <a:pt x="4" y="42"/>
                    </a:cubicBezTo>
                    <a:lnTo>
                      <a:pt x="17" y="42"/>
                    </a:lnTo>
                    <a:close/>
                    <a:moveTo>
                      <a:pt x="21" y="63"/>
                    </a:moveTo>
                    <a:cubicBezTo>
                      <a:pt x="23" y="68"/>
                      <a:pt x="26" y="72"/>
                      <a:pt x="29" y="74"/>
                    </a:cubicBezTo>
                    <a:cubicBezTo>
                      <a:pt x="24" y="73"/>
                      <a:pt x="19" y="70"/>
                      <a:pt x="15" y="66"/>
                    </a:cubicBezTo>
                    <a:cubicBezTo>
                      <a:pt x="17" y="65"/>
                      <a:pt x="19" y="64"/>
                      <a:pt x="21" y="63"/>
                    </a:cubicBezTo>
                    <a:close/>
                    <a:moveTo>
                      <a:pt x="58" y="63"/>
                    </a:moveTo>
                    <a:cubicBezTo>
                      <a:pt x="60" y="64"/>
                      <a:pt x="63" y="65"/>
                      <a:pt x="65" y="66"/>
                    </a:cubicBezTo>
                    <a:cubicBezTo>
                      <a:pt x="61" y="70"/>
                      <a:pt x="56" y="73"/>
                      <a:pt x="50" y="74"/>
                    </a:cubicBezTo>
                    <a:cubicBezTo>
                      <a:pt x="53" y="72"/>
                      <a:pt x="56" y="68"/>
                      <a:pt x="58" y="63"/>
                    </a:cubicBezTo>
                    <a:close/>
                    <a:moveTo>
                      <a:pt x="59" y="60"/>
                    </a:moveTo>
                    <a:cubicBezTo>
                      <a:pt x="61" y="55"/>
                      <a:pt x="62" y="48"/>
                      <a:pt x="62" y="4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75" y="50"/>
                      <a:pt x="72" y="57"/>
                      <a:pt x="67" y="63"/>
                    </a:cubicBezTo>
                    <a:cubicBezTo>
                      <a:pt x="65" y="62"/>
                      <a:pt x="62" y="61"/>
                      <a:pt x="59" y="60"/>
                    </a:cubicBezTo>
                    <a:close/>
                    <a:moveTo>
                      <a:pt x="62" y="38"/>
                    </a:moveTo>
                    <a:cubicBezTo>
                      <a:pt x="62" y="31"/>
                      <a:pt x="61" y="25"/>
                      <a:pt x="59" y="20"/>
                    </a:cubicBezTo>
                    <a:cubicBezTo>
                      <a:pt x="62" y="19"/>
                      <a:pt x="65" y="18"/>
                      <a:pt x="67" y="17"/>
                    </a:cubicBezTo>
                    <a:cubicBezTo>
                      <a:pt x="72" y="22"/>
                      <a:pt x="75" y="30"/>
                      <a:pt x="76" y="38"/>
                    </a:cubicBezTo>
                    <a:lnTo>
                      <a:pt x="62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3355092" y="3233709"/>
            <a:ext cx="2255524" cy="1474890"/>
            <a:chOff x="3427894" y="3409026"/>
            <a:chExt cx="2255524" cy="1474890"/>
          </a:xfrm>
        </p:grpSpPr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3427894" y="3409026"/>
              <a:ext cx="2255524" cy="1474890"/>
            </a:xfrm>
            <a:custGeom>
              <a:avLst/>
              <a:gdLst>
                <a:gd name="T0" fmla="*/ 3256 w 3325"/>
                <a:gd name="T1" fmla="*/ 1687 h 2157"/>
                <a:gd name="T2" fmla="*/ 1880 w 3325"/>
                <a:gd name="T3" fmla="*/ 100 h 2157"/>
                <a:gd name="T4" fmla="*/ 1880 w 3325"/>
                <a:gd name="T5" fmla="*/ 100 h 2157"/>
                <a:gd name="T6" fmla="*/ 1663 w 3325"/>
                <a:gd name="T7" fmla="*/ 0 h 2157"/>
                <a:gd name="T8" fmla="*/ 1451 w 3325"/>
                <a:gd name="T9" fmla="*/ 95 h 2157"/>
                <a:gd name="T10" fmla="*/ 1451 w 3325"/>
                <a:gd name="T11" fmla="*/ 95 h 2157"/>
                <a:gd name="T12" fmla="*/ 83 w 3325"/>
                <a:gd name="T13" fmla="*/ 1672 h 2157"/>
                <a:gd name="T14" fmla="*/ 0 w 3325"/>
                <a:gd name="T15" fmla="*/ 1872 h 2157"/>
                <a:gd name="T16" fmla="*/ 284 w 3325"/>
                <a:gd name="T17" fmla="*/ 2157 h 2157"/>
                <a:gd name="T18" fmla="*/ 284 w 3325"/>
                <a:gd name="T19" fmla="*/ 2157 h 2157"/>
                <a:gd name="T20" fmla="*/ 285 w 3325"/>
                <a:gd name="T21" fmla="*/ 2157 h 2157"/>
                <a:gd name="T22" fmla="*/ 3039 w 3325"/>
                <a:gd name="T23" fmla="*/ 2157 h 2157"/>
                <a:gd name="T24" fmla="*/ 3039 w 3325"/>
                <a:gd name="T25" fmla="*/ 2157 h 2157"/>
                <a:gd name="T26" fmla="*/ 3040 w 3325"/>
                <a:gd name="T27" fmla="*/ 2157 h 2157"/>
                <a:gd name="T28" fmla="*/ 3325 w 3325"/>
                <a:gd name="T29" fmla="*/ 1872 h 2157"/>
                <a:gd name="T30" fmla="*/ 3256 w 3325"/>
                <a:gd name="T31" fmla="*/ 1687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5" h="2157">
                  <a:moveTo>
                    <a:pt x="3256" y="1687"/>
                  </a:moveTo>
                  <a:lnTo>
                    <a:pt x="1880" y="100"/>
                  </a:lnTo>
                  <a:lnTo>
                    <a:pt x="1880" y="100"/>
                  </a:lnTo>
                  <a:cubicBezTo>
                    <a:pt x="1828" y="39"/>
                    <a:pt x="1750" y="0"/>
                    <a:pt x="1663" y="0"/>
                  </a:cubicBezTo>
                  <a:cubicBezTo>
                    <a:pt x="1579" y="0"/>
                    <a:pt x="1503" y="36"/>
                    <a:pt x="1451" y="95"/>
                  </a:cubicBezTo>
                  <a:lnTo>
                    <a:pt x="1451" y="95"/>
                  </a:lnTo>
                  <a:lnTo>
                    <a:pt x="83" y="1672"/>
                  </a:lnTo>
                  <a:cubicBezTo>
                    <a:pt x="32" y="1723"/>
                    <a:pt x="0" y="1794"/>
                    <a:pt x="0" y="1872"/>
                  </a:cubicBezTo>
                  <a:cubicBezTo>
                    <a:pt x="0" y="2029"/>
                    <a:pt x="127" y="2156"/>
                    <a:pt x="284" y="2157"/>
                  </a:cubicBezTo>
                  <a:lnTo>
                    <a:pt x="284" y="2157"/>
                  </a:lnTo>
                  <a:lnTo>
                    <a:pt x="285" y="2157"/>
                  </a:lnTo>
                  <a:lnTo>
                    <a:pt x="3039" y="2157"/>
                  </a:lnTo>
                  <a:lnTo>
                    <a:pt x="3039" y="2157"/>
                  </a:lnTo>
                  <a:lnTo>
                    <a:pt x="3040" y="2157"/>
                  </a:lnTo>
                  <a:cubicBezTo>
                    <a:pt x="3198" y="2157"/>
                    <a:pt x="3325" y="2029"/>
                    <a:pt x="3325" y="1872"/>
                  </a:cubicBezTo>
                  <a:cubicBezTo>
                    <a:pt x="3325" y="1802"/>
                    <a:pt x="3299" y="1737"/>
                    <a:pt x="3256" y="1687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5"/>
            <p:cNvSpPr>
              <a:spLocks noEditPoints="1"/>
            </p:cNvSpPr>
            <p:nvPr/>
          </p:nvSpPr>
          <p:spPr bwMode="auto">
            <a:xfrm>
              <a:off x="4246585" y="4146471"/>
              <a:ext cx="618142" cy="490964"/>
            </a:xfrm>
            <a:custGeom>
              <a:avLst/>
              <a:gdLst>
                <a:gd name="T0" fmla="*/ 52 w 174"/>
                <a:gd name="T1" fmla="*/ 61 h 140"/>
                <a:gd name="T2" fmla="*/ 41 w 174"/>
                <a:gd name="T3" fmla="*/ 50 h 140"/>
                <a:gd name="T4" fmla="*/ 52 w 174"/>
                <a:gd name="T5" fmla="*/ 39 h 140"/>
                <a:gd name="T6" fmla="*/ 63 w 174"/>
                <a:gd name="T7" fmla="*/ 50 h 140"/>
                <a:gd name="T8" fmla="*/ 52 w 174"/>
                <a:gd name="T9" fmla="*/ 61 h 140"/>
                <a:gd name="T10" fmla="*/ 87 w 174"/>
                <a:gd name="T11" fmla="*/ 61 h 140"/>
                <a:gd name="T12" fmla="*/ 76 w 174"/>
                <a:gd name="T13" fmla="*/ 50 h 140"/>
                <a:gd name="T14" fmla="*/ 87 w 174"/>
                <a:gd name="T15" fmla="*/ 39 h 140"/>
                <a:gd name="T16" fmla="*/ 98 w 174"/>
                <a:gd name="T17" fmla="*/ 50 h 140"/>
                <a:gd name="T18" fmla="*/ 87 w 174"/>
                <a:gd name="T19" fmla="*/ 61 h 140"/>
                <a:gd name="T20" fmla="*/ 122 w 174"/>
                <a:gd name="T21" fmla="*/ 61 h 140"/>
                <a:gd name="T22" fmla="*/ 111 w 174"/>
                <a:gd name="T23" fmla="*/ 50 h 140"/>
                <a:gd name="T24" fmla="*/ 122 w 174"/>
                <a:gd name="T25" fmla="*/ 39 h 140"/>
                <a:gd name="T26" fmla="*/ 133 w 174"/>
                <a:gd name="T27" fmla="*/ 50 h 140"/>
                <a:gd name="T28" fmla="*/ 122 w 174"/>
                <a:gd name="T29" fmla="*/ 61 h 140"/>
                <a:gd name="T30" fmla="*/ 163 w 174"/>
                <a:gd name="T31" fmla="*/ 0 h 140"/>
                <a:gd name="T32" fmla="*/ 11 w 174"/>
                <a:gd name="T33" fmla="*/ 0 h 140"/>
                <a:gd name="T34" fmla="*/ 0 w 174"/>
                <a:gd name="T35" fmla="*/ 11 h 140"/>
                <a:gd name="T36" fmla="*/ 0 w 174"/>
                <a:gd name="T37" fmla="*/ 83 h 140"/>
                <a:gd name="T38" fmla="*/ 11 w 174"/>
                <a:gd name="T39" fmla="*/ 94 h 140"/>
                <a:gd name="T40" fmla="*/ 51 w 174"/>
                <a:gd name="T41" fmla="*/ 94 h 140"/>
                <a:gd name="T42" fmla="*/ 51 w 174"/>
                <a:gd name="T43" fmla="*/ 140 h 140"/>
                <a:gd name="T44" fmla="*/ 97 w 174"/>
                <a:gd name="T45" fmla="*/ 94 h 140"/>
                <a:gd name="T46" fmla="*/ 163 w 174"/>
                <a:gd name="T47" fmla="*/ 94 h 140"/>
                <a:gd name="T48" fmla="*/ 174 w 174"/>
                <a:gd name="T49" fmla="*/ 83 h 140"/>
                <a:gd name="T50" fmla="*/ 174 w 174"/>
                <a:gd name="T51" fmla="*/ 11 h 140"/>
                <a:gd name="T52" fmla="*/ 163 w 174"/>
                <a:gd name="T5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4" h="140">
                  <a:moveTo>
                    <a:pt x="52" y="61"/>
                  </a:moveTo>
                  <a:cubicBezTo>
                    <a:pt x="46" y="61"/>
                    <a:pt x="41" y="56"/>
                    <a:pt x="41" y="50"/>
                  </a:cubicBezTo>
                  <a:cubicBezTo>
                    <a:pt x="41" y="44"/>
                    <a:pt x="46" y="39"/>
                    <a:pt x="52" y="39"/>
                  </a:cubicBezTo>
                  <a:cubicBezTo>
                    <a:pt x="58" y="39"/>
                    <a:pt x="63" y="44"/>
                    <a:pt x="63" y="50"/>
                  </a:cubicBezTo>
                  <a:cubicBezTo>
                    <a:pt x="63" y="56"/>
                    <a:pt x="58" y="61"/>
                    <a:pt x="52" y="61"/>
                  </a:cubicBezTo>
                  <a:moveTo>
                    <a:pt x="87" y="61"/>
                  </a:moveTo>
                  <a:cubicBezTo>
                    <a:pt x="81" y="61"/>
                    <a:pt x="76" y="56"/>
                    <a:pt x="76" y="50"/>
                  </a:cubicBezTo>
                  <a:cubicBezTo>
                    <a:pt x="76" y="44"/>
                    <a:pt x="81" y="39"/>
                    <a:pt x="87" y="39"/>
                  </a:cubicBezTo>
                  <a:cubicBezTo>
                    <a:pt x="93" y="39"/>
                    <a:pt x="98" y="44"/>
                    <a:pt x="98" y="50"/>
                  </a:cubicBezTo>
                  <a:cubicBezTo>
                    <a:pt x="98" y="56"/>
                    <a:pt x="93" y="61"/>
                    <a:pt x="87" y="61"/>
                  </a:cubicBezTo>
                  <a:moveTo>
                    <a:pt x="122" y="61"/>
                  </a:moveTo>
                  <a:cubicBezTo>
                    <a:pt x="116" y="61"/>
                    <a:pt x="111" y="56"/>
                    <a:pt x="111" y="50"/>
                  </a:cubicBezTo>
                  <a:cubicBezTo>
                    <a:pt x="111" y="44"/>
                    <a:pt x="116" y="39"/>
                    <a:pt x="122" y="39"/>
                  </a:cubicBezTo>
                  <a:cubicBezTo>
                    <a:pt x="128" y="39"/>
                    <a:pt x="133" y="44"/>
                    <a:pt x="133" y="50"/>
                  </a:cubicBezTo>
                  <a:cubicBezTo>
                    <a:pt x="133" y="56"/>
                    <a:pt x="128" y="61"/>
                    <a:pt x="122" y="61"/>
                  </a:cubicBezTo>
                  <a:moveTo>
                    <a:pt x="16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9"/>
                    <a:pt x="5" y="94"/>
                    <a:pt x="11" y="94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1" y="140"/>
                    <a:pt x="51" y="140"/>
                    <a:pt x="51" y="140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9" y="94"/>
                    <a:pt x="174" y="89"/>
                    <a:pt x="174" y="83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5"/>
                    <a:pt x="169" y="0"/>
                    <a:pt x="16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878005" y="2874199"/>
            <a:ext cx="2253896" cy="1476520"/>
            <a:chOff x="4950807" y="3049516"/>
            <a:chExt cx="2253896" cy="1476520"/>
          </a:xfrm>
        </p:grpSpPr>
        <p:sp>
          <p:nvSpPr>
            <p:cNvPr id="40" name="Freeform 7"/>
            <p:cNvSpPr>
              <a:spLocks/>
            </p:cNvSpPr>
            <p:nvPr/>
          </p:nvSpPr>
          <p:spPr bwMode="auto">
            <a:xfrm>
              <a:off x="4950807" y="3049516"/>
              <a:ext cx="2253896" cy="1476520"/>
            </a:xfrm>
            <a:custGeom>
              <a:avLst/>
              <a:gdLst>
                <a:gd name="T0" fmla="*/ 3256 w 3324"/>
                <a:gd name="T1" fmla="*/ 470 h 2157"/>
                <a:gd name="T2" fmla="*/ 1880 w 3324"/>
                <a:gd name="T3" fmla="*/ 2056 h 2157"/>
                <a:gd name="T4" fmla="*/ 1880 w 3324"/>
                <a:gd name="T5" fmla="*/ 2056 h 2157"/>
                <a:gd name="T6" fmla="*/ 1663 w 3324"/>
                <a:gd name="T7" fmla="*/ 2157 h 2157"/>
                <a:gd name="T8" fmla="*/ 1451 w 3324"/>
                <a:gd name="T9" fmla="*/ 2062 h 2157"/>
                <a:gd name="T10" fmla="*/ 1450 w 3324"/>
                <a:gd name="T11" fmla="*/ 2062 h 2157"/>
                <a:gd name="T12" fmla="*/ 83 w 3324"/>
                <a:gd name="T13" fmla="*/ 485 h 2157"/>
                <a:gd name="T14" fmla="*/ 0 w 3324"/>
                <a:gd name="T15" fmla="*/ 284 h 2157"/>
                <a:gd name="T16" fmla="*/ 283 w 3324"/>
                <a:gd name="T17" fmla="*/ 0 h 2157"/>
                <a:gd name="T18" fmla="*/ 283 w 3324"/>
                <a:gd name="T19" fmla="*/ 0 h 2157"/>
                <a:gd name="T20" fmla="*/ 284 w 3324"/>
                <a:gd name="T21" fmla="*/ 0 h 2157"/>
                <a:gd name="T22" fmla="*/ 3039 w 3324"/>
                <a:gd name="T23" fmla="*/ 0 h 2157"/>
                <a:gd name="T24" fmla="*/ 3039 w 3324"/>
                <a:gd name="T25" fmla="*/ 0 h 2157"/>
                <a:gd name="T26" fmla="*/ 3040 w 3324"/>
                <a:gd name="T27" fmla="*/ 0 h 2157"/>
                <a:gd name="T28" fmla="*/ 3324 w 3324"/>
                <a:gd name="T29" fmla="*/ 284 h 2157"/>
                <a:gd name="T30" fmla="*/ 3256 w 3324"/>
                <a:gd name="T31" fmla="*/ 47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6" y="470"/>
                  </a:moveTo>
                  <a:lnTo>
                    <a:pt x="1880" y="2056"/>
                  </a:lnTo>
                  <a:lnTo>
                    <a:pt x="1880" y="2056"/>
                  </a:lnTo>
                  <a:cubicBezTo>
                    <a:pt x="1828" y="2118"/>
                    <a:pt x="1750" y="2157"/>
                    <a:pt x="1663" y="2157"/>
                  </a:cubicBezTo>
                  <a:cubicBezTo>
                    <a:pt x="1578" y="2157"/>
                    <a:pt x="1503" y="2120"/>
                    <a:pt x="1451" y="2062"/>
                  </a:cubicBezTo>
                  <a:lnTo>
                    <a:pt x="1450" y="2062"/>
                  </a:lnTo>
                  <a:lnTo>
                    <a:pt x="83" y="485"/>
                  </a:lnTo>
                  <a:cubicBezTo>
                    <a:pt x="32" y="433"/>
                    <a:pt x="0" y="363"/>
                    <a:pt x="0" y="284"/>
                  </a:cubicBezTo>
                  <a:cubicBezTo>
                    <a:pt x="0" y="128"/>
                    <a:pt x="127" y="1"/>
                    <a:pt x="283" y="0"/>
                  </a:cubicBezTo>
                  <a:lnTo>
                    <a:pt x="283" y="0"/>
                  </a:lnTo>
                  <a:lnTo>
                    <a:pt x="284" y="0"/>
                  </a:lnTo>
                  <a:lnTo>
                    <a:pt x="3039" y="0"/>
                  </a:lnTo>
                  <a:lnTo>
                    <a:pt x="3039" y="0"/>
                  </a:lnTo>
                  <a:lnTo>
                    <a:pt x="3040" y="0"/>
                  </a:lnTo>
                  <a:cubicBezTo>
                    <a:pt x="3197" y="0"/>
                    <a:pt x="3324" y="127"/>
                    <a:pt x="3324" y="284"/>
                  </a:cubicBezTo>
                  <a:cubicBezTo>
                    <a:pt x="3324" y="355"/>
                    <a:pt x="3299" y="420"/>
                    <a:pt x="3256" y="470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5829315" y="3283760"/>
              <a:ext cx="496880" cy="551596"/>
              <a:chOff x="185738" y="3713163"/>
              <a:chExt cx="533400" cy="592138"/>
            </a:xfrm>
            <a:solidFill>
              <a:schemeClr val="bg1"/>
            </a:solidFill>
          </p:grpSpPr>
          <p:sp>
            <p:nvSpPr>
              <p:cNvPr id="42" name="Freeform 16"/>
              <p:cNvSpPr>
                <a:spLocks/>
              </p:cNvSpPr>
              <p:nvPr/>
            </p:nvSpPr>
            <p:spPr bwMode="auto">
              <a:xfrm>
                <a:off x="330201" y="3713163"/>
                <a:ext cx="53975" cy="125413"/>
              </a:xfrm>
              <a:custGeom>
                <a:avLst/>
                <a:gdLst>
                  <a:gd name="T0" fmla="*/ 7 w 14"/>
                  <a:gd name="T1" fmla="*/ 33 h 33"/>
                  <a:gd name="T2" fmla="*/ 14 w 14"/>
                  <a:gd name="T3" fmla="*/ 26 h 33"/>
                  <a:gd name="T4" fmla="*/ 14 w 14"/>
                  <a:gd name="T5" fmla="*/ 6 h 33"/>
                  <a:gd name="T6" fmla="*/ 7 w 14"/>
                  <a:gd name="T7" fmla="*/ 0 h 33"/>
                  <a:gd name="T8" fmla="*/ 0 w 14"/>
                  <a:gd name="T9" fmla="*/ 6 h 33"/>
                  <a:gd name="T10" fmla="*/ 0 w 14"/>
                  <a:gd name="T11" fmla="*/ 26 h 33"/>
                  <a:gd name="T12" fmla="*/ 7 w 14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7" y="33"/>
                    </a:moveTo>
                    <a:cubicBezTo>
                      <a:pt x="10" y="33"/>
                      <a:pt x="14" y="29"/>
                      <a:pt x="14" y="2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3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9"/>
                      <a:pt x="3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17"/>
              <p:cNvSpPr>
                <a:spLocks/>
              </p:cNvSpPr>
              <p:nvPr/>
            </p:nvSpPr>
            <p:spPr bwMode="auto">
              <a:xfrm>
                <a:off x="520701" y="3713163"/>
                <a:ext cx="53975" cy="125413"/>
              </a:xfrm>
              <a:custGeom>
                <a:avLst/>
                <a:gdLst>
                  <a:gd name="T0" fmla="*/ 7 w 14"/>
                  <a:gd name="T1" fmla="*/ 33 h 33"/>
                  <a:gd name="T2" fmla="*/ 14 w 14"/>
                  <a:gd name="T3" fmla="*/ 26 h 33"/>
                  <a:gd name="T4" fmla="*/ 14 w 14"/>
                  <a:gd name="T5" fmla="*/ 6 h 33"/>
                  <a:gd name="T6" fmla="*/ 7 w 14"/>
                  <a:gd name="T7" fmla="*/ 0 h 33"/>
                  <a:gd name="T8" fmla="*/ 0 w 14"/>
                  <a:gd name="T9" fmla="*/ 6 h 33"/>
                  <a:gd name="T10" fmla="*/ 0 w 14"/>
                  <a:gd name="T11" fmla="*/ 26 h 33"/>
                  <a:gd name="T12" fmla="*/ 7 w 14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7" y="33"/>
                    </a:moveTo>
                    <a:cubicBezTo>
                      <a:pt x="11" y="33"/>
                      <a:pt x="14" y="29"/>
                      <a:pt x="14" y="2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9"/>
                      <a:pt x="3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18"/>
              <p:cNvSpPr>
                <a:spLocks noEditPoints="1"/>
              </p:cNvSpPr>
              <p:nvPr/>
            </p:nvSpPr>
            <p:spPr bwMode="auto">
              <a:xfrm>
                <a:off x="185738" y="3773488"/>
                <a:ext cx="533400" cy="531813"/>
              </a:xfrm>
              <a:custGeom>
                <a:avLst/>
                <a:gdLst>
                  <a:gd name="T0" fmla="*/ 132 w 140"/>
                  <a:gd name="T1" fmla="*/ 0 h 141"/>
                  <a:gd name="T2" fmla="*/ 109 w 140"/>
                  <a:gd name="T3" fmla="*/ 0 h 141"/>
                  <a:gd name="T4" fmla="*/ 109 w 140"/>
                  <a:gd name="T5" fmla="*/ 10 h 141"/>
                  <a:gd name="T6" fmla="*/ 95 w 140"/>
                  <a:gd name="T7" fmla="*/ 24 h 141"/>
                  <a:gd name="T8" fmla="*/ 81 w 140"/>
                  <a:gd name="T9" fmla="*/ 10 h 141"/>
                  <a:gd name="T10" fmla="*/ 81 w 140"/>
                  <a:gd name="T11" fmla="*/ 0 h 141"/>
                  <a:gd name="T12" fmla="*/ 59 w 140"/>
                  <a:gd name="T13" fmla="*/ 0 h 141"/>
                  <a:gd name="T14" fmla="*/ 59 w 140"/>
                  <a:gd name="T15" fmla="*/ 10 h 141"/>
                  <a:gd name="T16" fmla="*/ 45 w 140"/>
                  <a:gd name="T17" fmla="*/ 24 h 141"/>
                  <a:gd name="T18" fmla="*/ 30 w 140"/>
                  <a:gd name="T19" fmla="*/ 10 h 141"/>
                  <a:gd name="T20" fmla="*/ 30 w 140"/>
                  <a:gd name="T21" fmla="*/ 0 h 141"/>
                  <a:gd name="T22" fmla="*/ 8 w 140"/>
                  <a:gd name="T23" fmla="*/ 0 h 141"/>
                  <a:gd name="T24" fmla="*/ 0 w 140"/>
                  <a:gd name="T25" fmla="*/ 8 h 141"/>
                  <a:gd name="T26" fmla="*/ 0 w 140"/>
                  <a:gd name="T27" fmla="*/ 133 h 141"/>
                  <a:gd name="T28" fmla="*/ 8 w 140"/>
                  <a:gd name="T29" fmla="*/ 141 h 141"/>
                  <a:gd name="T30" fmla="*/ 132 w 140"/>
                  <a:gd name="T31" fmla="*/ 141 h 141"/>
                  <a:gd name="T32" fmla="*/ 140 w 140"/>
                  <a:gd name="T33" fmla="*/ 133 h 141"/>
                  <a:gd name="T34" fmla="*/ 140 w 140"/>
                  <a:gd name="T35" fmla="*/ 8 h 141"/>
                  <a:gd name="T36" fmla="*/ 132 w 140"/>
                  <a:gd name="T37" fmla="*/ 0 h 141"/>
                  <a:gd name="T38" fmla="*/ 129 w 140"/>
                  <a:gd name="T39" fmla="*/ 128 h 141"/>
                  <a:gd name="T40" fmla="*/ 11 w 140"/>
                  <a:gd name="T41" fmla="*/ 128 h 141"/>
                  <a:gd name="T42" fmla="*/ 11 w 140"/>
                  <a:gd name="T43" fmla="*/ 44 h 141"/>
                  <a:gd name="T44" fmla="*/ 129 w 140"/>
                  <a:gd name="T45" fmla="*/ 44 h 141"/>
                  <a:gd name="T46" fmla="*/ 129 w 140"/>
                  <a:gd name="T47" fmla="*/ 12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0" h="141">
                    <a:moveTo>
                      <a:pt x="132" y="0"/>
                    </a:move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9" y="18"/>
                      <a:pt x="103" y="24"/>
                      <a:pt x="95" y="24"/>
                    </a:cubicBezTo>
                    <a:cubicBezTo>
                      <a:pt x="87" y="24"/>
                      <a:pt x="81" y="18"/>
                      <a:pt x="81" y="1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18"/>
                      <a:pt x="53" y="24"/>
                      <a:pt x="45" y="24"/>
                    </a:cubicBezTo>
                    <a:cubicBezTo>
                      <a:pt x="37" y="24"/>
                      <a:pt x="30" y="18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38"/>
                      <a:pt x="4" y="141"/>
                      <a:pt x="8" y="141"/>
                    </a:cubicBezTo>
                    <a:cubicBezTo>
                      <a:pt x="132" y="141"/>
                      <a:pt x="132" y="141"/>
                      <a:pt x="132" y="141"/>
                    </a:cubicBezTo>
                    <a:cubicBezTo>
                      <a:pt x="136" y="141"/>
                      <a:pt x="140" y="138"/>
                      <a:pt x="140" y="133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140" y="4"/>
                      <a:pt x="136" y="0"/>
                      <a:pt x="132" y="0"/>
                    </a:cubicBezTo>
                    <a:close/>
                    <a:moveTo>
                      <a:pt x="129" y="128"/>
                    </a:moveTo>
                    <a:cubicBezTo>
                      <a:pt x="11" y="128"/>
                      <a:pt x="11" y="128"/>
                      <a:pt x="11" y="128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9" y="44"/>
                      <a:pt x="129" y="44"/>
                      <a:pt x="129" y="44"/>
                    </a:cubicBezTo>
                    <a:lnTo>
                      <a:pt x="1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19"/>
              <p:cNvSpPr>
                <a:spLocks/>
              </p:cNvSpPr>
              <p:nvPr/>
            </p:nvSpPr>
            <p:spPr bwMode="auto">
              <a:xfrm>
                <a:off x="319088" y="4000500"/>
                <a:ext cx="128588" cy="206375"/>
              </a:xfrm>
              <a:custGeom>
                <a:avLst/>
                <a:gdLst>
                  <a:gd name="T0" fmla="*/ 32 w 34"/>
                  <a:gd name="T1" fmla="*/ 49 h 55"/>
                  <a:gd name="T2" fmla="*/ 11 w 34"/>
                  <a:gd name="T3" fmla="*/ 49 h 55"/>
                  <a:gd name="T4" fmla="*/ 26 w 34"/>
                  <a:gd name="T5" fmla="*/ 30 h 55"/>
                  <a:gd name="T6" fmla="*/ 27 w 34"/>
                  <a:gd name="T7" fmla="*/ 29 h 55"/>
                  <a:gd name="T8" fmla="*/ 30 w 34"/>
                  <a:gd name="T9" fmla="*/ 25 h 55"/>
                  <a:gd name="T10" fmla="*/ 32 w 34"/>
                  <a:gd name="T11" fmla="*/ 22 h 55"/>
                  <a:gd name="T12" fmla="*/ 33 w 34"/>
                  <a:gd name="T13" fmla="*/ 18 h 55"/>
                  <a:gd name="T14" fmla="*/ 34 w 34"/>
                  <a:gd name="T15" fmla="*/ 14 h 55"/>
                  <a:gd name="T16" fmla="*/ 30 w 34"/>
                  <a:gd name="T17" fmla="*/ 4 h 55"/>
                  <a:gd name="T18" fmla="*/ 18 w 34"/>
                  <a:gd name="T19" fmla="*/ 0 h 55"/>
                  <a:gd name="T20" fmla="*/ 5 w 34"/>
                  <a:gd name="T21" fmla="*/ 4 h 55"/>
                  <a:gd name="T22" fmla="*/ 1 w 34"/>
                  <a:gd name="T23" fmla="*/ 16 h 55"/>
                  <a:gd name="T24" fmla="*/ 1 w 34"/>
                  <a:gd name="T25" fmla="*/ 18 h 55"/>
                  <a:gd name="T26" fmla="*/ 10 w 34"/>
                  <a:gd name="T27" fmla="*/ 18 h 55"/>
                  <a:gd name="T28" fmla="*/ 10 w 34"/>
                  <a:gd name="T29" fmla="*/ 16 h 55"/>
                  <a:gd name="T30" fmla="*/ 18 w 34"/>
                  <a:gd name="T31" fmla="*/ 6 h 55"/>
                  <a:gd name="T32" fmla="*/ 25 w 34"/>
                  <a:gd name="T33" fmla="*/ 14 h 55"/>
                  <a:gd name="T34" fmla="*/ 24 w 34"/>
                  <a:gd name="T35" fmla="*/ 17 h 55"/>
                  <a:gd name="T36" fmla="*/ 24 w 34"/>
                  <a:gd name="T37" fmla="*/ 19 h 55"/>
                  <a:gd name="T38" fmla="*/ 23 w 34"/>
                  <a:gd name="T39" fmla="*/ 21 h 55"/>
                  <a:gd name="T40" fmla="*/ 21 w 34"/>
                  <a:gd name="T41" fmla="*/ 23 h 55"/>
                  <a:gd name="T42" fmla="*/ 19 w 34"/>
                  <a:gd name="T43" fmla="*/ 26 h 55"/>
                  <a:gd name="T44" fmla="*/ 18 w 34"/>
                  <a:gd name="T45" fmla="*/ 28 h 55"/>
                  <a:gd name="T46" fmla="*/ 0 w 34"/>
                  <a:gd name="T47" fmla="*/ 49 h 55"/>
                  <a:gd name="T48" fmla="*/ 0 w 34"/>
                  <a:gd name="T49" fmla="*/ 55 h 55"/>
                  <a:gd name="T50" fmla="*/ 32 w 34"/>
                  <a:gd name="T51" fmla="*/ 55 h 55"/>
                  <a:gd name="T52" fmla="*/ 32 w 34"/>
                  <a:gd name="T53" fmla="*/ 4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" h="55">
                    <a:moveTo>
                      <a:pt x="32" y="49"/>
                    </a:moveTo>
                    <a:cubicBezTo>
                      <a:pt x="11" y="49"/>
                      <a:pt x="11" y="49"/>
                      <a:pt x="11" y="49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7"/>
                      <a:pt x="29" y="26"/>
                      <a:pt x="30" y="25"/>
                    </a:cubicBezTo>
                    <a:cubicBezTo>
                      <a:pt x="30" y="25"/>
                      <a:pt x="31" y="24"/>
                      <a:pt x="32" y="22"/>
                    </a:cubicBezTo>
                    <a:cubicBezTo>
                      <a:pt x="32" y="21"/>
                      <a:pt x="33" y="20"/>
                      <a:pt x="33" y="18"/>
                    </a:cubicBezTo>
                    <a:cubicBezTo>
                      <a:pt x="34" y="17"/>
                      <a:pt x="34" y="15"/>
                      <a:pt x="34" y="14"/>
                    </a:cubicBezTo>
                    <a:cubicBezTo>
                      <a:pt x="34" y="9"/>
                      <a:pt x="32" y="6"/>
                      <a:pt x="30" y="4"/>
                    </a:cubicBezTo>
                    <a:cubicBezTo>
                      <a:pt x="27" y="1"/>
                      <a:pt x="23" y="0"/>
                      <a:pt x="18" y="0"/>
                    </a:cubicBezTo>
                    <a:cubicBezTo>
                      <a:pt x="12" y="0"/>
                      <a:pt x="8" y="1"/>
                      <a:pt x="5" y="4"/>
                    </a:cubicBezTo>
                    <a:cubicBezTo>
                      <a:pt x="3" y="7"/>
                      <a:pt x="1" y="11"/>
                      <a:pt x="1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9"/>
                      <a:pt x="13" y="6"/>
                      <a:pt x="18" y="6"/>
                    </a:cubicBezTo>
                    <a:cubicBezTo>
                      <a:pt x="23" y="6"/>
                      <a:pt x="25" y="8"/>
                      <a:pt x="25" y="14"/>
                    </a:cubicBezTo>
                    <a:cubicBezTo>
                      <a:pt x="25" y="15"/>
                      <a:pt x="25" y="16"/>
                      <a:pt x="24" y="17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20"/>
                      <a:pt x="23" y="21"/>
                      <a:pt x="23" y="21"/>
                    </a:cubicBezTo>
                    <a:cubicBezTo>
                      <a:pt x="22" y="22"/>
                      <a:pt x="21" y="23"/>
                      <a:pt x="21" y="23"/>
                    </a:cubicBezTo>
                    <a:cubicBezTo>
                      <a:pt x="21" y="24"/>
                      <a:pt x="20" y="25"/>
                      <a:pt x="19" y="26"/>
                    </a:cubicBezTo>
                    <a:cubicBezTo>
                      <a:pt x="18" y="27"/>
                      <a:pt x="18" y="28"/>
                      <a:pt x="18" y="28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2" y="55"/>
                      <a:pt x="32" y="55"/>
                      <a:pt x="32" y="55"/>
                    </a:cubicBezTo>
                    <a:lnTo>
                      <a:pt x="32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20"/>
              <p:cNvSpPr>
                <a:spLocks noEditPoints="1"/>
              </p:cNvSpPr>
              <p:nvPr/>
            </p:nvSpPr>
            <p:spPr bwMode="auto">
              <a:xfrm>
                <a:off x="471488" y="4000500"/>
                <a:ext cx="136525" cy="206375"/>
              </a:xfrm>
              <a:custGeom>
                <a:avLst/>
                <a:gdLst>
                  <a:gd name="T0" fmla="*/ 45 w 86"/>
                  <a:gd name="T1" fmla="*/ 130 h 130"/>
                  <a:gd name="T2" fmla="*/ 67 w 86"/>
                  <a:gd name="T3" fmla="*/ 130 h 130"/>
                  <a:gd name="T4" fmla="*/ 67 w 86"/>
                  <a:gd name="T5" fmla="*/ 94 h 130"/>
                  <a:gd name="T6" fmla="*/ 86 w 86"/>
                  <a:gd name="T7" fmla="*/ 94 h 130"/>
                  <a:gd name="T8" fmla="*/ 86 w 86"/>
                  <a:gd name="T9" fmla="*/ 80 h 130"/>
                  <a:gd name="T10" fmla="*/ 67 w 86"/>
                  <a:gd name="T11" fmla="*/ 80 h 130"/>
                  <a:gd name="T12" fmla="*/ 67 w 86"/>
                  <a:gd name="T13" fmla="*/ 0 h 130"/>
                  <a:gd name="T14" fmla="*/ 41 w 86"/>
                  <a:gd name="T15" fmla="*/ 0 h 130"/>
                  <a:gd name="T16" fmla="*/ 0 w 86"/>
                  <a:gd name="T17" fmla="*/ 75 h 130"/>
                  <a:gd name="T18" fmla="*/ 0 w 86"/>
                  <a:gd name="T19" fmla="*/ 94 h 130"/>
                  <a:gd name="T20" fmla="*/ 45 w 86"/>
                  <a:gd name="T21" fmla="*/ 94 h 130"/>
                  <a:gd name="T22" fmla="*/ 45 w 86"/>
                  <a:gd name="T23" fmla="*/ 130 h 130"/>
                  <a:gd name="T24" fmla="*/ 21 w 86"/>
                  <a:gd name="T25" fmla="*/ 80 h 130"/>
                  <a:gd name="T26" fmla="*/ 45 w 86"/>
                  <a:gd name="T27" fmla="*/ 21 h 130"/>
                  <a:gd name="T28" fmla="*/ 45 w 86"/>
                  <a:gd name="T29" fmla="*/ 80 h 130"/>
                  <a:gd name="T30" fmla="*/ 21 w 86"/>
                  <a:gd name="T31" fmla="*/ 8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6" h="130">
                    <a:moveTo>
                      <a:pt x="45" y="130"/>
                    </a:moveTo>
                    <a:lnTo>
                      <a:pt x="67" y="130"/>
                    </a:lnTo>
                    <a:lnTo>
                      <a:pt x="67" y="94"/>
                    </a:lnTo>
                    <a:lnTo>
                      <a:pt x="86" y="94"/>
                    </a:lnTo>
                    <a:lnTo>
                      <a:pt x="86" y="80"/>
                    </a:lnTo>
                    <a:lnTo>
                      <a:pt x="67" y="80"/>
                    </a:lnTo>
                    <a:lnTo>
                      <a:pt x="67" y="0"/>
                    </a:lnTo>
                    <a:lnTo>
                      <a:pt x="41" y="0"/>
                    </a:lnTo>
                    <a:lnTo>
                      <a:pt x="0" y="75"/>
                    </a:lnTo>
                    <a:lnTo>
                      <a:pt x="0" y="94"/>
                    </a:lnTo>
                    <a:lnTo>
                      <a:pt x="45" y="94"/>
                    </a:lnTo>
                    <a:lnTo>
                      <a:pt x="45" y="130"/>
                    </a:lnTo>
                    <a:close/>
                    <a:moveTo>
                      <a:pt x="21" y="80"/>
                    </a:moveTo>
                    <a:lnTo>
                      <a:pt x="45" y="21"/>
                    </a:lnTo>
                    <a:lnTo>
                      <a:pt x="45" y="80"/>
                    </a:lnTo>
                    <a:lnTo>
                      <a:pt x="21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399290" y="3233709"/>
            <a:ext cx="2255524" cy="1474890"/>
            <a:chOff x="6472092" y="3409026"/>
            <a:chExt cx="2255524" cy="1474890"/>
          </a:xfrm>
        </p:grpSpPr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6472092" y="3409026"/>
              <a:ext cx="2255524" cy="1474890"/>
            </a:xfrm>
            <a:custGeom>
              <a:avLst/>
              <a:gdLst>
                <a:gd name="T0" fmla="*/ 3255 w 3324"/>
                <a:gd name="T1" fmla="*/ 1687 h 2157"/>
                <a:gd name="T2" fmla="*/ 1879 w 3324"/>
                <a:gd name="T3" fmla="*/ 100 h 2157"/>
                <a:gd name="T4" fmla="*/ 1879 w 3324"/>
                <a:gd name="T5" fmla="*/ 100 h 2157"/>
                <a:gd name="T6" fmla="*/ 1662 w 3324"/>
                <a:gd name="T7" fmla="*/ 0 h 2157"/>
                <a:gd name="T8" fmla="*/ 1450 w 3324"/>
                <a:gd name="T9" fmla="*/ 95 h 2157"/>
                <a:gd name="T10" fmla="*/ 1450 w 3324"/>
                <a:gd name="T11" fmla="*/ 95 h 2157"/>
                <a:gd name="T12" fmla="*/ 82 w 3324"/>
                <a:gd name="T13" fmla="*/ 1672 h 2157"/>
                <a:gd name="T14" fmla="*/ 0 w 3324"/>
                <a:gd name="T15" fmla="*/ 1872 h 2157"/>
                <a:gd name="T16" fmla="*/ 283 w 3324"/>
                <a:gd name="T17" fmla="*/ 2157 h 2157"/>
                <a:gd name="T18" fmla="*/ 283 w 3324"/>
                <a:gd name="T19" fmla="*/ 2157 h 2157"/>
                <a:gd name="T20" fmla="*/ 284 w 3324"/>
                <a:gd name="T21" fmla="*/ 2157 h 2157"/>
                <a:gd name="T22" fmla="*/ 3038 w 3324"/>
                <a:gd name="T23" fmla="*/ 2157 h 2157"/>
                <a:gd name="T24" fmla="*/ 3038 w 3324"/>
                <a:gd name="T25" fmla="*/ 2157 h 2157"/>
                <a:gd name="T26" fmla="*/ 3039 w 3324"/>
                <a:gd name="T27" fmla="*/ 2157 h 2157"/>
                <a:gd name="T28" fmla="*/ 3324 w 3324"/>
                <a:gd name="T29" fmla="*/ 1872 h 2157"/>
                <a:gd name="T30" fmla="*/ 3255 w 3324"/>
                <a:gd name="T31" fmla="*/ 1687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5" y="1687"/>
                  </a:moveTo>
                  <a:lnTo>
                    <a:pt x="1879" y="100"/>
                  </a:lnTo>
                  <a:lnTo>
                    <a:pt x="1879" y="100"/>
                  </a:lnTo>
                  <a:cubicBezTo>
                    <a:pt x="1827" y="39"/>
                    <a:pt x="1749" y="0"/>
                    <a:pt x="1662" y="0"/>
                  </a:cubicBezTo>
                  <a:cubicBezTo>
                    <a:pt x="1578" y="0"/>
                    <a:pt x="1502" y="36"/>
                    <a:pt x="1450" y="95"/>
                  </a:cubicBezTo>
                  <a:lnTo>
                    <a:pt x="1450" y="95"/>
                  </a:lnTo>
                  <a:lnTo>
                    <a:pt x="82" y="1672"/>
                  </a:lnTo>
                  <a:cubicBezTo>
                    <a:pt x="31" y="1723"/>
                    <a:pt x="0" y="1794"/>
                    <a:pt x="0" y="1872"/>
                  </a:cubicBezTo>
                  <a:cubicBezTo>
                    <a:pt x="0" y="2029"/>
                    <a:pt x="126" y="2156"/>
                    <a:pt x="283" y="2157"/>
                  </a:cubicBezTo>
                  <a:lnTo>
                    <a:pt x="283" y="2157"/>
                  </a:lnTo>
                  <a:lnTo>
                    <a:pt x="284" y="2157"/>
                  </a:lnTo>
                  <a:lnTo>
                    <a:pt x="3038" y="2157"/>
                  </a:lnTo>
                  <a:lnTo>
                    <a:pt x="3038" y="2157"/>
                  </a:lnTo>
                  <a:lnTo>
                    <a:pt x="3039" y="2157"/>
                  </a:lnTo>
                  <a:cubicBezTo>
                    <a:pt x="3197" y="2157"/>
                    <a:pt x="3324" y="2029"/>
                    <a:pt x="3324" y="1872"/>
                  </a:cubicBezTo>
                  <a:cubicBezTo>
                    <a:pt x="3324" y="1802"/>
                    <a:pt x="3298" y="1737"/>
                    <a:pt x="3255" y="1687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7299653" y="4061638"/>
              <a:ext cx="453996" cy="542724"/>
              <a:chOff x="204788" y="5011738"/>
              <a:chExt cx="487363" cy="582613"/>
            </a:xfrm>
            <a:solidFill>
              <a:schemeClr val="bg1"/>
            </a:solidFill>
          </p:grpSpPr>
          <p:sp>
            <p:nvSpPr>
              <p:cNvPr id="50" name="Freeform 21"/>
              <p:cNvSpPr>
                <a:spLocks noEditPoints="1"/>
              </p:cNvSpPr>
              <p:nvPr/>
            </p:nvSpPr>
            <p:spPr bwMode="auto">
              <a:xfrm>
                <a:off x="204788" y="5011738"/>
                <a:ext cx="487363" cy="188913"/>
              </a:xfrm>
              <a:custGeom>
                <a:avLst/>
                <a:gdLst>
                  <a:gd name="T0" fmla="*/ 122 w 128"/>
                  <a:gd name="T1" fmla="*/ 27 h 50"/>
                  <a:gd name="T2" fmla="*/ 91 w 128"/>
                  <a:gd name="T3" fmla="*/ 27 h 50"/>
                  <a:gd name="T4" fmla="*/ 91 w 128"/>
                  <a:gd name="T5" fmla="*/ 7 h 50"/>
                  <a:gd name="T6" fmla="*/ 84 w 128"/>
                  <a:gd name="T7" fmla="*/ 0 h 50"/>
                  <a:gd name="T8" fmla="*/ 43 w 128"/>
                  <a:gd name="T9" fmla="*/ 0 h 50"/>
                  <a:gd name="T10" fmla="*/ 36 w 128"/>
                  <a:gd name="T11" fmla="*/ 7 h 50"/>
                  <a:gd name="T12" fmla="*/ 36 w 128"/>
                  <a:gd name="T13" fmla="*/ 27 h 50"/>
                  <a:gd name="T14" fmla="*/ 6 w 128"/>
                  <a:gd name="T15" fmla="*/ 27 h 50"/>
                  <a:gd name="T16" fmla="*/ 0 w 128"/>
                  <a:gd name="T17" fmla="*/ 33 h 50"/>
                  <a:gd name="T18" fmla="*/ 0 w 128"/>
                  <a:gd name="T19" fmla="*/ 44 h 50"/>
                  <a:gd name="T20" fmla="*/ 6 w 128"/>
                  <a:gd name="T21" fmla="*/ 50 h 50"/>
                  <a:gd name="T22" fmla="*/ 122 w 128"/>
                  <a:gd name="T23" fmla="*/ 50 h 50"/>
                  <a:gd name="T24" fmla="*/ 128 w 128"/>
                  <a:gd name="T25" fmla="*/ 44 h 50"/>
                  <a:gd name="T26" fmla="*/ 128 w 128"/>
                  <a:gd name="T27" fmla="*/ 33 h 50"/>
                  <a:gd name="T28" fmla="*/ 122 w 128"/>
                  <a:gd name="T29" fmla="*/ 27 h 50"/>
                  <a:gd name="T30" fmla="*/ 45 w 128"/>
                  <a:gd name="T31" fmla="*/ 9 h 50"/>
                  <a:gd name="T32" fmla="*/ 82 w 128"/>
                  <a:gd name="T33" fmla="*/ 9 h 50"/>
                  <a:gd name="T34" fmla="*/ 82 w 128"/>
                  <a:gd name="T35" fmla="*/ 27 h 50"/>
                  <a:gd name="T36" fmla="*/ 45 w 128"/>
                  <a:gd name="T37" fmla="*/ 27 h 50"/>
                  <a:gd name="T38" fmla="*/ 45 w 128"/>
                  <a:gd name="T3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" h="50">
                    <a:moveTo>
                      <a:pt x="122" y="27"/>
                    </a:moveTo>
                    <a:cubicBezTo>
                      <a:pt x="91" y="27"/>
                      <a:pt x="91" y="27"/>
                      <a:pt x="91" y="27"/>
                    </a:cubicBezTo>
                    <a:cubicBezTo>
                      <a:pt x="91" y="7"/>
                      <a:pt x="91" y="7"/>
                      <a:pt x="91" y="7"/>
                    </a:cubicBezTo>
                    <a:cubicBezTo>
                      <a:pt x="91" y="3"/>
                      <a:pt x="88" y="0"/>
                      <a:pt x="84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9" y="0"/>
                      <a:pt x="36" y="3"/>
                      <a:pt x="36" y="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2" y="27"/>
                      <a:pt x="0" y="30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8"/>
                      <a:pt x="2" y="50"/>
                      <a:pt x="6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5" y="50"/>
                      <a:pt x="128" y="48"/>
                      <a:pt x="128" y="44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8" y="30"/>
                      <a:pt x="125" y="27"/>
                      <a:pt x="122" y="27"/>
                    </a:cubicBezTo>
                    <a:close/>
                    <a:moveTo>
                      <a:pt x="45" y="9"/>
                    </a:moveTo>
                    <a:cubicBezTo>
                      <a:pt x="82" y="9"/>
                      <a:pt x="82" y="9"/>
                      <a:pt x="82" y="9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45" y="27"/>
                      <a:pt x="45" y="27"/>
                      <a:pt x="45" y="27"/>
                    </a:cubicBezTo>
                    <a:lnTo>
                      <a:pt x="4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22"/>
              <p:cNvSpPr>
                <a:spLocks noEditPoints="1"/>
              </p:cNvSpPr>
              <p:nvPr/>
            </p:nvSpPr>
            <p:spPr bwMode="auto">
              <a:xfrm>
                <a:off x="249238" y="5233988"/>
                <a:ext cx="393700" cy="360363"/>
              </a:xfrm>
              <a:custGeom>
                <a:avLst/>
                <a:gdLst>
                  <a:gd name="T0" fmla="*/ 0 w 103"/>
                  <a:gd name="T1" fmla="*/ 90 h 96"/>
                  <a:gd name="T2" fmla="*/ 6 w 103"/>
                  <a:gd name="T3" fmla="*/ 96 h 96"/>
                  <a:gd name="T4" fmla="*/ 97 w 103"/>
                  <a:gd name="T5" fmla="*/ 96 h 96"/>
                  <a:gd name="T6" fmla="*/ 103 w 103"/>
                  <a:gd name="T7" fmla="*/ 90 h 96"/>
                  <a:gd name="T8" fmla="*/ 103 w 103"/>
                  <a:gd name="T9" fmla="*/ 0 h 96"/>
                  <a:gd name="T10" fmla="*/ 0 w 103"/>
                  <a:gd name="T11" fmla="*/ 0 h 96"/>
                  <a:gd name="T12" fmla="*/ 0 w 103"/>
                  <a:gd name="T13" fmla="*/ 90 h 96"/>
                  <a:gd name="T14" fmla="*/ 77 w 103"/>
                  <a:gd name="T15" fmla="*/ 14 h 96"/>
                  <a:gd name="T16" fmla="*/ 81 w 103"/>
                  <a:gd name="T17" fmla="*/ 9 h 96"/>
                  <a:gd name="T18" fmla="*/ 85 w 103"/>
                  <a:gd name="T19" fmla="*/ 14 h 96"/>
                  <a:gd name="T20" fmla="*/ 85 w 103"/>
                  <a:gd name="T21" fmla="*/ 82 h 96"/>
                  <a:gd name="T22" fmla="*/ 81 w 103"/>
                  <a:gd name="T23" fmla="*/ 86 h 96"/>
                  <a:gd name="T24" fmla="*/ 77 w 103"/>
                  <a:gd name="T25" fmla="*/ 82 h 96"/>
                  <a:gd name="T26" fmla="*/ 77 w 103"/>
                  <a:gd name="T27" fmla="*/ 14 h 96"/>
                  <a:gd name="T28" fmla="*/ 47 w 103"/>
                  <a:gd name="T29" fmla="*/ 14 h 96"/>
                  <a:gd name="T30" fmla="*/ 52 w 103"/>
                  <a:gd name="T31" fmla="*/ 9 h 96"/>
                  <a:gd name="T32" fmla="*/ 56 w 103"/>
                  <a:gd name="T33" fmla="*/ 14 h 96"/>
                  <a:gd name="T34" fmla="*/ 56 w 103"/>
                  <a:gd name="T35" fmla="*/ 82 h 96"/>
                  <a:gd name="T36" fmla="*/ 52 w 103"/>
                  <a:gd name="T37" fmla="*/ 86 h 96"/>
                  <a:gd name="T38" fmla="*/ 47 w 103"/>
                  <a:gd name="T39" fmla="*/ 82 h 96"/>
                  <a:gd name="T40" fmla="*/ 47 w 103"/>
                  <a:gd name="T41" fmla="*/ 14 h 96"/>
                  <a:gd name="T42" fmla="*/ 18 w 103"/>
                  <a:gd name="T43" fmla="*/ 14 h 96"/>
                  <a:gd name="T44" fmla="*/ 22 w 103"/>
                  <a:gd name="T45" fmla="*/ 9 h 96"/>
                  <a:gd name="T46" fmla="*/ 27 w 103"/>
                  <a:gd name="T47" fmla="*/ 14 h 96"/>
                  <a:gd name="T48" fmla="*/ 27 w 103"/>
                  <a:gd name="T49" fmla="*/ 82 h 96"/>
                  <a:gd name="T50" fmla="*/ 22 w 103"/>
                  <a:gd name="T51" fmla="*/ 86 h 96"/>
                  <a:gd name="T52" fmla="*/ 18 w 103"/>
                  <a:gd name="T53" fmla="*/ 82 h 96"/>
                  <a:gd name="T54" fmla="*/ 18 w 103"/>
                  <a:gd name="T55" fmla="*/ 1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3" h="96">
                    <a:moveTo>
                      <a:pt x="0" y="90"/>
                    </a:moveTo>
                    <a:cubicBezTo>
                      <a:pt x="0" y="94"/>
                      <a:pt x="3" y="96"/>
                      <a:pt x="6" y="96"/>
                    </a:cubicBezTo>
                    <a:cubicBezTo>
                      <a:pt x="97" y="96"/>
                      <a:pt x="97" y="96"/>
                      <a:pt x="97" y="96"/>
                    </a:cubicBezTo>
                    <a:cubicBezTo>
                      <a:pt x="101" y="96"/>
                      <a:pt x="103" y="94"/>
                      <a:pt x="103" y="9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0"/>
                    </a:lnTo>
                    <a:close/>
                    <a:moveTo>
                      <a:pt x="77" y="14"/>
                    </a:moveTo>
                    <a:cubicBezTo>
                      <a:pt x="77" y="11"/>
                      <a:pt x="79" y="9"/>
                      <a:pt x="81" y="9"/>
                    </a:cubicBezTo>
                    <a:cubicBezTo>
                      <a:pt x="83" y="9"/>
                      <a:pt x="85" y="11"/>
                      <a:pt x="85" y="14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4"/>
                      <a:pt x="83" y="86"/>
                      <a:pt x="81" y="86"/>
                    </a:cubicBezTo>
                    <a:cubicBezTo>
                      <a:pt x="79" y="86"/>
                      <a:pt x="77" y="84"/>
                      <a:pt x="77" y="82"/>
                    </a:cubicBezTo>
                    <a:lnTo>
                      <a:pt x="77" y="14"/>
                    </a:lnTo>
                    <a:close/>
                    <a:moveTo>
                      <a:pt x="47" y="14"/>
                    </a:moveTo>
                    <a:cubicBezTo>
                      <a:pt x="47" y="11"/>
                      <a:pt x="49" y="9"/>
                      <a:pt x="52" y="9"/>
                    </a:cubicBezTo>
                    <a:cubicBezTo>
                      <a:pt x="54" y="9"/>
                      <a:pt x="56" y="11"/>
                      <a:pt x="56" y="14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6" y="84"/>
                      <a:pt x="54" y="86"/>
                      <a:pt x="52" y="86"/>
                    </a:cubicBezTo>
                    <a:cubicBezTo>
                      <a:pt x="49" y="86"/>
                      <a:pt x="47" y="84"/>
                      <a:pt x="47" y="82"/>
                    </a:cubicBezTo>
                    <a:lnTo>
                      <a:pt x="47" y="14"/>
                    </a:lnTo>
                    <a:close/>
                    <a:moveTo>
                      <a:pt x="18" y="14"/>
                    </a:moveTo>
                    <a:cubicBezTo>
                      <a:pt x="18" y="11"/>
                      <a:pt x="20" y="9"/>
                      <a:pt x="22" y="9"/>
                    </a:cubicBezTo>
                    <a:cubicBezTo>
                      <a:pt x="25" y="9"/>
                      <a:pt x="27" y="11"/>
                      <a:pt x="27" y="14"/>
                    </a:cubicBezTo>
                    <a:cubicBezTo>
                      <a:pt x="27" y="82"/>
                      <a:pt x="27" y="82"/>
                      <a:pt x="27" y="82"/>
                    </a:cubicBezTo>
                    <a:cubicBezTo>
                      <a:pt x="27" y="84"/>
                      <a:pt x="25" y="86"/>
                      <a:pt x="22" y="86"/>
                    </a:cubicBezTo>
                    <a:cubicBezTo>
                      <a:pt x="20" y="86"/>
                      <a:pt x="18" y="84"/>
                      <a:pt x="18" y="82"/>
                    </a:cubicBezTo>
                    <a:lnTo>
                      <a:pt x="18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7922203" y="2874199"/>
            <a:ext cx="2253896" cy="1476520"/>
            <a:chOff x="7995005" y="3049516"/>
            <a:chExt cx="2253896" cy="1476520"/>
          </a:xfrm>
        </p:grpSpPr>
        <p:sp>
          <p:nvSpPr>
            <p:cNvPr id="53" name="Freeform 9"/>
            <p:cNvSpPr>
              <a:spLocks/>
            </p:cNvSpPr>
            <p:nvPr/>
          </p:nvSpPr>
          <p:spPr bwMode="auto">
            <a:xfrm>
              <a:off x="7995005" y="3049516"/>
              <a:ext cx="2253896" cy="1476520"/>
            </a:xfrm>
            <a:custGeom>
              <a:avLst/>
              <a:gdLst>
                <a:gd name="T0" fmla="*/ 3256 w 3324"/>
                <a:gd name="T1" fmla="*/ 470 h 2157"/>
                <a:gd name="T2" fmla="*/ 1880 w 3324"/>
                <a:gd name="T3" fmla="*/ 2056 h 2157"/>
                <a:gd name="T4" fmla="*/ 1880 w 3324"/>
                <a:gd name="T5" fmla="*/ 2056 h 2157"/>
                <a:gd name="T6" fmla="*/ 1663 w 3324"/>
                <a:gd name="T7" fmla="*/ 2157 h 2157"/>
                <a:gd name="T8" fmla="*/ 1451 w 3324"/>
                <a:gd name="T9" fmla="*/ 2062 h 2157"/>
                <a:gd name="T10" fmla="*/ 1450 w 3324"/>
                <a:gd name="T11" fmla="*/ 2062 h 2157"/>
                <a:gd name="T12" fmla="*/ 83 w 3324"/>
                <a:gd name="T13" fmla="*/ 485 h 2157"/>
                <a:gd name="T14" fmla="*/ 0 w 3324"/>
                <a:gd name="T15" fmla="*/ 284 h 2157"/>
                <a:gd name="T16" fmla="*/ 283 w 3324"/>
                <a:gd name="T17" fmla="*/ 0 h 2157"/>
                <a:gd name="T18" fmla="*/ 283 w 3324"/>
                <a:gd name="T19" fmla="*/ 0 h 2157"/>
                <a:gd name="T20" fmla="*/ 284 w 3324"/>
                <a:gd name="T21" fmla="*/ 0 h 2157"/>
                <a:gd name="T22" fmla="*/ 3039 w 3324"/>
                <a:gd name="T23" fmla="*/ 0 h 2157"/>
                <a:gd name="T24" fmla="*/ 3039 w 3324"/>
                <a:gd name="T25" fmla="*/ 0 h 2157"/>
                <a:gd name="T26" fmla="*/ 3040 w 3324"/>
                <a:gd name="T27" fmla="*/ 0 h 2157"/>
                <a:gd name="T28" fmla="*/ 3324 w 3324"/>
                <a:gd name="T29" fmla="*/ 284 h 2157"/>
                <a:gd name="T30" fmla="*/ 3256 w 3324"/>
                <a:gd name="T31" fmla="*/ 47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6" y="470"/>
                  </a:moveTo>
                  <a:lnTo>
                    <a:pt x="1880" y="2056"/>
                  </a:lnTo>
                  <a:lnTo>
                    <a:pt x="1880" y="2056"/>
                  </a:lnTo>
                  <a:cubicBezTo>
                    <a:pt x="1828" y="2118"/>
                    <a:pt x="1750" y="2157"/>
                    <a:pt x="1663" y="2157"/>
                  </a:cubicBezTo>
                  <a:cubicBezTo>
                    <a:pt x="1578" y="2157"/>
                    <a:pt x="1503" y="2120"/>
                    <a:pt x="1451" y="2062"/>
                  </a:cubicBezTo>
                  <a:lnTo>
                    <a:pt x="1450" y="2062"/>
                  </a:lnTo>
                  <a:lnTo>
                    <a:pt x="83" y="485"/>
                  </a:lnTo>
                  <a:cubicBezTo>
                    <a:pt x="32" y="433"/>
                    <a:pt x="0" y="363"/>
                    <a:pt x="0" y="284"/>
                  </a:cubicBezTo>
                  <a:cubicBezTo>
                    <a:pt x="0" y="128"/>
                    <a:pt x="127" y="1"/>
                    <a:pt x="283" y="0"/>
                  </a:cubicBezTo>
                  <a:lnTo>
                    <a:pt x="283" y="0"/>
                  </a:lnTo>
                  <a:lnTo>
                    <a:pt x="284" y="0"/>
                  </a:lnTo>
                  <a:lnTo>
                    <a:pt x="3039" y="0"/>
                  </a:lnTo>
                  <a:lnTo>
                    <a:pt x="3039" y="0"/>
                  </a:lnTo>
                  <a:lnTo>
                    <a:pt x="3040" y="0"/>
                  </a:lnTo>
                  <a:cubicBezTo>
                    <a:pt x="3197" y="0"/>
                    <a:pt x="3324" y="127"/>
                    <a:pt x="3324" y="284"/>
                  </a:cubicBezTo>
                  <a:cubicBezTo>
                    <a:pt x="3324" y="355"/>
                    <a:pt x="3299" y="420"/>
                    <a:pt x="3256" y="470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任意多边形 53"/>
            <p:cNvSpPr>
              <a:spLocks/>
            </p:cNvSpPr>
            <p:nvPr/>
          </p:nvSpPr>
          <p:spPr bwMode="auto">
            <a:xfrm>
              <a:off x="8711406" y="3251966"/>
              <a:ext cx="821094" cy="615184"/>
            </a:xfrm>
            <a:custGeom>
              <a:avLst/>
              <a:gdLst>
                <a:gd name="connsiteX0" fmla="*/ 662169 w 1067906"/>
                <a:gd name="connsiteY0" fmla="*/ 549275 h 800100"/>
                <a:gd name="connsiteX1" fmla="*/ 979485 w 1067906"/>
                <a:gd name="connsiteY1" fmla="*/ 549275 h 800100"/>
                <a:gd name="connsiteX2" fmla="*/ 1014373 w 1067906"/>
                <a:gd name="connsiteY2" fmla="*/ 569208 h 800100"/>
                <a:gd name="connsiteX3" fmla="*/ 1067536 w 1067906"/>
                <a:gd name="connsiteY3" fmla="*/ 773523 h 800100"/>
                <a:gd name="connsiteX4" fmla="*/ 1045939 w 1067906"/>
                <a:gd name="connsiteY4" fmla="*/ 800100 h 800100"/>
                <a:gd name="connsiteX5" fmla="*/ 597377 w 1067906"/>
                <a:gd name="connsiteY5" fmla="*/ 800100 h 800100"/>
                <a:gd name="connsiteX6" fmla="*/ 577441 w 1067906"/>
                <a:gd name="connsiteY6" fmla="*/ 771862 h 800100"/>
                <a:gd name="connsiteX7" fmla="*/ 628943 w 1067906"/>
                <a:gd name="connsiteY7" fmla="*/ 572530 h 800100"/>
                <a:gd name="connsiteX8" fmla="*/ 662169 w 1067906"/>
                <a:gd name="connsiteY8" fmla="*/ 549275 h 800100"/>
                <a:gd name="connsiteX9" fmla="*/ 85906 w 1067906"/>
                <a:gd name="connsiteY9" fmla="*/ 549275 h 800100"/>
                <a:gd name="connsiteX10" fmla="*/ 403222 w 1067906"/>
                <a:gd name="connsiteY10" fmla="*/ 549275 h 800100"/>
                <a:gd name="connsiteX11" fmla="*/ 438110 w 1067906"/>
                <a:gd name="connsiteY11" fmla="*/ 569208 h 800100"/>
                <a:gd name="connsiteX12" fmla="*/ 491273 w 1067906"/>
                <a:gd name="connsiteY12" fmla="*/ 773523 h 800100"/>
                <a:gd name="connsiteX13" fmla="*/ 469676 w 1067906"/>
                <a:gd name="connsiteY13" fmla="*/ 800100 h 800100"/>
                <a:gd name="connsiteX14" fmla="*/ 21114 w 1067906"/>
                <a:gd name="connsiteY14" fmla="*/ 800100 h 800100"/>
                <a:gd name="connsiteX15" fmla="*/ 1178 w 1067906"/>
                <a:gd name="connsiteY15" fmla="*/ 771862 h 800100"/>
                <a:gd name="connsiteX16" fmla="*/ 52680 w 1067906"/>
                <a:gd name="connsiteY16" fmla="*/ 572530 h 800100"/>
                <a:gd name="connsiteX17" fmla="*/ 85906 w 1067906"/>
                <a:gd name="connsiteY17" fmla="*/ 549275 h 800100"/>
                <a:gd name="connsiteX18" fmla="*/ 891545 w 1067906"/>
                <a:gd name="connsiteY18" fmla="*/ 334962 h 800100"/>
                <a:gd name="connsiteX19" fmla="*/ 905833 w 1067906"/>
                <a:gd name="connsiteY19" fmla="*/ 422275 h 800100"/>
                <a:gd name="connsiteX20" fmla="*/ 994733 w 1067906"/>
                <a:gd name="connsiteY20" fmla="*/ 438150 h 800100"/>
                <a:gd name="connsiteX21" fmla="*/ 905833 w 1067906"/>
                <a:gd name="connsiteY21" fmla="*/ 454025 h 800100"/>
                <a:gd name="connsiteX22" fmla="*/ 891545 w 1067906"/>
                <a:gd name="connsiteY22" fmla="*/ 542925 h 800100"/>
                <a:gd name="connsiteX23" fmla="*/ 877258 w 1067906"/>
                <a:gd name="connsiteY23" fmla="*/ 454025 h 800100"/>
                <a:gd name="connsiteX24" fmla="*/ 786770 w 1067906"/>
                <a:gd name="connsiteY24" fmla="*/ 438150 h 800100"/>
                <a:gd name="connsiteX25" fmla="*/ 875670 w 1067906"/>
                <a:gd name="connsiteY25" fmla="*/ 422275 h 800100"/>
                <a:gd name="connsiteX26" fmla="*/ 346257 w 1067906"/>
                <a:gd name="connsiteY26" fmla="*/ 247650 h 800100"/>
                <a:gd name="connsiteX27" fmla="*/ 663573 w 1067906"/>
                <a:gd name="connsiteY27" fmla="*/ 247650 h 800100"/>
                <a:gd name="connsiteX28" fmla="*/ 698461 w 1067906"/>
                <a:gd name="connsiteY28" fmla="*/ 267583 h 800100"/>
                <a:gd name="connsiteX29" fmla="*/ 751624 w 1067906"/>
                <a:gd name="connsiteY29" fmla="*/ 471897 h 800100"/>
                <a:gd name="connsiteX30" fmla="*/ 730027 w 1067906"/>
                <a:gd name="connsiteY30" fmla="*/ 498475 h 800100"/>
                <a:gd name="connsiteX31" fmla="*/ 281465 w 1067906"/>
                <a:gd name="connsiteY31" fmla="*/ 498475 h 800100"/>
                <a:gd name="connsiteX32" fmla="*/ 261529 w 1067906"/>
                <a:gd name="connsiteY32" fmla="*/ 470236 h 800100"/>
                <a:gd name="connsiteX33" fmla="*/ 313031 w 1067906"/>
                <a:gd name="connsiteY33" fmla="*/ 270905 h 800100"/>
                <a:gd name="connsiteX34" fmla="*/ 346257 w 1067906"/>
                <a:gd name="connsiteY34" fmla="*/ 247650 h 800100"/>
                <a:gd name="connsiteX35" fmla="*/ 283533 w 1067906"/>
                <a:gd name="connsiteY35" fmla="*/ 76200 h 800100"/>
                <a:gd name="connsiteX36" fmla="*/ 299408 w 1067906"/>
                <a:gd name="connsiteY36" fmla="*/ 165100 h 800100"/>
                <a:gd name="connsiteX37" fmla="*/ 388308 w 1067906"/>
                <a:gd name="connsiteY37" fmla="*/ 179388 h 800100"/>
                <a:gd name="connsiteX38" fmla="*/ 299408 w 1067906"/>
                <a:gd name="connsiteY38" fmla="*/ 195263 h 800100"/>
                <a:gd name="connsiteX39" fmla="*/ 283533 w 1067906"/>
                <a:gd name="connsiteY39" fmla="*/ 284163 h 800100"/>
                <a:gd name="connsiteX40" fmla="*/ 269245 w 1067906"/>
                <a:gd name="connsiteY40" fmla="*/ 196850 h 800100"/>
                <a:gd name="connsiteX41" fmla="*/ 180345 w 1067906"/>
                <a:gd name="connsiteY41" fmla="*/ 179388 h 800100"/>
                <a:gd name="connsiteX42" fmla="*/ 269245 w 1067906"/>
                <a:gd name="connsiteY42" fmla="*/ 165100 h 800100"/>
                <a:gd name="connsiteX43" fmla="*/ 769307 w 1067906"/>
                <a:gd name="connsiteY43" fmla="*/ 0 h 800100"/>
                <a:gd name="connsiteX44" fmla="*/ 783594 w 1067906"/>
                <a:gd name="connsiteY44" fmla="*/ 88900 h 800100"/>
                <a:gd name="connsiteX45" fmla="*/ 870907 w 1067906"/>
                <a:gd name="connsiteY45" fmla="*/ 103188 h 800100"/>
                <a:gd name="connsiteX46" fmla="*/ 783594 w 1067906"/>
                <a:gd name="connsiteY46" fmla="*/ 120650 h 800100"/>
                <a:gd name="connsiteX47" fmla="*/ 769307 w 1067906"/>
                <a:gd name="connsiteY47" fmla="*/ 207963 h 800100"/>
                <a:gd name="connsiteX48" fmla="*/ 751844 w 1067906"/>
                <a:gd name="connsiteY48" fmla="*/ 120650 h 800100"/>
                <a:gd name="connsiteX49" fmla="*/ 664532 w 1067906"/>
                <a:gd name="connsiteY49" fmla="*/ 103188 h 800100"/>
                <a:gd name="connsiteX50" fmla="*/ 751844 w 1067906"/>
                <a:gd name="connsiteY50" fmla="*/ 889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906" h="800100">
                  <a:moveTo>
                    <a:pt x="662169" y="549275"/>
                  </a:moveTo>
                  <a:cubicBezTo>
                    <a:pt x="705364" y="549275"/>
                    <a:pt x="904725" y="549275"/>
                    <a:pt x="979485" y="549275"/>
                  </a:cubicBezTo>
                  <a:cubicBezTo>
                    <a:pt x="1007728" y="549275"/>
                    <a:pt x="1014373" y="569208"/>
                    <a:pt x="1014373" y="569208"/>
                  </a:cubicBezTo>
                  <a:cubicBezTo>
                    <a:pt x="1014373" y="569208"/>
                    <a:pt x="1014373" y="569208"/>
                    <a:pt x="1067536" y="773523"/>
                  </a:cubicBezTo>
                  <a:cubicBezTo>
                    <a:pt x="1067536" y="773523"/>
                    <a:pt x="1072520" y="800100"/>
                    <a:pt x="1045939" y="800100"/>
                  </a:cubicBezTo>
                  <a:cubicBezTo>
                    <a:pt x="944597" y="800100"/>
                    <a:pt x="612329" y="800100"/>
                    <a:pt x="597377" y="800100"/>
                  </a:cubicBezTo>
                  <a:cubicBezTo>
                    <a:pt x="584086" y="800100"/>
                    <a:pt x="572457" y="788472"/>
                    <a:pt x="577441" y="771862"/>
                  </a:cubicBezTo>
                  <a:cubicBezTo>
                    <a:pt x="580764" y="755251"/>
                    <a:pt x="628943" y="572530"/>
                    <a:pt x="628943" y="572530"/>
                  </a:cubicBezTo>
                  <a:cubicBezTo>
                    <a:pt x="628943" y="572530"/>
                    <a:pt x="633927" y="549275"/>
                    <a:pt x="662169" y="549275"/>
                  </a:cubicBezTo>
                  <a:close/>
                  <a:moveTo>
                    <a:pt x="85906" y="549275"/>
                  </a:moveTo>
                  <a:cubicBezTo>
                    <a:pt x="129101" y="549275"/>
                    <a:pt x="328462" y="549275"/>
                    <a:pt x="403222" y="549275"/>
                  </a:cubicBezTo>
                  <a:cubicBezTo>
                    <a:pt x="431465" y="549275"/>
                    <a:pt x="438110" y="569208"/>
                    <a:pt x="438110" y="569208"/>
                  </a:cubicBezTo>
                  <a:lnTo>
                    <a:pt x="491273" y="773523"/>
                  </a:lnTo>
                  <a:cubicBezTo>
                    <a:pt x="491273" y="773523"/>
                    <a:pt x="496257" y="800100"/>
                    <a:pt x="469676" y="800100"/>
                  </a:cubicBezTo>
                  <a:cubicBezTo>
                    <a:pt x="368334" y="800100"/>
                    <a:pt x="36066" y="800100"/>
                    <a:pt x="21114" y="800100"/>
                  </a:cubicBezTo>
                  <a:cubicBezTo>
                    <a:pt x="7823" y="800100"/>
                    <a:pt x="-3806" y="788472"/>
                    <a:pt x="1178" y="771862"/>
                  </a:cubicBezTo>
                  <a:cubicBezTo>
                    <a:pt x="4501" y="755251"/>
                    <a:pt x="52680" y="572530"/>
                    <a:pt x="52680" y="572530"/>
                  </a:cubicBezTo>
                  <a:cubicBezTo>
                    <a:pt x="52680" y="572530"/>
                    <a:pt x="57664" y="549275"/>
                    <a:pt x="85906" y="549275"/>
                  </a:cubicBezTo>
                  <a:close/>
                  <a:moveTo>
                    <a:pt x="891545" y="334962"/>
                  </a:moveTo>
                  <a:lnTo>
                    <a:pt x="905833" y="422275"/>
                  </a:lnTo>
                  <a:lnTo>
                    <a:pt x="994733" y="438150"/>
                  </a:lnTo>
                  <a:lnTo>
                    <a:pt x="905833" y="454025"/>
                  </a:lnTo>
                  <a:lnTo>
                    <a:pt x="891545" y="542925"/>
                  </a:lnTo>
                  <a:lnTo>
                    <a:pt x="877258" y="454025"/>
                  </a:lnTo>
                  <a:lnTo>
                    <a:pt x="786770" y="438150"/>
                  </a:lnTo>
                  <a:lnTo>
                    <a:pt x="875670" y="422275"/>
                  </a:lnTo>
                  <a:close/>
                  <a:moveTo>
                    <a:pt x="346257" y="247650"/>
                  </a:moveTo>
                  <a:cubicBezTo>
                    <a:pt x="389452" y="247650"/>
                    <a:pt x="588813" y="247650"/>
                    <a:pt x="663573" y="247650"/>
                  </a:cubicBezTo>
                  <a:cubicBezTo>
                    <a:pt x="691816" y="247650"/>
                    <a:pt x="698461" y="267583"/>
                    <a:pt x="698461" y="267583"/>
                  </a:cubicBezTo>
                  <a:cubicBezTo>
                    <a:pt x="698461" y="267583"/>
                    <a:pt x="698461" y="267583"/>
                    <a:pt x="751624" y="471897"/>
                  </a:cubicBezTo>
                  <a:cubicBezTo>
                    <a:pt x="751624" y="471897"/>
                    <a:pt x="756608" y="498475"/>
                    <a:pt x="730027" y="498475"/>
                  </a:cubicBezTo>
                  <a:cubicBezTo>
                    <a:pt x="628685" y="498475"/>
                    <a:pt x="296417" y="498475"/>
                    <a:pt x="281465" y="498475"/>
                  </a:cubicBezTo>
                  <a:cubicBezTo>
                    <a:pt x="268174" y="498475"/>
                    <a:pt x="256545" y="486847"/>
                    <a:pt x="261529" y="470236"/>
                  </a:cubicBezTo>
                  <a:cubicBezTo>
                    <a:pt x="264852" y="453625"/>
                    <a:pt x="313031" y="270905"/>
                    <a:pt x="313031" y="270905"/>
                  </a:cubicBezTo>
                  <a:cubicBezTo>
                    <a:pt x="313031" y="270905"/>
                    <a:pt x="318015" y="247650"/>
                    <a:pt x="346257" y="247650"/>
                  </a:cubicBezTo>
                  <a:close/>
                  <a:moveTo>
                    <a:pt x="283533" y="76200"/>
                  </a:moveTo>
                  <a:lnTo>
                    <a:pt x="299408" y="165100"/>
                  </a:lnTo>
                  <a:lnTo>
                    <a:pt x="388308" y="179388"/>
                  </a:lnTo>
                  <a:lnTo>
                    <a:pt x="299408" y="195263"/>
                  </a:lnTo>
                  <a:lnTo>
                    <a:pt x="283533" y="284163"/>
                  </a:lnTo>
                  <a:lnTo>
                    <a:pt x="269245" y="196850"/>
                  </a:lnTo>
                  <a:lnTo>
                    <a:pt x="180345" y="179388"/>
                  </a:lnTo>
                  <a:lnTo>
                    <a:pt x="269245" y="165100"/>
                  </a:lnTo>
                  <a:close/>
                  <a:moveTo>
                    <a:pt x="769307" y="0"/>
                  </a:moveTo>
                  <a:lnTo>
                    <a:pt x="783594" y="88900"/>
                  </a:lnTo>
                  <a:lnTo>
                    <a:pt x="870907" y="103188"/>
                  </a:lnTo>
                  <a:lnTo>
                    <a:pt x="783594" y="120650"/>
                  </a:lnTo>
                  <a:lnTo>
                    <a:pt x="769307" y="207963"/>
                  </a:lnTo>
                  <a:lnTo>
                    <a:pt x="751844" y="120650"/>
                  </a:lnTo>
                  <a:lnTo>
                    <a:pt x="664532" y="103188"/>
                  </a:lnTo>
                  <a:lnTo>
                    <a:pt x="751844" y="889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5" name="TextBox 30"/>
          <p:cNvSpPr txBox="1"/>
          <p:nvPr/>
        </p:nvSpPr>
        <p:spPr>
          <a:xfrm>
            <a:off x="1339082" y="1412776"/>
            <a:ext cx="172215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6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TextBox 29"/>
          <p:cNvSpPr txBox="1"/>
          <p:nvPr/>
        </p:nvSpPr>
        <p:spPr>
          <a:xfrm>
            <a:off x="1339081" y="1891438"/>
            <a:ext cx="2822447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TextBox 30"/>
          <p:cNvSpPr txBox="1"/>
          <p:nvPr/>
        </p:nvSpPr>
        <p:spPr>
          <a:xfrm>
            <a:off x="8341968" y="1412776"/>
            <a:ext cx="172215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6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TextBox 29"/>
          <p:cNvSpPr txBox="1"/>
          <p:nvPr/>
        </p:nvSpPr>
        <p:spPr>
          <a:xfrm>
            <a:off x="8341968" y="1891438"/>
            <a:ext cx="286580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TextBox 30"/>
          <p:cNvSpPr txBox="1"/>
          <p:nvPr/>
        </p:nvSpPr>
        <p:spPr>
          <a:xfrm>
            <a:off x="4878005" y="1412776"/>
            <a:ext cx="172215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6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TextBox 29"/>
          <p:cNvSpPr txBox="1"/>
          <p:nvPr/>
        </p:nvSpPr>
        <p:spPr>
          <a:xfrm>
            <a:off x="4878005" y="1891438"/>
            <a:ext cx="286580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1" name="直接连接符 60"/>
          <p:cNvCxnSpPr/>
          <p:nvPr/>
        </p:nvCxnSpPr>
        <p:spPr>
          <a:xfrm flipV="1">
            <a:off x="4511030" y="1572477"/>
            <a:ext cx="0" cy="1496390"/>
          </a:xfrm>
          <a:prstGeom prst="line">
            <a:avLst/>
          </a:prstGeom>
          <a:ln w="12700">
            <a:solidFill>
              <a:srgbClr val="B4D759"/>
            </a:solidFill>
            <a:prstDash val="dash"/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8134672" y="1572477"/>
            <a:ext cx="0" cy="1496390"/>
          </a:xfrm>
          <a:prstGeom prst="line">
            <a:avLst/>
          </a:prstGeom>
          <a:ln w="12700">
            <a:solidFill>
              <a:srgbClr val="B4D759"/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H="1">
            <a:off x="1054646" y="3068867"/>
            <a:ext cx="996726" cy="0"/>
          </a:xfrm>
          <a:prstGeom prst="line">
            <a:avLst/>
          </a:prstGeom>
          <a:ln w="12700">
            <a:solidFill>
              <a:srgbClr val="B4D759"/>
            </a:solidFill>
            <a:prstDash val="dash"/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1054646" y="1572477"/>
            <a:ext cx="0" cy="1496390"/>
          </a:xfrm>
          <a:prstGeom prst="line">
            <a:avLst/>
          </a:prstGeom>
          <a:ln w="12700">
            <a:solidFill>
              <a:srgbClr val="B4D759"/>
            </a:solidFill>
            <a:prstDash val="dash"/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>
            <a:off x="4511030" y="3068867"/>
            <a:ext cx="573399" cy="0"/>
          </a:xfrm>
          <a:prstGeom prst="line">
            <a:avLst/>
          </a:prstGeom>
          <a:ln w="12700">
            <a:solidFill>
              <a:srgbClr val="B4D759"/>
            </a:solidFill>
            <a:prstDash val="dash"/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2979537" y="4533234"/>
            <a:ext cx="0" cy="1496390"/>
          </a:xfrm>
          <a:prstGeom prst="line">
            <a:avLst/>
          </a:prstGeom>
          <a:ln w="12700">
            <a:solidFill>
              <a:srgbClr val="B4D759"/>
            </a:solidFill>
            <a:prstDash val="dash"/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 flipV="1">
            <a:off x="2979537" y="4533234"/>
            <a:ext cx="573399" cy="0"/>
          </a:xfrm>
          <a:prstGeom prst="line">
            <a:avLst/>
          </a:prstGeom>
          <a:ln w="12700">
            <a:solidFill>
              <a:srgbClr val="B4D759"/>
            </a:solidFill>
            <a:prstDash val="dash"/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30"/>
          <p:cNvSpPr txBox="1"/>
          <p:nvPr/>
        </p:nvSpPr>
        <p:spPr>
          <a:xfrm>
            <a:off x="3355092" y="5055350"/>
            <a:ext cx="172215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6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TextBox 29"/>
          <p:cNvSpPr txBox="1"/>
          <p:nvPr/>
        </p:nvSpPr>
        <p:spPr>
          <a:xfrm>
            <a:off x="3355092" y="5534012"/>
            <a:ext cx="286580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0" name="直接连接符 69"/>
          <p:cNvCxnSpPr/>
          <p:nvPr/>
        </p:nvCxnSpPr>
        <p:spPr>
          <a:xfrm>
            <a:off x="6630305" y="4533234"/>
            <a:ext cx="0" cy="1496390"/>
          </a:xfrm>
          <a:prstGeom prst="line">
            <a:avLst/>
          </a:prstGeom>
          <a:ln w="12700">
            <a:solidFill>
              <a:srgbClr val="B4D759"/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30"/>
          <p:cNvSpPr txBox="1"/>
          <p:nvPr/>
        </p:nvSpPr>
        <p:spPr>
          <a:xfrm>
            <a:off x="6962451" y="5055350"/>
            <a:ext cx="172215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6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TextBox 29"/>
          <p:cNvSpPr txBox="1"/>
          <p:nvPr/>
        </p:nvSpPr>
        <p:spPr>
          <a:xfrm>
            <a:off x="6962451" y="5534012"/>
            <a:ext cx="286580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1095423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8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3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56" grpId="0"/>
      <p:bldP spid="57" grpId="0"/>
      <p:bldP spid="58" grpId="0"/>
      <p:bldP spid="59" grpId="0"/>
      <p:bldP spid="60" grpId="0"/>
      <p:bldP spid="68" grpId="0"/>
      <p:bldP spid="69" grpId="0"/>
      <p:bldP spid="71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56792"/>
            <a:ext cx="12190413" cy="302433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6" name="矩形 5"/>
          <p:cNvSpPr/>
          <p:nvPr/>
        </p:nvSpPr>
        <p:spPr>
          <a:xfrm>
            <a:off x="1201340" y="543516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8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公司介绍</a:t>
            </a:r>
            <a:endParaRPr lang="en-US" altLang="zh-CN" sz="28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08323" y="5435168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产品及服务</a:t>
            </a:r>
            <a:endParaRPr lang="en-US" altLang="zh-CN" sz="28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16635" y="5435168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文化及荣誉</a:t>
            </a:r>
            <a:endParaRPr lang="en-US" altLang="zh-CN" sz="28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071282" y="5435168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规划及未来</a:t>
            </a:r>
            <a:endParaRPr lang="en-US" altLang="zh-CN" sz="28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58788" y="3928876"/>
            <a:ext cx="1297399" cy="1284485"/>
            <a:chOff x="1486694" y="2665507"/>
            <a:chExt cx="1297399" cy="1284485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5400000">
              <a:off x="1476182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486694" y="3047437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01</a:t>
              </a:r>
              <a:endParaRPr lang="zh-CN" altLang="en-US" sz="4800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195092" y="3928876"/>
            <a:ext cx="1297399" cy="1284485"/>
            <a:chOff x="4222998" y="2665507"/>
            <a:chExt cx="1297399" cy="1284485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5400000">
              <a:off x="4226425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4222998" y="3078969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02</a:t>
              </a:r>
              <a:endParaRPr lang="zh-CN" altLang="en-US" sz="48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912346" y="3928876"/>
            <a:ext cx="1297399" cy="1284485"/>
            <a:chOff x="6940252" y="2689493"/>
            <a:chExt cx="1297399" cy="1284485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 rot="5400000">
              <a:off x="6967655" y="2752168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6940252" y="3087353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03</a:t>
              </a:r>
              <a:endParaRPr lang="zh-CN" altLang="en-US" sz="4800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413576" y="3928876"/>
            <a:ext cx="1297399" cy="1284485"/>
            <a:chOff x="9441482" y="2562069"/>
            <a:chExt cx="1297399" cy="1284485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04</a:t>
              </a:r>
              <a:endParaRPr lang="zh-CN" altLang="en-US" sz="4800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908720"/>
            <a:ext cx="6840760" cy="1284643"/>
            <a:chOff x="0" y="908720"/>
            <a:chExt cx="6840760" cy="1284643"/>
          </a:xfrm>
        </p:grpSpPr>
        <p:sp>
          <p:nvSpPr>
            <p:cNvPr id="28" name="流程图: 决策 27"/>
            <p:cNvSpPr/>
            <p:nvPr/>
          </p:nvSpPr>
          <p:spPr>
            <a:xfrm flipV="1">
              <a:off x="0" y="908720"/>
              <a:ext cx="6840760" cy="1284643"/>
            </a:xfrm>
            <a:prstGeom prst="flowChartDecision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635681" y="1648386"/>
              <a:ext cx="3682058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2644315" y="1052621"/>
              <a:ext cx="1800200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600" dirty="0">
                  <a:solidFill>
                    <a:schemeClr val="bg1"/>
                  </a:solidFill>
                  <a:latin typeface="Arial Black" pitchFamily="34" charset="0"/>
                  <a:ea typeface="微软雅黑" pitchFamily="34" charset="-122"/>
                </a:rPr>
                <a:t>目录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8740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015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服务宗旨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燕尾形箭头 2"/>
          <p:cNvSpPr>
            <a:spLocks noChangeArrowheads="1"/>
          </p:cNvSpPr>
          <p:nvPr/>
        </p:nvSpPr>
        <p:spPr bwMode="auto">
          <a:xfrm>
            <a:off x="6747259" y="3422609"/>
            <a:ext cx="1113530" cy="551760"/>
          </a:xfrm>
          <a:prstGeom prst="notchedRightArrow">
            <a:avLst>
              <a:gd name="adj1" fmla="val 50000"/>
              <a:gd name="adj2" fmla="val 4998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34281" tIns="17140" rIns="34281" bIns="17140"/>
          <a:lstStyle/>
          <a:p>
            <a:pPr>
              <a:defRPr/>
            </a:pPr>
            <a:endParaRPr lang="zh-CN" altLang="en-US" sz="1400" dirty="0">
              <a:solidFill>
                <a:srgbClr val="1A243D"/>
              </a:solidFill>
              <a:latin typeface="Corbel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421812" y="1503834"/>
            <a:ext cx="1402505" cy="1605507"/>
            <a:chOff x="7421812" y="1503834"/>
            <a:chExt cx="1402505" cy="1605507"/>
          </a:xfrm>
        </p:grpSpPr>
        <p:sp>
          <p:nvSpPr>
            <p:cNvPr id="5" name="任意多边形 4"/>
            <p:cNvSpPr/>
            <p:nvPr/>
          </p:nvSpPr>
          <p:spPr bwMode="auto">
            <a:xfrm>
              <a:off x="7427071" y="1503834"/>
              <a:ext cx="1397246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文本框 34"/>
            <p:cNvSpPr txBox="1"/>
            <p:nvPr/>
          </p:nvSpPr>
          <p:spPr>
            <a:xfrm>
              <a:off x="7421812" y="2417860"/>
              <a:ext cx="14025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感动客户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Freeform 270"/>
            <p:cNvSpPr>
              <a:spLocks noEditPoints="1"/>
            </p:cNvSpPr>
            <p:nvPr/>
          </p:nvSpPr>
          <p:spPr bwMode="auto">
            <a:xfrm>
              <a:off x="7860390" y="1742314"/>
              <a:ext cx="525347" cy="561923"/>
            </a:xfrm>
            <a:custGeom>
              <a:avLst/>
              <a:gdLst>
                <a:gd name="T0" fmla="*/ 46 w 158"/>
                <a:gd name="T1" fmla="*/ 68 h 169"/>
                <a:gd name="T2" fmla="*/ 66 w 158"/>
                <a:gd name="T3" fmla="*/ 62 h 169"/>
                <a:gd name="T4" fmla="*/ 81 w 158"/>
                <a:gd name="T5" fmla="*/ 75 h 169"/>
                <a:gd name="T6" fmla="*/ 94 w 158"/>
                <a:gd name="T7" fmla="*/ 88 h 169"/>
                <a:gd name="T8" fmla="*/ 107 w 158"/>
                <a:gd name="T9" fmla="*/ 103 h 169"/>
                <a:gd name="T10" fmla="*/ 101 w 158"/>
                <a:gd name="T11" fmla="*/ 117 h 169"/>
                <a:gd name="T12" fmla="*/ 101 w 158"/>
                <a:gd name="T13" fmla="*/ 139 h 169"/>
                <a:gd name="T14" fmla="*/ 85 w 158"/>
                <a:gd name="T15" fmla="*/ 150 h 169"/>
                <a:gd name="T16" fmla="*/ 70 w 158"/>
                <a:gd name="T17" fmla="*/ 160 h 169"/>
                <a:gd name="T18" fmla="*/ 52 w 158"/>
                <a:gd name="T19" fmla="*/ 169 h 169"/>
                <a:gd name="T20" fmla="*/ 39 w 158"/>
                <a:gd name="T21" fmla="*/ 160 h 169"/>
                <a:gd name="T22" fmla="*/ 19 w 158"/>
                <a:gd name="T23" fmla="*/ 154 h 169"/>
                <a:gd name="T24" fmla="*/ 11 w 158"/>
                <a:gd name="T25" fmla="*/ 136 h 169"/>
                <a:gd name="T26" fmla="*/ 8 w 158"/>
                <a:gd name="T27" fmla="*/ 117 h 169"/>
                <a:gd name="T28" fmla="*/ 2 w 158"/>
                <a:gd name="T29" fmla="*/ 99 h 169"/>
                <a:gd name="T30" fmla="*/ 15 w 158"/>
                <a:gd name="T31" fmla="*/ 88 h 169"/>
                <a:gd name="T32" fmla="*/ 26 w 158"/>
                <a:gd name="T33" fmla="*/ 70 h 169"/>
                <a:gd name="T34" fmla="*/ 94 w 158"/>
                <a:gd name="T35" fmla="*/ 13 h 169"/>
                <a:gd name="T36" fmla="*/ 83 w 158"/>
                <a:gd name="T37" fmla="*/ 24 h 169"/>
                <a:gd name="T38" fmla="*/ 74 w 158"/>
                <a:gd name="T39" fmla="*/ 35 h 169"/>
                <a:gd name="T40" fmla="*/ 79 w 158"/>
                <a:gd name="T41" fmla="*/ 48 h 169"/>
                <a:gd name="T42" fmla="*/ 79 w 158"/>
                <a:gd name="T43" fmla="*/ 64 h 169"/>
                <a:gd name="T44" fmla="*/ 92 w 158"/>
                <a:gd name="T45" fmla="*/ 72 h 169"/>
                <a:gd name="T46" fmla="*/ 105 w 158"/>
                <a:gd name="T47" fmla="*/ 79 h 169"/>
                <a:gd name="T48" fmla="*/ 120 w 158"/>
                <a:gd name="T49" fmla="*/ 86 h 169"/>
                <a:gd name="T50" fmla="*/ 129 w 158"/>
                <a:gd name="T51" fmla="*/ 77 h 169"/>
                <a:gd name="T52" fmla="*/ 145 w 158"/>
                <a:gd name="T53" fmla="*/ 73 h 169"/>
                <a:gd name="T54" fmla="*/ 149 w 158"/>
                <a:gd name="T55" fmla="*/ 59 h 169"/>
                <a:gd name="T56" fmla="*/ 153 w 158"/>
                <a:gd name="T57" fmla="*/ 44 h 169"/>
                <a:gd name="T58" fmla="*/ 155 w 158"/>
                <a:gd name="T59" fmla="*/ 29 h 169"/>
                <a:gd name="T60" fmla="*/ 145 w 158"/>
                <a:gd name="T61" fmla="*/ 22 h 169"/>
                <a:gd name="T62" fmla="*/ 136 w 158"/>
                <a:gd name="T63" fmla="*/ 7 h 169"/>
                <a:gd name="T64" fmla="*/ 122 w 158"/>
                <a:gd name="T65" fmla="*/ 5 h 169"/>
                <a:gd name="T66" fmla="*/ 107 w 158"/>
                <a:gd name="T67" fmla="*/ 7 h 169"/>
                <a:gd name="T68" fmla="*/ 109 w 158"/>
                <a:gd name="T69" fmla="*/ 31 h 169"/>
                <a:gd name="T70" fmla="*/ 127 w 158"/>
                <a:gd name="T71" fmla="*/ 37 h 169"/>
                <a:gd name="T72" fmla="*/ 118 w 158"/>
                <a:gd name="T73" fmla="*/ 55 h 169"/>
                <a:gd name="T74" fmla="*/ 103 w 158"/>
                <a:gd name="T75" fmla="*/ 40 h 169"/>
                <a:gd name="T76" fmla="*/ 122 w 158"/>
                <a:gd name="T77" fmla="*/ 37 h 169"/>
                <a:gd name="T78" fmla="*/ 120 w 158"/>
                <a:gd name="T79" fmla="*/ 51 h 169"/>
                <a:gd name="T80" fmla="*/ 107 w 158"/>
                <a:gd name="T81" fmla="*/ 48 h 169"/>
                <a:gd name="T82" fmla="*/ 114 w 158"/>
                <a:gd name="T83" fmla="*/ 35 h 169"/>
                <a:gd name="T84" fmla="*/ 101 w 158"/>
                <a:gd name="T85" fmla="*/ 20 h 169"/>
                <a:gd name="T86" fmla="*/ 101 w 158"/>
                <a:gd name="T87" fmla="*/ 64 h 169"/>
                <a:gd name="T88" fmla="*/ 140 w 158"/>
                <a:gd name="T89" fmla="*/ 49 h 169"/>
                <a:gd name="T90" fmla="*/ 122 w 158"/>
                <a:gd name="T91" fmla="*/ 18 h 169"/>
                <a:gd name="T92" fmla="*/ 43 w 158"/>
                <a:gd name="T93" fmla="*/ 121 h 169"/>
                <a:gd name="T94" fmla="*/ 61 w 158"/>
                <a:gd name="T95" fmla="*/ 127 h 169"/>
                <a:gd name="T96" fmla="*/ 63 w 158"/>
                <a:gd name="T97" fmla="*/ 105 h 169"/>
                <a:gd name="T98" fmla="*/ 57 w 158"/>
                <a:gd name="T99" fmla="*/ 106 h 169"/>
                <a:gd name="T100" fmla="*/ 46 w 158"/>
                <a:gd name="T101" fmla="*/ 116 h 169"/>
                <a:gd name="T102" fmla="*/ 59 w 158"/>
                <a:gd name="T103" fmla="*/ 123 h 169"/>
                <a:gd name="T104" fmla="*/ 63 w 158"/>
                <a:gd name="T105" fmla="*/ 110 h 169"/>
                <a:gd name="T106" fmla="*/ 50 w 158"/>
                <a:gd name="T107" fmla="*/ 83 h 169"/>
                <a:gd name="T108" fmla="*/ 22 w 158"/>
                <a:gd name="T109" fmla="*/ 106 h 169"/>
                <a:gd name="T110" fmla="*/ 30 w 158"/>
                <a:gd name="T111" fmla="*/ 136 h 169"/>
                <a:gd name="T112" fmla="*/ 65 w 158"/>
                <a:gd name="T113" fmla="*/ 147 h 169"/>
                <a:gd name="T114" fmla="*/ 87 w 158"/>
                <a:gd name="T115" fmla="*/ 123 h 169"/>
                <a:gd name="T116" fmla="*/ 74 w 158"/>
                <a:gd name="T117" fmla="*/ 8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8" h="169">
                  <a:moveTo>
                    <a:pt x="33" y="73"/>
                  </a:moveTo>
                  <a:lnTo>
                    <a:pt x="33" y="73"/>
                  </a:lnTo>
                  <a:lnTo>
                    <a:pt x="39" y="70"/>
                  </a:lnTo>
                  <a:lnTo>
                    <a:pt x="39" y="64"/>
                  </a:lnTo>
                  <a:lnTo>
                    <a:pt x="43" y="62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52" y="68"/>
                  </a:lnTo>
                  <a:lnTo>
                    <a:pt x="52" y="61"/>
                  </a:lnTo>
                  <a:lnTo>
                    <a:pt x="57" y="61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63" y="68"/>
                  </a:lnTo>
                  <a:lnTo>
                    <a:pt x="66" y="62"/>
                  </a:lnTo>
                  <a:lnTo>
                    <a:pt x="70" y="64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6" y="73"/>
                  </a:lnTo>
                  <a:lnTo>
                    <a:pt x="79" y="68"/>
                  </a:lnTo>
                  <a:lnTo>
                    <a:pt x="83" y="70"/>
                  </a:lnTo>
                  <a:lnTo>
                    <a:pt x="81" y="75"/>
                  </a:lnTo>
                  <a:lnTo>
                    <a:pt x="81" y="75"/>
                  </a:lnTo>
                  <a:lnTo>
                    <a:pt x="85" y="79"/>
                  </a:lnTo>
                  <a:lnTo>
                    <a:pt x="90" y="75"/>
                  </a:lnTo>
                  <a:lnTo>
                    <a:pt x="94" y="79"/>
                  </a:lnTo>
                  <a:lnTo>
                    <a:pt x="90" y="84"/>
                  </a:lnTo>
                  <a:lnTo>
                    <a:pt x="90" y="84"/>
                  </a:lnTo>
                  <a:lnTo>
                    <a:pt x="94" y="88"/>
                  </a:lnTo>
                  <a:lnTo>
                    <a:pt x="99" y="86"/>
                  </a:lnTo>
                  <a:lnTo>
                    <a:pt x="101" y="90"/>
                  </a:lnTo>
                  <a:lnTo>
                    <a:pt x="96" y="94"/>
                  </a:lnTo>
                  <a:lnTo>
                    <a:pt x="96" y="94"/>
                  </a:lnTo>
                  <a:lnTo>
                    <a:pt x="99" y="99"/>
                  </a:lnTo>
                  <a:lnTo>
                    <a:pt x="105" y="99"/>
                  </a:lnTo>
                  <a:lnTo>
                    <a:pt x="107" y="103"/>
                  </a:lnTo>
                  <a:lnTo>
                    <a:pt x="101" y="106"/>
                  </a:lnTo>
                  <a:lnTo>
                    <a:pt x="101" y="106"/>
                  </a:lnTo>
                  <a:lnTo>
                    <a:pt x="101" y="112"/>
                  </a:lnTo>
                  <a:lnTo>
                    <a:pt x="109" y="112"/>
                  </a:lnTo>
                  <a:lnTo>
                    <a:pt x="109" y="117"/>
                  </a:lnTo>
                  <a:lnTo>
                    <a:pt x="101" y="117"/>
                  </a:lnTo>
                  <a:lnTo>
                    <a:pt x="101" y="117"/>
                  </a:lnTo>
                  <a:lnTo>
                    <a:pt x="101" y="123"/>
                  </a:lnTo>
                  <a:lnTo>
                    <a:pt x="107" y="127"/>
                  </a:lnTo>
                  <a:lnTo>
                    <a:pt x="105" y="130"/>
                  </a:lnTo>
                  <a:lnTo>
                    <a:pt x="99" y="130"/>
                  </a:lnTo>
                  <a:lnTo>
                    <a:pt x="99" y="130"/>
                  </a:lnTo>
                  <a:lnTo>
                    <a:pt x="96" y="136"/>
                  </a:lnTo>
                  <a:lnTo>
                    <a:pt x="101" y="139"/>
                  </a:lnTo>
                  <a:lnTo>
                    <a:pt x="99" y="143"/>
                  </a:lnTo>
                  <a:lnTo>
                    <a:pt x="94" y="141"/>
                  </a:lnTo>
                  <a:lnTo>
                    <a:pt x="94" y="141"/>
                  </a:lnTo>
                  <a:lnTo>
                    <a:pt x="90" y="145"/>
                  </a:lnTo>
                  <a:lnTo>
                    <a:pt x="94" y="150"/>
                  </a:lnTo>
                  <a:lnTo>
                    <a:pt x="90" y="154"/>
                  </a:lnTo>
                  <a:lnTo>
                    <a:pt x="85" y="150"/>
                  </a:lnTo>
                  <a:lnTo>
                    <a:pt x="85" y="150"/>
                  </a:lnTo>
                  <a:lnTo>
                    <a:pt x="81" y="154"/>
                  </a:lnTo>
                  <a:lnTo>
                    <a:pt x="83" y="160"/>
                  </a:lnTo>
                  <a:lnTo>
                    <a:pt x="79" y="163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0" y="160"/>
                  </a:lnTo>
                  <a:lnTo>
                    <a:pt x="70" y="167"/>
                  </a:lnTo>
                  <a:lnTo>
                    <a:pt x="66" y="167"/>
                  </a:lnTo>
                  <a:lnTo>
                    <a:pt x="63" y="161"/>
                  </a:lnTo>
                  <a:lnTo>
                    <a:pt x="63" y="161"/>
                  </a:lnTo>
                  <a:lnTo>
                    <a:pt x="57" y="161"/>
                  </a:lnTo>
                  <a:lnTo>
                    <a:pt x="57" y="169"/>
                  </a:lnTo>
                  <a:lnTo>
                    <a:pt x="52" y="169"/>
                  </a:lnTo>
                  <a:lnTo>
                    <a:pt x="52" y="161"/>
                  </a:lnTo>
                  <a:lnTo>
                    <a:pt x="52" y="161"/>
                  </a:lnTo>
                  <a:lnTo>
                    <a:pt x="46" y="161"/>
                  </a:lnTo>
                  <a:lnTo>
                    <a:pt x="43" y="167"/>
                  </a:lnTo>
                  <a:lnTo>
                    <a:pt x="39" y="167"/>
                  </a:lnTo>
                  <a:lnTo>
                    <a:pt x="39" y="160"/>
                  </a:lnTo>
                  <a:lnTo>
                    <a:pt x="39" y="160"/>
                  </a:lnTo>
                  <a:lnTo>
                    <a:pt x="33" y="158"/>
                  </a:lnTo>
                  <a:lnTo>
                    <a:pt x="30" y="163"/>
                  </a:lnTo>
                  <a:lnTo>
                    <a:pt x="26" y="160"/>
                  </a:lnTo>
                  <a:lnTo>
                    <a:pt x="28" y="154"/>
                  </a:lnTo>
                  <a:lnTo>
                    <a:pt x="28" y="154"/>
                  </a:lnTo>
                  <a:lnTo>
                    <a:pt x="24" y="150"/>
                  </a:lnTo>
                  <a:lnTo>
                    <a:pt x="19" y="154"/>
                  </a:lnTo>
                  <a:lnTo>
                    <a:pt x="15" y="150"/>
                  </a:lnTo>
                  <a:lnTo>
                    <a:pt x="19" y="145"/>
                  </a:lnTo>
                  <a:lnTo>
                    <a:pt x="19" y="145"/>
                  </a:lnTo>
                  <a:lnTo>
                    <a:pt x="15" y="141"/>
                  </a:lnTo>
                  <a:lnTo>
                    <a:pt x="10" y="143"/>
                  </a:lnTo>
                  <a:lnTo>
                    <a:pt x="6" y="139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10" y="130"/>
                  </a:lnTo>
                  <a:lnTo>
                    <a:pt x="2" y="130"/>
                  </a:lnTo>
                  <a:lnTo>
                    <a:pt x="2" y="127"/>
                  </a:lnTo>
                  <a:lnTo>
                    <a:pt x="8" y="123"/>
                  </a:lnTo>
                  <a:lnTo>
                    <a:pt x="8" y="123"/>
                  </a:lnTo>
                  <a:lnTo>
                    <a:pt x="8" y="117"/>
                  </a:lnTo>
                  <a:lnTo>
                    <a:pt x="0" y="117"/>
                  </a:lnTo>
                  <a:lnTo>
                    <a:pt x="0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06"/>
                  </a:lnTo>
                  <a:lnTo>
                    <a:pt x="2" y="103"/>
                  </a:lnTo>
                  <a:lnTo>
                    <a:pt x="2" y="99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1" y="94"/>
                  </a:lnTo>
                  <a:lnTo>
                    <a:pt x="6" y="90"/>
                  </a:lnTo>
                  <a:lnTo>
                    <a:pt x="10" y="8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19" y="84"/>
                  </a:lnTo>
                  <a:lnTo>
                    <a:pt x="15" y="79"/>
                  </a:lnTo>
                  <a:lnTo>
                    <a:pt x="19" y="75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8" y="75"/>
                  </a:lnTo>
                  <a:lnTo>
                    <a:pt x="26" y="70"/>
                  </a:lnTo>
                  <a:lnTo>
                    <a:pt x="30" y="68"/>
                  </a:lnTo>
                  <a:lnTo>
                    <a:pt x="33" y="73"/>
                  </a:lnTo>
                  <a:lnTo>
                    <a:pt x="33" y="73"/>
                  </a:lnTo>
                  <a:close/>
                  <a:moveTo>
                    <a:pt x="98" y="11"/>
                  </a:moveTo>
                  <a:lnTo>
                    <a:pt x="94" y="5"/>
                  </a:lnTo>
                  <a:lnTo>
                    <a:pt x="90" y="7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0" y="16"/>
                  </a:lnTo>
                  <a:lnTo>
                    <a:pt x="85" y="13"/>
                  </a:lnTo>
                  <a:lnTo>
                    <a:pt x="83" y="16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3" y="24"/>
                  </a:lnTo>
                  <a:lnTo>
                    <a:pt x="79" y="22"/>
                  </a:lnTo>
                  <a:lnTo>
                    <a:pt x="77" y="26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79" y="33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77" y="42"/>
                  </a:lnTo>
                  <a:lnTo>
                    <a:pt x="74" y="42"/>
                  </a:lnTo>
                  <a:lnTo>
                    <a:pt x="74" y="46"/>
                  </a:lnTo>
                  <a:lnTo>
                    <a:pt x="79" y="48"/>
                  </a:lnTo>
                  <a:lnTo>
                    <a:pt x="79" y="48"/>
                  </a:lnTo>
                  <a:lnTo>
                    <a:pt x="79" y="51"/>
                  </a:lnTo>
                  <a:lnTo>
                    <a:pt x="74" y="53"/>
                  </a:lnTo>
                  <a:lnTo>
                    <a:pt x="76" y="57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3" y="61"/>
                  </a:lnTo>
                  <a:lnTo>
                    <a:pt x="79" y="64"/>
                  </a:lnTo>
                  <a:lnTo>
                    <a:pt x="81" y="68"/>
                  </a:lnTo>
                  <a:lnTo>
                    <a:pt x="85" y="64"/>
                  </a:lnTo>
                  <a:lnTo>
                    <a:pt x="85" y="64"/>
                  </a:lnTo>
                  <a:lnTo>
                    <a:pt x="88" y="68"/>
                  </a:lnTo>
                  <a:lnTo>
                    <a:pt x="85" y="73"/>
                  </a:lnTo>
                  <a:lnTo>
                    <a:pt x="88" y="75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6" y="75"/>
                  </a:lnTo>
                  <a:lnTo>
                    <a:pt x="94" y="79"/>
                  </a:lnTo>
                  <a:lnTo>
                    <a:pt x="98" y="81"/>
                  </a:lnTo>
                  <a:lnTo>
                    <a:pt x="99" y="77"/>
                  </a:lnTo>
                  <a:lnTo>
                    <a:pt x="99" y="77"/>
                  </a:lnTo>
                  <a:lnTo>
                    <a:pt x="105" y="79"/>
                  </a:lnTo>
                  <a:lnTo>
                    <a:pt x="105" y="84"/>
                  </a:lnTo>
                  <a:lnTo>
                    <a:pt x="109" y="84"/>
                  </a:lnTo>
                  <a:lnTo>
                    <a:pt x="110" y="79"/>
                  </a:lnTo>
                  <a:lnTo>
                    <a:pt x="110" y="79"/>
                  </a:lnTo>
                  <a:lnTo>
                    <a:pt x="114" y="81"/>
                  </a:lnTo>
                  <a:lnTo>
                    <a:pt x="116" y="86"/>
                  </a:lnTo>
                  <a:lnTo>
                    <a:pt x="120" y="86"/>
                  </a:lnTo>
                  <a:lnTo>
                    <a:pt x="120" y="81"/>
                  </a:lnTo>
                  <a:lnTo>
                    <a:pt x="120" y="81"/>
                  </a:lnTo>
                  <a:lnTo>
                    <a:pt x="123" y="79"/>
                  </a:lnTo>
                  <a:lnTo>
                    <a:pt x="127" y="84"/>
                  </a:lnTo>
                  <a:lnTo>
                    <a:pt x="129" y="83"/>
                  </a:lnTo>
                  <a:lnTo>
                    <a:pt x="129" y="77"/>
                  </a:lnTo>
                  <a:lnTo>
                    <a:pt x="129" y="77"/>
                  </a:lnTo>
                  <a:lnTo>
                    <a:pt x="133" y="75"/>
                  </a:lnTo>
                  <a:lnTo>
                    <a:pt x="136" y="81"/>
                  </a:lnTo>
                  <a:lnTo>
                    <a:pt x="140" y="77"/>
                  </a:lnTo>
                  <a:lnTo>
                    <a:pt x="138" y="73"/>
                  </a:lnTo>
                  <a:lnTo>
                    <a:pt x="138" y="73"/>
                  </a:lnTo>
                  <a:lnTo>
                    <a:pt x="140" y="70"/>
                  </a:lnTo>
                  <a:lnTo>
                    <a:pt x="145" y="73"/>
                  </a:lnTo>
                  <a:lnTo>
                    <a:pt x="147" y="70"/>
                  </a:lnTo>
                  <a:lnTo>
                    <a:pt x="144" y="66"/>
                  </a:lnTo>
                  <a:lnTo>
                    <a:pt x="144" y="66"/>
                  </a:lnTo>
                  <a:lnTo>
                    <a:pt x="147" y="62"/>
                  </a:lnTo>
                  <a:lnTo>
                    <a:pt x="153" y="64"/>
                  </a:lnTo>
                  <a:lnTo>
                    <a:pt x="155" y="61"/>
                  </a:lnTo>
                  <a:lnTo>
                    <a:pt x="149" y="59"/>
                  </a:lnTo>
                  <a:lnTo>
                    <a:pt x="149" y="59"/>
                  </a:lnTo>
                  <a:lnTo>
                    <a:pt x="151" y="53"/>
                  </a:lnTo>
                  <a:lnTo>
                    <a:pt x="156" y="55"/>
                  </a:lnTo>
                  <a:lnTo>
                    <a:pt x="156" y="51"/>
                  </a:lnTo>
                  <a:lnTo>
                    <a:pt x="153" y="49"/>
                  </a:lnTo>
                  <a:lnTo>
                    <a:pt x="153" y="49"/>
                  </a:lnTo>
                  <a:lnTo>
                    <a:pt x="153" y="44"/>
                  </a:lnTo>
                  <a:lnTo>
                    <a:pt x="158" y="44"/>
                  </a:lnTo>
                  <a:lnTo>
                    <a:pt x="158" y="40"/>
                  </a:lnTo>
                  <a:lnTo>
                    <a:pt x="153" y="38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56" y="33"/>
                  </a:lnTo>
                  <a:lnTo>
                    <a:pt x="155" y="29"/>
                  </a:lnTo>
                  <a:lnTo>
                    <a:pt x="151" y="29"/>
                  </a:lnTo>
                  <a:lnTo>
                    <a:pt x="151" y="29"/>
                  </a:lnTo>
                  <a:lnTo>
                    <a:pt x="147" y="26"/>
                  </a:lnTo>
                  <a:lnTo>
                    <a:pt x="153" y="22"/>
                  </a:lnTo>
                  <a:lnTo>
                    <a:pt x="151" y="18"/>
                  </a:lnTo>
                  <a:lnTo>
                    <a:pt x="145" y="22"/>
                  </a:lnTo>
                  <a:lnTo>
                    <a:pt x="145" y="22"/>
                  </a:lnTo>
                  <a:lnTo>
                    <a:pt x="142" y="18"/>
                  </a:lnTo>
                  <a:lnTo>
                    <a:pt x="145" y="13"/>
                  </a:lnTo>
                  <a:lnTo>
                    <a:pt x="144" y="11"/>
                  </a:lnTo>
                  <a:lnTo>
                    <a:pt x="138" y="15"/>
                  </a:lnTo>
                  <a:lnTo>
                    <a:pt x="138" y="15"/>
                  </a:lnTo>
                  <a:lnTo>
                    <a:pt x="134" y="11"/>
                  </a:lnTo>
                  <a:lnTo>
                    <a:pt x="136" y="7"/>
                  </a:lnTo>
                  <a:lnTo>
                    <a:pt x="134" y="5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27" y="7"/>
                  </a:lnTo>
                  <a:lnTo>
                    <a:pt x="127" y="2"/>
                  </a:lnTo>
                  <a:lnTo>
                    <a:pt x="123" y="2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16" y="5"/>
                  </a:lnTo>
                  <a:lnTo>
                    <a:pt x="116" y="0"/>
                  </a:lnTo>
                  <a:lnTo>
                    <a:pt x="112" y="0"/>
                  </a:lnTo>
                  <a:lnTo>
                    <a:pt x="110" y="5"/>
                  </a:lnTo>
                  <a:lnTo>
                    <a:pt x="110" y="5"/>
                  </a:lnTo>
                  <a:lnTo>
                    <a:pt x="107" y="7"/>
                  </a:lnTo>
                  <a:lnTo>
                    <a:pt x="105" y="2"/>
                  </a:lnTo>
                  <a:lnTo>
                    <a:pt x="101" y="4"/>
                  </a:lnTo>
                  <a:lnTo>
                    <a:pt x="101" y="9"/>
                  </a:lnTo>
                  <a:lnTo>
                    <a:pt x="101" y="9"/>
                  </a:lnTo>
                  <a:lnTo>
                    <a:pt x="98" y="11"/>
                  </a:lnTo>
                  <a:lnTo>
                    <a:pt x="98" y="11"/>
                  </a:lnTo>
                  <a:close/>
                  <a:moveTo>
                    <a:pt x="109" y="31"/>
                  </a:moveTo>
                  <a:lnTo>
                    <a:pt x="109" y="31"/>
                  </a:lnTo>
                  <a:lnTo>
                    <a:pt x="114" y="29"/>
                  </a:lnTo>
                  <a:lnTo>
                    <a:pt x="118" y="31"/>
                  </a:lnTo>
                  <a:lnTo>
                    <a:pt x="118" y="31"/>
                  </a:lnTo>
                  <a:lnTo>
                    <a:pt x="123" y="33"/>
                  </a:lnTo>
                  <a:lnTo>
                    <a:pt x="127" y="37"/>
                  </a:lnTo>
                  <a:lnTo>
                    <a:pt x="127" y="37"/>
                  </a:lnTo>
                  <a:lnTo>
                    <a:pt x="129" y="42"/>
                  </a:lnTo>
                  <a:lnTo>
                    <a:pt x="127" y="46"/>
                  </a:lnTo>
                  <a:lnTo>
                    <a:pt x="127" y="46"/>
                  </a:lnTo>
                  <a:lnTo>
                    <a:pt x="125" y="51"/>
                  </a:lnTo>
                  <a:lnTo>
                    <a:pt x="122" y="55"/>
                  </a:lnTo>
                  <a:lnTo>
                    <a:pt x="122" y="55"/>
                  </a:lnTo>
                  <a:lnTo>
                    <a:pt x="118" y="55"/>
                  </a:lnTo>
                  <a:lnTo>
                    <a:pt x="112" y="55"/>
                  </a:lnTo>
                  <a:lnTo>
                    <a:pt x="112" y="55"/>
                  </a:lnTo>
                  <a:lnTo>
                    <a:pt x="107" y="53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3" y="44"/>
                  </a:lnTo>
                  <a:lnTo>
                    <a:pt x="103" y="40"/>
                  </a:lnTo>
                  <a:lnTo>
                    <a:pt x="103" y="40"/>
                  </a:lnTo>
                  <a:lnTo>
                    <a:pt x="105" y="35"/>
                  </a:lnTo>
                  <a:lnTo>
                    <a:pt x="109" y="31"/>
                  </a:lnTo>
                  <a:lnTo>
                    <a:pt x="109" y="31"/>
                  </a:lnTo>
                  <a:close/>
                  <a:moveTo>
                    <a:pt x="118" y="35"/>
                  </a:moveTo>
                  <a:lnTo>
                    <a:pt x="118" y="35"/>
                  </a:lnTo>
                  <a:lnTo>
                    <a:pt x="122" y="37"/>
                  </a:lnTo>
                  <a:lnTo>
                    <a:pt x="123" y="38"/>
                  </a:lnTo>
                  <a:lnTo>
                    <a:pt x="123" y="38"/>
                  </a:lnTo>
                  <a:lnTo>
                    <a:pt x="125" y="42"/>
                  </a:lnTo>
                  <a:lnTo>
                    <a:pt x="123" y="46"/>
                  </a:lnTo>
                  <a:lnTo>
                    <a:pt x="123" y="46"/>
                  </a:lnTo>
                  <a:lnTo>
                    <a:pt x="123" y="48"/>
                  </a:lnTo>
                  <a:lnTo>
                    <a:pt x="120" y="51"/>
                  </a:lnTo>
                  <a:lnTo>
                    <a:pt x="120" y="51"/>
                  </a:lnTo>
                  <a:lnTo>
                    <a:pt x="116" y="51"/>
                  </a:lnTo>
                  <a:lnTo>
                    <a:pt x="112" y="51"/>
                  </a:lnTo>
                  <a:lnTo>
                    <a:pt x="112" y="51"/>
                  </a:lnTo>
                  <a:lnTo>
                    <a:pt x="110" y="49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7" y="44"/>
                  </a:lnTo>
                  <a:lnTo>
                    <a:pt x="107" y="40"/>
                  </a:lnTo>
                  <a:lnTo>
                    <a:pt x="107" y="40"/>
                  </a:lnTo>
                  <a:lnTo>
                    <a:pt x="109" y="37"/>
                  </a:lnTo>
                  <a:lnTo>
                    <a:pt x="110" y="35"/>
                  </a:lnTo>
                  <a:lnTo>
                    <a:pt x="110" y="35"/>
                  </a:lnTo>
                  <a:lnTo>
                    <a:pt x="114" y="35"/>
                  </a:lnTo>
                  <a:lnTo>
                    <a:pt x="118" y="35"/>
                  </a:lnTo>
                  <a:lnTo>
                    <a:pt x="118" y="35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10" y="18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94" y="27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0" y="48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101" y="64"/>
                  </a:lnTo>
                  <a:lnTo>
                    <a:pt x="109" y="68"/>
                  </a:lnTo>
                  <a:lnTo>
                    <a:pt x="109" y="68"/>
                  </a:lnTo>
                  <a:lnTo>
                    <a:pt x="120" y="68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36" y="59"/>
                  </a:lnTo>
                  <a:lnTo>
                    <a:pt x="140" y="49"/>
                  </a:lnTo>
                  <a:lnTo>
                    <a:pt x="140" y="49"/>
                  </a:lnTo>
                  <a:lnTo>
                    <a:pt x="142" y="38"/>
                  </a:lnTo>
                  <a:lnTo>
                    <a:pt x="138" y="29"/>
                  </a:lnTo>
                  <a:lnTo>
                    <a:pt x="138" y="29"/>
                  </a:lnTo>
                  <a:lnTo>
                    <a:pt x="131" y="22"/>
                  </a:lnTo>
                  <a:lnTo>
                    <a:pt x="122" y="18"/>
                  </a:lnTo>
                  <a:lnTo>
                    <a:pt x="122" y="18"/>
                  </a:lnTo>
                  <a:close/>
                  <a:moveTo>
                    <a:pt x="48" y="103"/>
                  </a:moveTo>
                  <a:lnTo>
                    <a:pt x="48" y="103"/>
                  </a:lnTo>
                  <a:lnTo>
                    <a:pt x="44" y="106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1" y="116"/>
                  </a:lnTo>
                  <a:lnTo>
                    <a:pt x="43" y="121"/>
                  </a:lnTo>
                  <a:lnTo>
                    <a:pt x="43" y="121"/>
                  </a:lnTo>
                  <a:lnTo>
                    <a:pt x="46" y="125"/>
                  </a:lnTo>
                  <a:lnTo>
                    <a:pt x="52" y="127"/>
                  </a:lnTo>
                  <a:lnTo>
                    <a:pt x="52" y="127"/>
                  </a:lnTo>
                  <a:lnTo>
                    <a:pt x="55" y="128"/>
                  </a:lnTo>
                  <a:lnTo>
                    <a:pt x="61" y="127"/>
                  </a:lnTo>
                  <a:lnTo>
                    <a:pt x="61" y="127"/>
                  </a:lnTo>
                  <a:lnTo>
                    <a:pt x="65" y="123"/>
                  </a:lnTo>
                  <a:lnTo>
                    <a:pt x="66" y="117"/>
                  </a:lnTo>
                  <a:lnTo>
                    <a:pt x="66" y="117"/>
                  </a:lnTo>
                  <a:lnTo>
                    <a:pt x="66" y="114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3" y="105"/>
                  </a:lnTo>
                  <a:lnTo>
                    <a:pt x="57" y="103"/>
                  </a:lnTo>
                  <a:lnTo>
                    <a:pt x="57" y="103"/>
                  </a:lnTo>
                  <a:lnTo>
                    <a:pt x="54" y="103"/>
                  </a:lnTo>
                  <a:lnTo>
                    <a:pt x="48" y="103"/>
                  </a:lnTo>
                  <a:lnTo>
                    <a:pt x="48" y="103"/>
                  </a:lnTo>
                  <a:close/>
                  <a:moveTo>
                    <a:pt x="57" y="106"/>
                  </a:moveTo>
                  <a:lnTo>
                    <a:pt x="57" y="106"/>
                  </a:lnTo>
                  <a:lnTo>
                    <a:pt x="54" y="106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46" y="110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6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8" y="123"/>
                  </a:lnTo>
                  <a:lnTo>
                    <a:pt x="52" y="123"/>
                  </a:lnTo>
                  <a:lnTo>
                    <a:pt x="52" y="123"/>
                  </a:lnTo>
                  <a:lnTo>
                    <a:pt x="55" y="123"/>
                  </a:lnTo>
                  <a:lnTo>
                    <a:pt x="59" y="123"/>
                  </a:lnTo>
                  <a:lnTo>
                    <a:pt x="59" y="123"/>
                  </a:lnTo>
                  <a:lnTo>
                    <a:pt x="61" y="121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63" y="114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59" y="108"/>
                  </a:lnTo>
                  <a:lnTo>
                    <a:pt x="57" y="106"/>
                  </a:lnTo>
                  <a:lnTo>
                    <a:pt x="57" y="106"/>
                  </a:lnTo>
                  <a:close/>
                  <a:moveTo>
                    <a:pt x="63" y="83"/>
                  </a:moveTo>
                  <a:lnTo>
                    <a:pt x="63" y="83"/>
                  </a:lnTo>
                  <a:lnTo>
                    <a:pt x="57" y="83"/>
                  </a:lnTo>
                  <a:lnTo>
                    <a:pt x="50" y="83"/>
                  </a:lnTo>
                  <a:lnTo>
                    <a:pt x="44" y="84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3" y="90"/>
                  </a:lnTo>
                  <a:lnTo>
                    <a:pt x="28" y="95"/>
                  </a:lnTo>
                  <a:lnTo>
                    <a:pt x="24" y="101"/>
                  </a:lnTo>
                  <a:lnTo>
                    <a:pt x="22" y="106"/>
                  </a:lnTo>
                  <a:lnTo>
                    <a:pt x="22" y="106"/>
                  </a:lnTo>
                  <a:lnTo>
                    <a:pt x="22" y="112"/>
                  </a:lnTo>
                  <a:lnTo>
                    <a:pt x="22" y="119"/>
                  </a:lnTo>
                  <a:lnTo>
                    <a:pt x="22" y="125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0" y="136"/>
                  </a:lnTo>
                  <a:lnTo>
                    <a:pt x="35" y="141"/>
                  </a:lnTo>
                  <a:lnTo>
                    <a:pt x="41" y="145"/>
                  </a:lnTo>
                  <a:lnTo>
                    <a:pt x="46" y="147"/>
                  </a:lnTo>
                  <a:lnTo>
                    <a:pt x="46" y="147"/>
                  </a:lnTo>
                  <a:lnTo>
                    <a:pt x="52" y="147"/>
                  </a:lnTo>
                  <a:lnTo>
                    <a:pt x="59" y="147"/>
                  </a:lnTo>
                  <a:lnTo>
                    <a:pt x="65" y="147"/>
                  </a:lnTo>
                  <a:lnTo>
                    <a:pt x="70" y="143"/>
                  </a:lnTo>
                  <a:lnTo>
                    <a:pt x="70" y="143"/>
                  </a:lnTo>
                  <a:lnTo>
                    <a:pt x="76" y="139"/>
                  </a:lnTo>
                  <a:lnTo>
                    <a:pt x="81" y="134"/>
                  </a:lnTo>
                  <a:lnTo>
                    <a:pt x="85" y="128"/>
                  </a:lnTo>
                  <a:lnTo>
                    <a:pt x="87" y="123"/>
                  </a:lnTo>
                  <a:lnTo>
                    <a:pt x="87" y="123"/>
                  </a:lnTo>
                  <a:lnTo>
                    <a:pt x="87" y="117"/>
                  </a:lnTo>
                  <a:lnTo>
                    <a:pt x="87" y="110"/>
                  </a:lnTo>
                  <a:lnTo>
                    <a:pt x="85" y="105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79" y="94"/>
                  </a:lnTo>
                  <a:lnTo>
                    <a:pt x="74" y="88"/>
                  </a:lnTo>
                  <a:lnTo>
                    <a:pt x="68" y="84"/>
                  </a:lnTo>
                  <a:lnTo>
                    <a:pt x="63" y="83"/>
                  </a:lnTo>
                  <a:lnTo>
                    <a:pt x="63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989664" y="1484784"/>
            <a:ext cx="1438373" cy="1605507"/>
            <a:chOff x="8989664" y="1484784"/>
            <a:chExt cx="1438373" cy="1605507"/>
          </a:xfrm>
        </p:grpSpPr>
        <p:sp>
          <p:nvSpPr>
            <p:cNvPr id="9" name="任意多边形 8"/>
            <p:cNvSpPr/>
            <p:nvPr/>
          </p:nvSpPr>
          <p:spPr bwMode="auto">
            <a:xfrm>
              <a:off x="9030791" y="1484784"/>
              <a:ext cx="1397246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文本框 35"/>
            <p:cNvSpPr txBox="1"/>
            <p:nvPr/>
          </p:nvSpPr>
          <p:spPr>
            <a:xfrm>
              <a:off x="8989664" y="2392651"/>
              <a:ext cx="14025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VIP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待遇</a:t>
              </a:r>
            </a:p>
          </p:txBody>
        </p:sp>
        <p:sp>
          <p:nvSpPr>
            <p:cNvPr id="11" name="Freeform 296"/>
            <p:cNvSpPr>
              <a:spLocks/>
            </p:cNvSpPr>
            <p:nvPr/>
          </p:nvSpPr>
          <p:spPr bwMode="auto">
            <a:xfrm>
              <a:off x="9568553" y="1811711"/>
              <a:ext cx="430761" cy="430761"/>
            </a:xfrm>
            <a:custGeom>
              <a:avLst/>
              <a:gdLst>
                <a:gd name="T0" fmla="*/ 24 w 165"/>
                <a:gd name="T1" fmla="*/ 31 h 165"/>
                <a:gd name="T2" fmla="*/ 40 w 165"/>
                <a:gd name="T3" fmla="*/ 37 h 165"/>
                <a:gd name="T4" fmla="*/ 48 w 165"/>
                <a:gd name="T5" fmla="*/ 53 h 165"/>
                <a:gd name="T6" fmla="*/ 123 w 165"/>
                <a:gd name="T7" fmla="*/ 72 h 165"/>
                <a:gd name="T8" fmla="*/ 110 w 165"/>
                <a:gd name="T9" fmla="*/ 35 h 165"/>
                <a:gd name="T10" fmla="*/ 105 w 165"/>
                <a:gd name="T11" fmla="*/ 37 h 165"/>
                <a:gd name="T12" fmla="*/ 97 w 165"/>
                <a:gd name="T13" fmla="*/ 35 h 165"/>
                <a:gd name="T14" fmla="*/ 88 w 165"/>
                <a:gd name="T15" fmla="*/ 26 h 165"/>
                <a:gd name="T16" fmla="*/ 86 w 165"/>
                <a:gd name="T17" fmla="*/ 19 h 165"/>
                <a:gd name="T18" fmla="*/ 92 w 165"/>
                <a:gd name="T19" fmla="*/ 6 h 165"/>
                <a:gd name="T20" fmla="*/ 105 w 165"/>
                <a:gd name="T21" fmla="*/ 0 h 165"/>
                <a:gd name="T22" fmla="*/ 112 w 165"/>
                <a:gd name="T23" fmla="*/ 2 h 165"/>
                <a:gd name="T24" fmla="*/ 121 w 165"/>
                <a:gd name="T25" fmla="*/ 11 h 165"/>
                <a:gd name="T26" fmla="*/ 123 w 165"/>
                <a:gd name="T27" fmla="*/ 19 h 165"/>
                <a:gd name="T28" fmla="*/ 119 w 165"/>
                <a:gd name="T29" fmla="*/ 30 h 165"/>
                <a:gd name="T30" fmla="*/ 138 w 165"/>
                <a:gd name="T31" fmla="*/ 59 h 165"/>
                <a:gd name="T32" fmla="*/ 143 w 165"/>
                <a:gd name="T33" fmla="*/ 57 h 165"/>
                <a:gd name="T34" fmla="*/ 160 w 165"/>
                <a:gd name="T35" fmla="*/ 64 h 165"/>
                <a:gd name="T36" fmla="*/ 165 w 165"/>
                <a:gd name="T37" fmla="*/ 79 h 165"/>
                <a:gd name="T38" fmla="*/ 163 w 165"/>
                <a:gd name="T39" fmla="*/ 88 h 165"/>
                <a:gd name="T40" fmla="*/ 152 w 165"/>
                <a:gd name="T41" fmla="*/ 101 h 165"/>
                <a:gd name="T42" fmla="*/ 143 w 165"/>
                <a:gd name="T43" fmla="*/ 103 h 165"/>
                <a:gd name="T44" fmla="*/ 130 w 165"/>
                <a:gd name="T45" fmla="*/ 97 h 165"/>
                <a:gd name="T46" fmla="*/ 121 w 165"/>
                <a:gd name="T47" fmla="*/ 85 h 165"/>
                <a:gd name="T48" fmla="*/ 46 w 165"/>
                <a:gd name="T49" fmla="*/ 66 h 165"/>
                <a:gd name="T50" fmla="*/ 37 w 165"/>
                <a:gd name="T51" fmla="*/ 74 h 165"/>
                <a:gd name="T52" fmla="*/ 50 w 165"/>
                <a:gd name="T53" fmla="*/ 110 h 165"/>
                <a:gd name="T54" fmla="*/ 53 w 165"/>
                <a:gd name="T55" fmla="*/ 108 h 165"/>
                <a:gd name="T56" fmla="*/ 64 w 165"/>
                <a:gd name="T57" fmla="*/ 112 h 165"/>
                <a:gd name="T58" fmla="*/ 79 w 165"/>
                <a:gd name="T59" fmla="*/ 127 h 165"/>
                <a:gd name="T60" fmla="*/ 81 w 165"/>
                <a:gd name="T61" fmla="*/ 138 h 165"/>
                <a:gd name="T62" fmla="*/ 81 w 165"/>
                <a:gd name="T63" fmla="*/ 143 h 165"/>
                <a:gd name="T64" fmla="*/ 73 w 165"/>
                <a:gd name="T65" fmla="*/ 156 h 165"/>
                <a:gd name="T66" fmla="*/ 59 w 165"/>
                <a:gd name="T67" fmla="*/ 164 h 165"/>
                <a:gd name="T68" fmla="*/ 53 w 165"/>
                <a:gd name="T69" fmla="*/ 165 h 165"/>
                <a:gd name="T70" fmla="*/ 42 w 165"/>
                <a:gd name="T71" fmla="*/ 164 h 165"/>
                <a:gd name="T72" fmla="*/ 28 w 165"/>
                <a:gd name="T73" fmla="*/ 149 h 165"/>
                <a:gd name="T74" fmla="*/ 26 w 165"/>
                <a:gd name="T75" fmla="*/ 138 h 165"/>
                <a:gd name="T76" fmla="*/ 26 w 165"/>
                <a:gd name="T77" fmla="*/ 131 h 165"/>
                <a:gd name="T78" fmla="*/ 33 w 165"/>
                <a:gd name="T79" fmla="*/ 118 h 165"/>
                <a:gd name="T80" fmla="*/ 26 w 165"/>
                <a:gd name="T81" fmla="*/ 77 h 165"/>
                <a:gd name="T82" fmla="*/ 24 w 165"/>
                <a:gd name="T83" fmla="*/ 77 h 165"/>
                <a:gd name="T84" fmla="*/ 15 w 165"/>
                <a:gd name="T85" fmla="*/ 75 h 165"/>
                <a:gd name="T86" fmla="*/ 2 w 165"/>
                <a:gd name="T87" fmla="*/ 63 h 165"/>
                <a:gd name="T88" fmla="*/ 0 w 165"/>
                <a:gd name="T89" fmla="*/ 53 h 165"/>
                <a:gd name="T90" fmla="*/ 7 w 165"/>
                <a:gd name="T91" fmla="*/ 37 h 165"/>
                <a:gd name="T92" fmla="*/ 24 w 165"/>
                <a:gd name="T93" fmla="*/ 3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5" h="165">
                  <a:moveTo>
                    <a:pt x="24" y="31"/>
                  </a:moveTo>
                  <a:lnTo>
                    <a:pt x="24" y="31"/>
                  </a:lnTo>
                  <a:lnTo>
                    <a:pt x="33" y="33"/>
                  </a:lnTo>
                  <a:lnTo>
                    <a:pt x="40" y="37"/>
                  </a:lnTo>
                  <a:lnTo>
                    <a:pt x="46" y="44"/>
                  </a:lnTo>
                  <a:lnTo>
                    <a:pt x="48" y="53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7" y="64"/>
                  </a:lnTo>
                  <a:lnTo>
                    <a:pt x="110" y="35"/>
                  </a:lnTo>
                  <a:lnTo>
                    <a:pt x="110" y="35"/>
                  </a:lnTo>
                  <a:lnTo>
                    <a:pt x="105" y="37"/>
                  </a:lnTo>
                  <a:lnTo>
                    <a:pt x="105" y="37"/>
                  </a:lnTo>
                  <a:lnTo>
                    <a:pt x="97" y="35"/>
                  </a:lnTo>
                  <a:lnTo>
                    <a:pt x="92" y="31"/>
                  </a:lnTo>
                  <a:lnTo>
                    <a:pt x="88" y="26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8" y="11"/>
                  </a:lnTo>
                  <a:lnTo>
                    <a:pt x="92" y="6"/>
                  </a:lnTo>
                  <a:lnTo>
                    <a:pt x="97" y="2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12" y="2"/>
                  </a:lnTo>
                  <a:lnTo>
                    <a:pt x="117" y="6"/>
                  </a:lnTo>
                  <a:lnTo>
                    <a:pt x="121" y="11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1" y="24"/>
                  </a:lnTo>
                  <a:lnTo>
                    <a:pt x="119" y="30"/>
                  </a:lnTo>
                  <a:lnTo>
                    <a:pt x="138" y="59"/>
                  </a:lnTo>
                  <a:lnTo>
                    <a:pt x="138" y="59"/>
                  </a:lnTo>
                  <a:lnTo>
                    <a:pt x="143" y="57"/>
                  </a:lnTo>
                  <a:lnTo>
                    <a:pt x="143" y="57"/>
                  </a:lnTo>
                  <a:lnTo>
                    <a:pt x="152" y="59"/>
                  </a:lnTo>
                  <a:lnTo>
                    <a:pt x="160" y="64"/>
                  </a:lnTo>
                  <a:lnTo>
                    <a:pt x="163" y="72"/>
                  </a:lnTo>
                  <a:lnTo>
                    <a:pt x="165" y="79"/>
                  </a:lnTo>
                  <a:lnTo>
                    <a:pt x="165" y="79"/>
                  </a:lnTo>
                  <a:lnTo>
                    <a:pt x="163" y="88"/>
                  </a:lnTo>
                  <a:lnTo>
                    <a:pt x="160" y="96"/>
                  </a:lnTo>
                  <a:lnTo>
                    <a:pt x="152" y="101"/>
                  </a:lnTo>
                  <a:lnTo>
                    <a:pt x="143" y="103"/>
                  </a:lnTo>
                  <a:lnTo>
                    <a:pt x="143" y="103"/>
                  </a:lnTo>
                  <a:lnTo>
                    <a:pt x="136" y="101"/>
                  </a:lnTo>
                  <a:lnTo>
                    <a:pt x="130" y="97"/>
                  </a:lnTo>
                  <a:lnTo>
                    <a:pt x="125" y="92"/>
                  </a:lnTo>
                  <a:lnTo>
                    <a:pt x="121" y="85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2" y="70"/>
                  </a:lnTo>
                  <a:lnTo>
                    <a:pt x="37" y="74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3" y="108"/>
                  </a:lnTo>
                  <a:lnTo>
                    <a:pt x="53" y="108"/>
                  </a:lnTo>
                  <a:lnTo>
                    <a:pt x="59" y="110"/>
                  </a:lnTo>
                  <a:lnTo>
                    <a:pt x="64" y="112"/>
                  </a:lnTo>
                  <a:lnTo>
                    <a:pt x="73" y="118"/>
                  </a:lnTo>
                  <a:lnTo>
                    <a:pt x="79" y="127"/>
                  </a:lnTo>
                  <a:lnTo>
                    <a:pt x="81" y="132"/>
                  </a:lnTo>
                  <a:lnTo>
                    <a:pt x="81" y="138"/>
                  </a:lnTo>
                  <a:lnTo>
                    <a:pt x="81" y="138"/>
                  </a:lnTo>
                  <a:lnTo>
                    <a:pt x="81" y="143"/>
                  </a:lnTo>
                  <a:lnTo>
                    <a:pt x="79" y="149"/>
                  </a:lnTo>
                  <a:lnTo>
                    <a:pt x="73" y="156"/>
                  </a:lnTo>
                  <a:lnTo>
                    <a:pt x="64" y="164"/>
                  </a:lnTo>
                  <a:lnTo>
                    <a:pt x="59" y="164"/>
                  </a:lnTo>
                  <a:lnTo>
                    <a:pt x="53" y="165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2" y="164"/>
                  </a:lnTo>
                  <a:lnTo>
                    <a:pt x="33" y="156"/>
                  </a:lnTo>
                  <a:lnTo>
                    <a:pt x="28" y="149"/>
                  </a:lnTo>
                  <a:lnTo>
                    <a:pt x="26" y="143"/>
                  </a:lnTo>
                  <a:lnTo>
                    <a:pt x="26" y="138"/>
                  </a:lnTo>
                  <a:lnTo>
                    <a:pt x="26" y="138"/>
                  </a:lnTo>
                  <a:lnTo>
                    <a:pt x="26" y="131"/>
                  </a:lnTo>
                  <a:lnTo>
                    <a:pt x="29" y="123"/>
                  </a:lnTo>
                  <a:lnTo>
                    <a:pt x="33" y="118"/>
                  </a:lnTo>
                  <a:lnTo>
                    <a:pt x="39" y="114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24" y="77"/>
                  </a:lnTo>
                  <a:lnTo>
                    <a:pt x="24" y="77"/>
                  </a:lnTo>
                  <a:lnTo>
                    <a:pt x="15" y="75"/>
                  </a:lnTo>
                  <a:lnTo>
                    <a:pt x="7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2" y="44"/>
                  </a:lnTo>
                  <a:lnTo>
                    <a:pt x="7" y="37"/>
                  </a:lnTo>
                  <a:lnTo>
                    <a:pt x="15" y="33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783934" y="2919911"/>
            <a:ext cx="1418569" cy="1605507"/>
            <a:chOff x="9783934" y="2919911"/>
            <a:chExt cx="1418569" cy="1605507"/>
          </a:xfrm>
        </p:grpSpPr>
        <p:sp>
          <p:nvSpPr>
            <p:cNvPr id="13" name="任意多边形 12"/>
            <p:cNvSpPr/>
            <p:nvPr/>
          </p:nvSpPr>
          <p:spPr bwMode="auto">
            <a:xfrm>
              <a:off x="9805968" y="2919911"/>
              <a:ext cx="1396535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文本框 36"/>
            <p:cNvSpPr txBox="1"/>
            <p:nvPr/>
          </p:nvSpPr>
          <p:spPr>
            <a:xfrm>
              <a:off x="9783934" y="3819276"/>
              <a:ext cx="14025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贴身顾问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Freeform 302"/>
            <p:cNvSpPr>
              <a:spLocks noEditPoints="1"/>
            </p:cNvSpPr>
            <p:nvPr/>
          </p:nvSpPr>
          <p:spPr bwMode="auto">
            <a:xfrm>
              <a:off x="10315882" y="3240469"/>
              <a:ext cx="326629" cy="476935"/>
            </a:xfrm>
            <a:custGeom>
              <a:avLst/>
              <a:gdLst>
                <a:gd name="T0" fmla="*/ 57 w 113"/>
                <a:gd name="T1" fmla="*/ 0 h 165"/>
                <a:gd name="T2" fmla="*/ 79 w 113"/>
                <a:gd name="T3" fmla="*/ 4 h 165"/>
                <a:gd name="T4" fmla="*/ 97 w 113"/>
                <a:gd name="T5" fmla="*/ 17 h 165"/>
                <a:gd name="T6" fmla="*/ 102 w 113"/>
                <a:gd name="T7" fmla="*/ 24 h 165"/>
                <a:gd name="T8" fmla="*/ 112 w 113"/>
                <a:gd name="T9" fmla="*/ 44 h 165"/>
                <a:gd name="T10" fmla="*/ 113 w 113"/>
                <a:gd name="T11" fmla="*/ 55 h 165"/>
                <a:gd name="T12" fmla="*/ 108 w 113"/>
                <a:gd name="T13" fmla="*/ 77 h 165"/>
                <a:gd name="T14" fmla="*/ 97 w 113"/>
                <a:gd name="T15" fmla="*/ 96 h 165"/>
                <a:gd name="T16" fmla="*/ 58 w 113"/>
                <a:gd name="T17" fmla="*/ 165 h 165"/>
                <a:gd name="T18" fmla="*/ 16 w 113"/>
                <a:gd name="T19" fmla="*/ 96 h 165"/>
                <a:gd name="T20" fmla="*/ 9 w 113"/>
                <a:gd name="T21" fmla="*/ 86 h 165"/>
                <a:gd name="T22" fmla="*/ 1 w 113"/>
                <a:gd name="T23" fmla="*/ 68 h 165"/>
                <a:gd name="T24" fmla="*/ 0 w 113"/>
                <a:gd name="T25" fmla="*/ 55 h 165"/>
                <a:gd name="T26" fmla="*/ 5 w 113"/>
                <a:gd name="T27" fmla="*/ 33 h 165"/>
                <a:gd name="T28" fmla="*/ 16 w 113"/>
                <a:gd name="T29" fmla="*/ 17 h 165"/>
                <a:gd name="T30" fmla="*/ 25 w 113"/>
                <a:gd name="T31" fmla="*/ 9 h 165"/>
                <a:gd name="T32" fmla="*/ 46 w 113"/>
                <a:gd name="T33" fmla="*/ 0 h 165"/>
                <a:gd name="T34" fmla="*/ 57 w 113"/>
                <a:gd name="T35" fmla="*/ 0 h 165"/>
                <a:gd name="T36" fmla="*/ 80 w 113"/>
                <a:gd name="T37" fmla="*/ 33 h 165"/>
                <a:gd name="T38" fmla="*/ 69 w 113"/>
                <a:gd name="T39" fmla="*/ 26 h 165"/>
                <a:gd name="T40" fmla="*/ 57 w 113"/>
                <a:gd name="T41" fmla="*/ 22 h 165"/>
                <a:gd name="T42" fmla="*/ 49 w 113"/>
                <a:gd name="T43" fmla="*/ 24 h 165"/>
                <a:gd name="T44" fmla="*/ 38 w 113"/>
                <a:gd name="T45" fmla="*/ 28 h 165"/>
                <a:gd name="T46" fmla="*/ 33 w 113"/>
                <a:gd name="T47" fmla="*/ 33 h 165"/>
                <a:gd name="T48" fmla="*/ 25 w 113"/>
                <a:gd name="T49" fmla="*/ 42 h 165"/>
                <a:gd name="T50" fmla="*/ 23 w 113"/>
                <a:gd name="T51" fmla="*/ 55 h 165"/>
                <a:gd name="T52" fmla="*/ 23 w 113"/>
                <a:gd name="T53" fmla="*/ 63 h 165"/>
                <a:gd name="T54" fmla="*/ 29 w 113"/>
                <a:gd name="T55" fmla="*/ 75 h 165"/>
                <a:gd name="T56" fmla="*/ 33 w 113"/>
                <a:gd name="T57" fmla="*/ 79 h 165"/>
                <a:gd name="T58" fmla="*/ 44 w 113"/>
                <a:gd name="T59" fmla="*/ 86 h 165"/>
                <a:gd name="T60" fmla="*/ 57 w 113"/>
                <a:gd name="T61" fmla="*/ 90 h 165"/>
                <a:gd name="T62" fmla="*/ 64 w 113"/>
                <a:gd name="T63" fmla="*/ 88 h 165"/>
                <a:gd name="T64" fmla="*/ 75 w 113"/>
                <a:gd name="T65" fmla="*/ 85 h 165"/>
                <a:gd name="T66" fmla="*/ 80 w 113"/>
                <a:gd name="T67" fmla="*/ 79 h 165"/>
                <a:gd name="T68" fmla="*/ 88 w 113"/>
                <a:gd name="T69" fmla="*/ 70 h 165"/>
                <a:gd name="T70" fmla="*/ 90 w 113"/>
                <a:gd name="T71" fmla="*/ 55 h 165"/>
                <a:gd name="T72" fmla="*/ 90 w 113"/>
                <a:gd name="T73" fmla="*/ 50 h 165"/>
                <a:gd name="T74" fmla="*/ 84 w 113"/>
                <a:gd name="T75" fmla="*/ 37 h 165"/>
                <a:gd name="T76" fmla="*/ 80 w 113"/>
                <a:gd name="T77" fmla="*/ 3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" h="165">
                  <a:moveTo>
                    <a:pt x="57" y="0"/>
                  </a:moveTo>
                  <a:lnTo>
                    <a:pt x="57" y="0"/>
                  </a:lnTo>
                  <a:lnTo>
                    <a:pt x="68" y="0"/>
                  </a:lnTo>
                  <a:lnTo>
                    <a:pt x="79" y="4"/>
                  </a:lnTo>
                  <a:lnTo>
                    <a:pt x="88" y="9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102" y="24"/>
                  </a:lnTo>
                  <a:lnTo>
                    <a:pt x="108" y="33"/>
                  </a:lnTo>
                  <a:lnTo>
                    <a:pt x="112" y="44"/>
                  </a:lnTo>
                  <a:lnTo>
                    <a:pt x="113" y="55"/>
                  </a:lnTo>
                  <a:lnTo>
                    <a:pt x="113" y="55"/>
                  </a:lnTo>
                  <a:lnTo>
                    <a:pt x="112" y="68"/>
                  </a:lnTo>
                  <a:lnTo>
                    <a:pt x="108" y="77"/>
                  </a:lnTo>
                  <a:lnTo>
                    <a:pt x="102" y="88"/>
                  </a:lnTo>
                  <a:lnTo>
                    <a:pt x="97" y="96"/>
                  </a:lnTo>
                  <a:lnTo>
                    <a:pt x="58" y="165"/>
                  </a:lnTo>
                  <a:lnTo>
                    <a:pt x="58" y="165"/>
                  </a:lnTo>
                  <a:lnTo>
                    <a:pt x="42" y="138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9" y="86"/>
                  </a:lnTo>
                  <a:lnTo>
                    <a:pt x="3" y="77"/>
                  </a:lnTo>
                  <a:lnTo>
                    <a:pt x="1" y="6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44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25" y="9"/>
                  </a:lnTo>
                  <a:lnTo>
                    <a:pt x="35" y="4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57" y="0"/>
                  </a:lnTo>
                  <a:close/>
                  <a:moveTo>
                    <a:pt x="80" y="33"/>
                  </a:moveTo>
                  <a:lnTo>
                    <a:pt x="80" y="33"/>
                  </a:lnTo>
                  <a:lnTo>
                    <a:pt x="75" y="28"/>
                  </a:lnTo>
                  <a:lnTo>
                    <a:pt x="69" y="26"/>
                  </a:lnTo>
                  <a:lnTo>
                    <a:pt x="64" y="24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49" y="24"/>
                  </a:lnTo>
                  <a:lnTo>
                    <a:pt x="44" y="26"/>
                  </a:lnTo>
                  <a:lnTo>
                    <a:pt x="38" y="28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29" y="37"/>
                  </a:lnTo>
                  <a:lnTo>
                    <a:pt x="25" y="42"/>
                  </a:lnTo>
                  <a:lnTo>
                    <a:pt x="23" y="50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63"/>
                  </a:lnTo>
                  <a:lnTo>
                    <a:pt x="25" y="70"/>
                  </a:lnTo>
                  <a:lnTo>
                    <a:pt x="29" y="75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8" y="85"/>
                  </a:lnTo>
                  <a:lnTo>
                    <a:pt x="44" y="86"/>
                  </a:lnTo>
                  <a:lnTo>
                    <a:pt x="49" y="88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64" y="88"/>
                  </a:lnTo>
                  <a:lnTo>
                    <a:pt x="69" y="86"/>
                  </a:lnTo>
                  <a:lnTo>
                    <a:pt x="75" y="8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4" y="75"/>
                  </a:lnTo>
                  <a:lnTo>
                    <a:pt x="88" y="70"/>
                  </a:lnTo>
                  <a:lnTo>
                    <a:pt x="90" y="63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90" y="50"/>
                  </a:lnTo>
                  <a:lnTo>
                    <a:pt x="88" y="42"/>
                  </a:lnTo>
                  <a:lnTo>
                    <a:pt x="84" y="37"/>
                  </a:lnTo>
                  <a:lnTo>
                    <a:pt x="80" y="33"/>
                  </a:lnTo>
                  <a:lnTo>
                    <a:pt x="80" y="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220588" y="2919911"/>
            <a:ext cx="1418569" cy="1605507"/>
            <a:chOff x="8220588" y="2919911"/>
            <a:chExt cx="1418569" cy="1605507"/>
          </a:xfrm>
        </p:grpSpPr>
        <p:sp>
          <p:nvSpPr>
            <p:cNvPr id="17" name="任意多边形 16"/>
            <p:cNvSpPr/>
            <p:nvPr/>
          </p:nvSpPr>
          <p:spPr bwMode="auto">
            <a:xfrm>
              <a:off x="8220588" y="2919911"/>
              <a:ext cx="1396535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文本框 37"/>
            <p:cNvSpPr txBox="1"/>
            <p:nvPr/>
          </p:nvSpPr>
          <p:spPr>
            <a:xfrm>
              <a:off x="8236652" y="3835869"/>
              <a:ext cx="14025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责任至上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Freeform 359"/>
            <p:cNvSpPr>
              <a:spLocks noEditPoints="1"/>
            </p:cNvSpPr>
            <p:nvPr/>
          </p:nvSpPr>
          <p:spPr bwMode="auto">
            <a:xfrm>
              <a:off x="8665619" y="3240470"/>
              <a:ext cx="443446" cy="529078"/>
            </a:xfrm>
            <a:custGeom>
              <a:avLst/>
              <a:gdLst>
                <a:gd name="T0" fmla="*/ 62 w 145"/>
                <a:gd name="T1" fmla="*/ 94 h 173"/>
                <a:gd name="T2" fmla="*/ 73 w 145"/>
                <a:gd name="T3" fmla="*/ 98 h 173"/>
                <a:gd name="T4" fmla="*/ 73 w 145"/>
                <a:gd name="T5" fmla="*/ 107 h 173"/>
                <a:gd name="T6" fmla="*/ 64 w 145"/>
                <a:gd name="T7" fmla="*/ 112 h 173"/>
                <a:gd name="T8" fmla="*/ 44 w 145"/>
                <a:gd name="T9" fmla="*/ 112 h 173"/>
                <a:gd name="T10" fmla="*/ 33 w 145"/>
                <a:gd name="T11" fmla="*/ 109 h 173"/>
                <a:gd name="T12" fmla="*/ 27 w 145"/>
                <a:gd name="T13" fmla="*/ 101 h 173"/>
                <a:gd name="T14" fmla="*/ 45 w 145"/>
                <a:gd name="T15" fmla="*/ 54 h 173"/>
                <a:gd name="T16" fmla="*/ 51 w 145"/>
                <a:gd name="T17" fmla="*/ 46 h 173"/>
                <a:gd name="T18" fmla="*/ 58 w 145"/>
                <a:gd name="T19" fmla="*/ 44 h 173"/>
                <a:gd name="T20" fmla="*/ 64 w 145"/>
                <a:gd name="T21" fmla="*/ 46 h 173"/>
                <a:gd name="T22" fmla="*/ 68 w 145"/>
                <a:gd name="T23" fmla="*/ 54 h 173"/>
                <a:gd name="T24" fmla="*/ 53 w 145"/>
                <a:gd name="T25" fmla="*/ 94 h 173"/>
                <a:gd name="T26" fmla="*/ 101 w 145"/>
                <a:gd name="T27" fmla="*/ 173 h 173"/>
                <a:gd name="T28" fmla="*/ 141 w 145"/>
                <a:gd name="T29" fmla="*/ 151 h 173"/>
                <a:gd name="T30" fmla="*/ 113 w 145"/>
                <a:gd name="T31" fmla="*/ 77 h 173"/>
                <a:gd name="T32" fmla="*/ 115 w 145"/>
                <a:gd name="T33" fmla="*/ 96 h 173"/>
                <a:gd name="T34" fmla="*/ 119 w 145"/>
                <a:gd name="T35" fmla="*/ 90 h 173"/>
                <a:gd name="T36" fmla="*/ 126 w 145"/>
                <a:gd name="T37" fmla="*/ 101 h 173"/>
                <a:gd name="T38" fmla="*/ 130 w 145"/>
                <a:gd name="T39" fmla="*/ 98 h 173"/>
                <a:gd name="T40" fmla="*/ 135 w 145"/>
                <a:gd name="T41" fmla="*/ 99 h 173"/>
                <a:gd name="T42" fmla="*/ 141 w 145"/>
                <a:gd name="T43" fmla="*/ 109 h 173"/>
                <a:gd name="T44" fmla="*/ 132 w 145"/>
                <a:gd name="T45" fmla="*/ 149 h 173"/>
                <a:gd name="T46" fmla="*/ 102 w 145"/>
                <a:gd name="T47" fmla="*/ 153 h 173"/>
                <a:gd name="T48" fmla="*/ 91 w 145"/>
                <a:gd name="T49" fmla="*/ 116 h 173"/>
                <a:gd name="T50" fmla="*/ 99 w 145"/>
                <a:gd name="T51" fmla="*/ 107 h 173"/>
                <a:gd name="T52" fmla="*/ 101 w 145"/>
                <a:gd name="T53" fmla="*/ 83 h 173"/>
                <a:gd name="T54" fmla="*/ 104 w 145"/>
                <a:gd name="T55" fmla="*/ 61 h 173"/>
                <a:gd name="T56" fmla="*/ 73 w 145"/>
                <a:gd name="T57" fmla="*/ 0 h 173"/>
                <a:gd name="T58" fmla="*/ 44 w 145"/>
                <a:gd name="T59" fmla="*/ 6 h 173"/>
                <a:gd name="T60" fmla="*/ 12 w 145"/>
                <a:gd name="T61" fmla="*/ 32 h 173"/>
                <a:gd name="T62" fmla="*/ 0 w 145"/>
                <a:gd name="T63" fmla="*/ 72 h 173"/>
                <a:gd name="T64" fmla="*/ 7 w 145"/>
                <a:gd name="T65" fmla="*/ 99 h 173"/>
                <a:gd name="T66" fmla="*/ 33 w 145"/>
                <a:gd name="T67" fmla="*/ 133 h 173"/>
                <a:gd name="T68" fmla="*/ 73 w 145"/>
                <a:gd name="T69" fmla="*/ 144 h 173"/>
                <a:gd name="T70" fmla="*/ 88 w 145"/>
                <a:gd name="T71" fmla="*/ 144 h 173"/>
                <a:gd name="T72" fmla="*/ 80 w 145"/>
                <a:gd name="T73" fmla="*/ 99 h 173"/>
                <a:gd name="T74" fmla="*/ 91 w 145"/>
                <a:gd name="T75" fmla="*/ 85 h 173"/>
                <a:gd name="T76" fmla="*/ 95 w 145"/>
                <a:gd name="T77" fmla="*/ 52 h 173"/>
                <a:gd name="T78" fmla="*/ 112 w 145"/>
                <a:gd name="T79" fmla="*/ 52 h 173"/>
                <a:gd name="T80" fmla="*/ 121 w 145"/>
                <a:gd name="T81" fmla="*/ 59 h 173"/>
                <a:gd name="T82" fmla="*/ 123 w 145"/>
                <a:gd name="T83" fmla="*/ 81 h 173"/>
                <a:gd name="T84" fmla="*/ 134 w 145"/>
                <a:gd name="T85" fmla="*/ 88 h 173"/>
                <a:gd name="T86" fmla="*/ 143 w 145"/>
                <a:gd name="T87" fmla="*/ 92 h 173"/>
                <a:gd name="T88" fmla="*/ 145 w 145"/>
                <a:gd name="T89" fmla="*/ 72 h 173"/>
                <a:gd name="T90" fmla="*/ 139 w 145"/>
                <a:gd name="T91" fmla="*/ 44 h 173"/>
                <a:gd name="T92" fmla="*/ 113 w 145"/>
                <a:gd name="T93" fmla="*/ 11 h 173"/>
                <a:gd name="T94" fmla="*/ 73 w 145"/>
                <a:gd name="T95" fmla="*/ 0 h 173"/>
                <a:gd name="T96" fmla="*/ 64 w 145"/>
                <a:gd name="T97" fmla="*/ 15 h 173"/>
                <a:gd name="T98" fmla="*/ 73 w 145"/>
                <a:gd name="T99" fmla="*/ 19 h 173"/>
                <a:gd name="T100" fmla="*/ 77 w 145"/>
                <a:gd name="T101" fmla="*/ 28 h 173"/>
                <a:gd name="T102" fmla="*/ 73 w 145"/>
                <a:gd name="T103" fmla="*/ 37 h 173"/>
                <a:gd name="T104" fmla="*/ 64 w 145"/>
                <a:gd name="T105" fmla="*/ 41 h 173"/>
                <a:gd name="T106" fmla="*/ 55 w 145"/>
                <a:gd name="T107" fmla="*/ 37 h 173"/>
                <a:gd name="T108" fmla="*/ 51 w 145"/>
                <a:gd name="T109" fmla="*/ 28 h 173"/>
                <a:gd name="T110" fmla="*/ 55 w 145"/>
                <a:gd name="T111" fmla="*/ 19 h 173"/>
                <a:gd name="T112" fmla="*/ 64 w 145"/>
                <a:gd name="T113" fmla="*/ 1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73">
                  <a:moveTo>
                    <a:pt x="53" y="94"/>
                  </a:moveTo>
                  <a:lnTo>
                    <a:pt x="62" y="94"/>
                  </a:lnTo>
                  <a:lnTo>
                    <a:pt x="62" y="94"/>
                  </a:lnTo>
                  <a:lnTo>
                    <a:pt x="68" y="94"/>
                  </a:lnTo>
                  <a:lnTo>
                    <a:pt x="71" y="96"/>
                  </a:lnTo>
                  <a:lnTo>
                    <a:pt x="73" y="98"/>
                  </a:lnTo>
                  <a:lnTo>
                    <a:pt x="73" y="101"/>
                  </a:lnTo>
                  <a:lnTo>
                    <a:pt x="73" y="101"/>
                  </a:lnTo>
                  <a:lnTo>
                    <a:pt x="73" y="107"/>
                  </a:lnTo>
                  <a:lnTo>
                    <a:pt x="69" y="110"/>
                  </a:lnTo>
                  <a:lnTo>
                    <a:pt x="69" y="110"/>
                  </a:lnTo>
                  <a:lnTo>
                    <a:pt x="64" y="112"/>
                  </a:lnTo>
                  <a:lnTo>
                    <a:pt x="58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36" y="112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29" y="105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29" y="94"/>
                  </a:lnTo>
                  <a:lnTo>
                    <a:pt x="44" y="57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7" y="50"/>
                  </a:lnTo>
                  <a:lnTo>
                    <a:pt x="51" y="46"/>
                  </a:lnTo>
                  <a:lnTo>
                    <a:pt x="55" y="44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8" y="50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66" y="61"/>
                  </a:lnTo>
                  <a:lnTo>
                    <a:pt x="53" y="94"/>
                  </a:lnTo>
                  <a:lnTo>
                    <a:pt x="53" y="94"/>
                  </a:lnTo>
                  <a:close/>
                  <a:moveTo>
                    <a:pt x="141" y="151"/>
                  </a:moveTo>
                  <a:lnTo>
                    <a:pt x="97" y="160"/>
                  </a:lnTo>
                  <a:lnTo>
                    <a:pt x="101" y="173"/>
                  </a:lnTo>
                  <a:lnTo>
                    <a:pt x="143" y="164"/>
                  </a:lnTo>
                  <a:lnTo>
                    <a:pt x="141" y="151"/>
                  </a:lnTo>
                  <a:lnTo>
                    <a:pt x="141" y="151"/>
                  </a:lnTo>
                  <a:close/>
                  <a:moveTo>
                    <a:pt x="112" y="61"/>
                  </a:moveTo>
                  <a:lnTo>
                    <a:pt x="112" y="61"/>
                  </a:lnTo>
                  <a:lnTo>
                    <a:pt x="113" y="77"/>
                  </a:lnTo>
                  <a:lnTo>
                    <a:pt x="113" y="96"/>
                  </a:lnTo>
                  <a:lnTo>
                    <a:pt x="113" y="96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119" y="90"/>
                  </a:lnTo>
                  <a:lnTo>
                    <a:pt x="119" y="90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30" y="98"/>
                  </a:lnTo>
                  <a:lnTo>
                    <a:pt x="130" y="98"/>
                  </a:lnTo>
                  <a:lnTo>
                    <a:pt x="135" y="99"/>
                  </a:lnTo>
                  <a:lnTo>
                    <a:pt x="135" y="99"/>
                  </a:lnTo>
                  <a:lnTo>
                    <a:pt x="135" y="107"/>
                  </a:lnTo>
                  <a:lnTo>
                    <a:pt x="135" y="107"/>
                  </a:lnTo>
                  <a:lnTo>
                    <a:pt x="141" y="109"/>
                  </a:lnTo>
                  <a:lnTo>
                    <a:pt x="141" y="109"/>
                  </a:lnTo>
                  <a:lnTo>
                    <a:pt x="137" y="133"/>
                  </a:lnTo>
                  <a:lnTo>
                    <a:pt x="132" y="149"/>
                  </a:lnTo>
                  <a:lnTo>
                    <a:pt x="132" y="149"/>
                  </a:lnTo>
                  <a:lnTo>
                    <a:pt x="102" y="153"/>
                  </a:lnTo>
                  <a:lnTo>
                    <a:pt x="102" y="153"/>
                  </a:lnTo>
                  <a:lnTo>
                    <a:pt x="97" y="144"/>
                  </a:lnTo>
                  <a:lnTo>
                    <a:pt x="93" y="131"/>
                  </a:lnTo>
                  <a:lnTo>
                    <a:pt x="91" y="116"/>
                  </a:lnTo>
                  <a:lnTo>
                    <a:pt x="90" y="99"/>
                  </a:lnTo>
                  <a:lnTo>
                    <a:pt x="97" y="90"/>
                  </a:lnTo>
                  <a:lnTo>
                    <a:pt x="99" y="107"/>
                  </a:lnTo>
                  <a:lnTo>
                    <a:pt x="101" y="105"/>
                  </a:lnTo>
                  <a:lnTo>
                    <a:pt x="101" y="105"/>
                  </a:lnTo>
                  <a:lnTo>
                    <a:pt x="101" y="83"/>
                  </a:lnTo>
                  <a:lnTo>
                    <a:pt x="101" y="72"/>
                  </a:lnTo>
                  <a:lnTo>
                    <a:pt x="104" y="61"/>
                  </a:lnTo>
                  <a:lnTo>
                    <a:pt x="104" y="61"/>
                  </a:lnTo>
                  <a:lnTo>
                    <a:pt x="112" y="61"/>
                  </a:lnTo>
                  <a:lnTo>
                    <a:pt x="112" y="61"/>
                  </a:lnTo>
                  <a:close/>
                  <a:moveTo>
                    <a:pt x="73" y="0"/>
                  </a:moveTo>
                  <a:lnTo>
                    <a:pt x="73" y="0"/>
                  </a:lnTo>
                  <a:lnTo>
                    <a:pt x="58" y="0"/>
                  </a:lnTo>
                  <a:lnTo>
                    <a:pt x="44" y="6"/>
                  </a:lnTo>
                  <a:lnTo>
                    <a:pt x="33" y="11"/>
                  </a:lnTo>
                  <a:lnTo>
                    <a:pt x="22" y="21"/>
                  </a:lnTo>
                  <a:lnTo>
                    <a:pt x="12" y="32"/>
                  </a:lnTo>
                  <a:lnTo>
                    <a:pt x="7" y="44"/>
                  </a:lnTo>
                  <a:lnTo>
                    <a:pt x="1" y="57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1" y="87"/>
                  </a:lnTo>
                  <a:lnTo>
                    <a:pt x="7" y="99"/>
                  </a:lnTo>
                  <a:lnTo>
                    <a:pt x="12" y="112"/>
                  </a:lnTo>
                  <a:lnTo>
                    <a:pt x="22" y="123"/>
                  </a:lnTo>
                  <a:lnTo>
                    <a:pt x="33" y="133"/>
                  </a:lnTo>
                  <a:lnTo>
                    <a:pt x="44" y="138"/>
                  </a:lnTo>
                  <a:lnTo>
                    <a:pt x="58" y="144"/>
                  </a:lnTo>
                  <a:lnTo>
                    <a:pt x="73" y="144"/>
                  </a:lnTo>
                  <a:lnTo>
                    <a:pt x="73" y="144"/>
                  </a:lnTo>
                  <a:lnTo>
                    <a:pt x="88" y="144"/>
                  </a:lnTo>
                  <a:lnTo>
                    <a:pt x="88" y="144"/>
                  </a:lnTo>
                  <a:lnTo>
                    <a:pt x="84" y="133"/>
                  </a:lnTo>
                  <a:lnTo>
                    <a:pt x="82" y="120"/>
                  </a:lnTo>
                  <a:lnTo>
                    <a:pt x="80" y="99"/>
                  </a:lnTo>
                  <a:lnTo>
                    <a:pt x="80" y="94"/>
                  </a:lnTo>
                  <a:lnTo>
                    <a:pt x="91" y="85"/>
                  </a:lnTo>
                  <a:lnTo>
                    <a:pt x="91" y="85"/>
                  </a:lnTo>
                  <a:lnTo>
                    <a:pt x="91" y="72"/>
                  </a:lnTo>
                  <a:lnTo>
                    <a:pt x="95" y="59"/>
                  </a:lnTo>
                  <a:lnTo>
                    <a:pt x="95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12" y="52"/>
                  </a:lnTo>
                  <a:lnTo>
                    <a:pt x="119" y="52"/>
                  </a:lnTo>
                  <a:lnTo>
                    <a:pt x="121" y="59"/>
                  </a:lnTo>
                  <a:lnTo>
                    <a:pt x="121" y="59"/>
                  </a:lnTo>
                  <a:lnTo>
                    <a:pt x="123" y="70"/>
                  </a:lnTo>
                  <a:lnTo>
                    <a:pt x="123" y="81"/>
                  </a:lnTo>
                  <a:lnTo>
                    <a:pt x="123" y="81"/>
                  </a:lnTo>
                  <a:lnTo>
                    <a:pt x="126" y="83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37" y="90"/>
                  </a:lnTo>
                  <a:lnTo>
                    <a:pt x="143" y="92"/>
                  </a:lnTo>
                  <a:lnTo>
                    <a:pt x="143" y="92"/>
                  </a:lnTo>
                  <a:lnTo>
                    <a:pt x="145" y="81"/>
                  </a:lnTo>
                  <a:lnTo>
                    <a:pt x="145" y="72"/>
                  </a:lnTo>
                  <a:lnTo>
                    <a:pt x="145" y="72"/>
                  </a:lnTo>
                  <a:lnTo>
                    <a:pt x="143" y="57"/>
                  </a:lnTo>
                  <a:lnTo>
                    <a:pt x="139" y="44"/>
                  </a:lnTo>
                  <a:lnTo>
                    <a:pt x="132" y="32"/>
                  </a:lnTo>
                  <a:lnTo>
                    <a:pt x="124" y="21"/>
                  </a:lnTo>
                  <a:lnTo>
                    <a:pt x="113" y="11"/>
                  </a:lnTo>
                  <a:lnTo>
                    <a:pt x="101" y="6"/>
                  </a:lnTo>
                  <a:lnTo>
                    <a:pt x="88" y="0"/>
                  </a:lnTo>
                  <a:lnTo>
                    <a:pt x="73" y="0"/>
                  </a:lnTo>
                  <a:lnTo>
                    <a:pt x="73" y="0"/>
                  </a:lnTo>
                  <a:close/>
                  <a:moveTo>
                    <a:pt x="64" y="15"/>
                  </a:moveTo>
                  <a:lnTo>
                    <a:pt x="64" y="15"/>
                  </a:lnTo>
                  <a:lnTo>
                    <a:pt x="69" y="17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5" y="24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5" y="33"/>
                  </a:lnTo>
                  <a:lnTo>
                    <a:pt x="73" y="37"/>
                  </a:lnTo>
                  <a:lnTo>
                    <a:pt x="73" y="37"/>
                  </a:lnTo>
                  <a:lnTo>
                    <a:pt x="69" y="39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58" y="39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3" y="3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3" y="24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4" y="15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087941" y="4311813"/>
            <a:ext cx="1415804" cy="1605507"/>
            <a:chOff x="9087941" y="4311813"/>
            <a:chExt cx="1415804" cy="1605507"/>
          </a:xfrm>
        </p:grpSpPr>
        <p:sp>
          <p:nvSpPr>
            <p:cNvPr id="21" name="任意多边形 20"/>
            <p:cNvSpPr/>
            <p:nvPr/>
          </p:nvSpPr>
          <p:spPr bwMode="auto">
            <a:xfrm>
              <a:off x="9087941" y="4311813"/>
              <a:ext cx="1397246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文本框 39"/>
            <p:cNvSpPr txBox="1"/>
            <p:nvPr/>
          </p:nvSpPr>
          <p:spPr>
            <a:xfrm>
              <a:off x="9101240" y="5251946"/>
              <a:ext cx="14025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微笑服务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Freeform 309"/>
            <p:cNvSpPr>
              <a:spLocks noEditPoints="1"/>
            </p:cNvSpPr>
            <p:nvPr/>
          </p:nvSpPr>
          <p:spPr bwMode="auto">
            <a:xfrm>
              <a:off x="9593431" y="4659566"/>
              <a:ext cx="371455" cy="396037"/>
            </a:xfrm>
            <a:custGeom>
              <a:avLst/>
              <a:gdLst>
                <a:gd name="T0" fmla="*/ 9 w 136"/>
                <a:gd name="T1" fmla="*/ 10 h 145"/>
                <a:gd name="T2" fmla="*/ 36 w 136"/>
                <a:gd name="T3" fmla="*/ 8 h 145"/>
                <a:gd name="T4" fmla="*/ 51 w 136"/>
                <a:gd name="T5" fmla="*/ 6 h 145"/>
                <a:gd name="T6" fmla="*/ 68 w 136"/>
                <a:gd name="T7" fmla="*/ 0 h 145"/>
                <a:gd name="T8" fmla="*/ 70 w 136"/>
                <a:gd name="T9" fmla="*/ 0 h 145"/>
                <a:gd name="T10" fmla="*/ 99 w 136"/>
                <a:gd name="T11" fmla="*/ 8 h 145"/>
                <a:gd name="T12" fmla="*/ 112 w 136"/>
                <a:gd name="T13" fmla="*/ 10 h 145"/>
                <a:gd name="T14" fmla="*/ 136 w 136"/>
                <a:gd name="T15" fmla="*/ 8 h 145"/>
                <a:gd name="T16" fmla="*/ 136 w 136"/>
                <a:gd name="T17" fmla="*/ 19 h 145"/>
                <a:gd name="T18" fmla="*/ 130 w 136"/>
                <a:gd name="T19" fmla="*/ 74 h 145"/>
                <a:gd name="T20" fmla="*/ 115 w 136"/>
                <a:gd name="T21" fmla="*/ 111 h 145"/>
                <a:gd name="T22" fmla="*/ 106 w 136"/>
                <a:gd name="T23" fmla="*/ 123 h 145"/>
                <a:gd name="T24" fmla="*/ 82 w 136"/>
                <a:gd name="T25" fmla="*/ 140 h 145"/>
                <a:gd name="T26" fmla="*/ 68 w 136"/>
                <a:gd name="T27" fmla="*/ 145 h 145"/>
                <a:gd name="T28" fmla="*/ 66 w 136"/>
                <a:gd name="T29" fmla="*/ 145 h 145"/>
                <a:gd name="T30" fmla="*/ 40 w 136"/>
                <a:gd name="T31" fmla="*/ 133 h 145"/>
                <a:gd name="T32" fmla="*/ 20 w 136"/>
                <a:gd name="T33" fmla="*/ 111 h 145"/>
                <a:gd name="T34" fmla="*/ 11 w 136"/>
                <a:gd name="T35" fmla="*/ 94 h 145"/>
                <a:gd name="T36" fmla="*/ 2 w 136"/>
                <a:gd name="T37" fmla="*/ 48 h 145"/>
                <a:gd name="T38" fmla="*/ 0 w 136"/>
                <a:gd name="T39" fmla="*/ 8 h 145"/>
                <a:gd name="T40" fmla="*/ 9 w 136"/>
                <a:gd name="T41" fmla="*/ 10 h 145"/>
                <a:gd name="T42" fmla="*/ 112 w 136"/>
                <a:gd name="T43" fmla="*/ 74 h 145"/>
                <a:gd name="T44" fmla="*/ 115 w 136"/>
                <a:gd name="T45" fmla="*/ 54 h 145"/>
                <a:gd name="T46" fmla="*/ 119 w 136"/>
                <a:gd name="T47" fmla="*/ 28 h 145"/>
                <a:gd name="T48" fmla="*/ 97 w 136"/>
                <a:gd name="T49" fmla="*/ 26 h 145"/>
                <a:gd name="T50" fmla="*/ 68 w 136"/>
                <a:gd name="T51" fmla="*/ 19 h 145"/>
                <a:gd name="T52" fmla="*/ 68 w 136"/>
                <a:gd name="T53" fmla="*/ 74 h 145"/>
                <a:gd name="T54" fmla="*/ 68 w 136"/>
                <a:gd name="T55" fmla="*/ 74 h 145"/>
                <a:gd name="T56" fmla="*/ 24 w 136"/>
                <a:gd name="T57" fmla="*/ 74 h 145"/>
                <a:gd name="T58" fmla="*/ 33 w 136"/>
                <a:gd name="T59" fmla="*/ 100 h 145"/>
                <a:gd name="T60" fmla="*/ 40 w 136"/>
                <a:gd name="T61" fmla="*/ 111 h 145"/>
                <a:gd name="T62" fmla="*/ 59 w 136"/>
                <a:gd name="T63" fmla="*/ 123 h 145"/>
                <a:gd name="T64" fmla="*/ 68 w 136"/>
                <a:gd name="T65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145">
                  <a:moveTo>
                    <a:pt x="9" y="10"/>
                  </a:moveTo>
                  <a:lnTo>
                    <a:pt x="9" y="10"/>
                  </a:lnTo>
                  <a:lnTo>
                    <a:pt x="22" y="10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51" y="6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84" y="6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112" y="10"/>
                  </a:lnTo>
                  <a:lnTo>
                    <a:pt x="126" y="10"/>
                  </a:lnTo>
                  <a:lnTo>
                    <a:pt x="136" y="8"/>
                  </a:lnTo>
                  <a:lnTo>
                    <a:pt x="136" y="19"/>
                  </a:lnTo>
                  <a:lnTo>
                    <a:pt x="136" y="19"/>
                  </a:lnTo>
                  <a:lnTo>
                    <a:pt x="134" y="48"/>
                  </a:lnTo>
                  <a:lnTo>
                    <a:pt x="130" y="74"/>
                  </a:lnTo>
                  <a:lnTo>
                    <a:pt x="123" y="94"/>
                  </a:lnTo>
                  <a:lnTo>
                    <a:pt x="115" y="111"/>
                  </a:lnTo>
                  <a:lnTo>
                    <a:pt x="115" y="111"/>
                  </a:lnTo>
                  <a:lnTo>
                    <a:pt x="106" y="123"/>
                  </a:lnTo>
                  <a:lnTo>
                    <a:pt x="95" y="133"/>
                  </a:lnTo>
                  <a:lnTo>
                    <a:pt x="82" y="140"/>
                  </a:lnTo>
                  <a:lnTo>
                    <a:pt x="70" y="145"/>
                  </a:lnTo>
                  <a:lnTo>
                    <a:pt x="68" y="145"/>
                  </a:lnTo>
                  <a:lnTo>
                    <a:pt x="66" y="145"/>
                  </a:lnTo>
                  <a:lnTo>
                    <a:pt x="66" y="145"/>
                  </a:lnTo>
                  <a:lnTo>
                    <a:pt x="53" y="140"/>
                  </a:lnTo>
                  <a:lnTo>
                    <a:pt x="40" y="133"/>
                  </a:lnTo>
                  <a:lnTo>
                    <a:pt x="29" y="123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11" y="94"/>
                  </a:lnTo>
                  <a:lnTo>
                    <a:pt x="5" y="74"/>
                  </a:lnTo>
                  <a:lnTo>
                    <a:pt x="2" y="48"/>
                  </a:lnTo>
                  <a:lnTo>
                    <a:pt x="0" y="19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close/>
                  <a:moveTo>
                    <a:pt x="68" y="74"/>
                  </a:moveTo>
                  <a:lnTo>
                    <a:pt x="112" y="74"/>
                  </a:lnTo>
                  <a:lnTo>
                    <a:pt x="112" y="74"/>
                  </a:lnTo>
                  <a:lnTo>
                    <a:pt x="115" y="54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82" y="24"/>
                  </a:lnTo>
                  <a:lnTo>
                    <a:pt x="68" y="19"/>
                  </a:lnTo>
                  <a:lnTo>
                    <a:pt x="68" y="74"/>
                  </a:lnTo>
                  <a:lnTo>
                    <a:pt x="68" y="74"/>
                  </a:lnTo>
                  <a:close/>
                  <a:moveTo>
                    <a:pt x="68" y="127"/>
                  </a:moveTo>
                  <a:lnTo>
                    <a:pt x="68" y="74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7" y="89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40" y="111"/>
                  </a:lnTo>
                  <a:lnTo>
                    <a:pt x="49" y="118"/>
                  </a:lnTo>
                  <a:lnTo>
                    <a:pt x="59" y="123"/>
                  </a:lnTo>
                  <a:lnTo>
                    <a:pt x="68" y="127"/>
                  </a:lnTo>
                  <a:lnTo>
                    <a:pt x="68" y="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624858" y="2111666"/>
            <a:ext cx="2885653" cy="3315763"/>
            <a:chOff x="3624858" y="2111666"/>
            <a:chExt cx="2885653" cy="3315763"/>
          </a:xfrm>
        </p:grpSpPr>
        <p:sp>
          <p:nvSpPr>
            <p:cNvPr id="25" name="任意多边形 24"/>
            <p:cNvSpPr/>
            <p:nvPr/>
          </p:nvSpPr>
          <p:spPr bwMode="auto">
            <a:xfrm>
              <a:off x="3624858" y="2111666"/>
              <a:ext cx="2885653" cy="3315763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Freeform 289"/>
            <p:cNvSpPr>
              <a:spLocks noEditPoints="1"/>
            </p:cNvSpPr>
            <p:nvPr/>
          </p:nvSpPr>
          <p:spPr bwMode="auto">
            <a:xfrm>
              <a:off x="4706763" y="2493749"/>
              <a:ext cx="736147" cy="708882"/>
            </a:xfrm>
            <a:custGeom>
              <a:avLst/>
              <a:gdLst>
                <a:gd name="T0" fmla="*/ 129 w 162"/>
                <a:gd name="T1" fmla="*/ 11 h 156"/>
                <a:gd name="T2" fmla="*/ 129 w 162"/>
                <a:gd name="T3" fmla="*/ 3 h 156"/>
                <a:gd name="T4" fmla="*/ 134 w 162"/>
                <a:gd name="T5" fmla="*/ 0 h 156"/>
                <a:gd name="T6" fmla="*/ 140 w 162"/>
                <a:gd name="T7" fmla="*/ 1 h 156"/>
                <a:gd name="T8" fmla="*/ 156 w 162"/>
                <a:gd name="T9" fmla="*/ 25 h 156"/>
                <a:gd name="T10" fmla="*/ 162 w 162"/>
                <a:gd name="T11" fmla="*/ 55 h 156"/>
                <a:gd name="T12" fmla="*/ 156 w 162"/>
                <a:gd name="T13" fmla="*/ 80 h 156"/>
                <a:gd name="T14" fmla="*/ 140 w 162"/>
                <a:gd name="T15" fmla="*/ 100 h 156"/>
                <a:gd name="T16" fmla="*/ 132 w 162"/>
                <a:gd name="T17" fmla="*/ 102 h 156"/>
                <a:gd name="T18" fmla="*/ 129 w 162"/>
                <a:gd name="T19" fmla="*/ 97 h 156"/>
                <a:gd name="T20" fmla="*/ 131 w 162"/>
                <a:gd name="T21" fmla="*/ 89 h 156"/>
                <a:gd name="T22" fmla="*/ 143 w 162"/>
                <a:gd name="T23" fmla="*/ 75 h 156"/>
                <a:gd name="T24" fmla="*/ 147 w 162"/>
                <a:gd name="T25" fmla="*/ 55 h 156"/>
                <a:gd name="T26" fmla="*/ 143 w 162"/>
                <a:gd name="T27" fmla="*/ 33 h 156"/>
                <a:gd name="T28" fmla="*/ 131 w 162"/>
                <a:gd name="T29" fmla="*/ 12 h 156"/>
                <a:gd name="T30" fmla="*/ 83 w 162"/>
                <a:gd name="T31" fmla="*/ 36 h 156"/>
                <a:gd name="T32" fmla="*/ 96 w 162"/>
                <a:gd name="T33" fmla="*/ 45 h 156"/>
                <a:gd name="T34" fmla="*/ 96 w 162"/>
                <a:gd name="T35" fmla="*/ 55 h 156"/>
                <a:gd name="T36" fmla="*/ 88 w 162"/>
                <a:gd name="T37" fmla="*/ 64 h 156"/>
                <a:gd name="T38" fmla="*/ 76 w 162"/>
                <a:gd name="T39" fmla="*/ 64 h 156"/>
                <a:gd name="T40" fmla="*/ 68 w 162"/>
                <a:gd name="T41" fmla="*/ 55 h 156"/>
                <a:gd name="T42" fmla="*/ 68 w 162"/>
                <a:gd name="T43" fmla="*/ 45 h 156"/>
                <a:gd name="T44" fmla="*/ 83 w 162"/>
                <a:gd name="T45" fmla="*/ 36 h 156"/>
                <a:gd name="T46" fmla="*/ 33 w 162"/>
                <a:gd name="T47" fmla="*/ 12 h 156"/>
                <a:gd name="T48" fmla="*/ 35 w 162"/>
                <a:gd name="T49" fmla="*/ 5 h 156"/>
                <a:gd name="T50" fmla="*/ 31 w 162"/>
                <a:gd name="T51" fmla="*/ 1 h 156"/>
                <a:gd name="T52" fmla="*/ 24 w 162"/>
                <a:gd name="T53" fmla="*/ 1 h 156"/>
                <a:gd name="T54" fmla="*/ 6 w 162"/>
                <a:gd name="T55" fmla="*/ 25 h 156"/>
                <a:gd name="T56" fmla="*/ 0 w 162"/>
                <a:gd name="T57" fmla="*/ 55 h 156"/>
                <a:gd name="T58" fmla="*/ 8 w 162"/>
                <a:gd name="T59" fmla="*/ 80 h 156"/>
                <a:gd name="T60" fmla="*/ 24 w 162"/>
                <a:gd name="T61" fmla="*/ 100 h 156"/>
                <a:gd name="T62" fmla="*/ 28 w 162"/>
                <a:gd name="T63" fmla="*/ 102 h 156"/>
                <a:gd name="T64" fmla="*/ 33 w 162"/>
                <a:gd name="T65" fmla="*/ 100 h 156"/>
                <a:gd name="T66" fmla="*/ 35 w 162"/>
                <a:gd name="T67" fmla="*/ 91 h 156"/>
                <a:gd name="T68" fmla="*/ 26 w 162"/>
                <a:gd name="T69" fmla="*/ 82 h 156"/>
                <a:gd name="T70" fmla="*/ 17 w 162"/>
                <a:gd name="T71" fmla="*/ 64 h 156"/>
                <a:gd name="T72" fmla="*/ 17 w 162"/>
                <a:gd name="T73" fmla="*/ 44 h 156"/>
                <a:gd name="T74" fmla="*/ 26 w 162"/>
                <a:gd name="T75" fmla="*/ 22 h 156"/>
                <a:gd name="T76" fmla="*/ 52 w 162"/>
                <a:gd name="T77" fmla="*/ 34 h 156"/>
                <a:gd name="T78" fmla="*/ 44 w 162"/>
                <a:gd name="T79" fmla="*/ 53 h 156"/>
                <a:gd name="T80" fmla="*/ 53 w 162"/>
                <a:gd name="T81" fmla="*/ 71 h 156"/>
                <a:gd name="T82" fmla="*/ 57 w 162"/>
                <a:gd name="T83" fmla="*/ 75 h 156"/>
                <a:gd name="T84" fmla="*/ 55 w 162"/>
                <a:gd name="T85" fmla="*/ 80 h 156"/>
                <a:gd name="T86" fmla="*/ 48 w 162"/>
                <a:gd name="T87" fmla="*/ 84 h 156"/>
                <a:gd name="T88" fmla="*/ 39 w 162"/>
                <a:gd name="T89" fmla="*/ 77 h 156"/>
                <a:gd name="T90" fmla="*/ 30 w 162"/>
                <a:gd name="T91" fmla="*/ 53 h 156"/>
                <a:gd name="T92" fmla="*/ 37 w 162"/>
                <a:gd name="T93" fmla="*/ 31 h 156"/>
                <a:gd name="T94" fmla="*/ 46 w 162"/>
                <a:gd name="T95" fmla="*/ 22 h 156"/>
                <a:gd name="T96" fmla="*/ 53 w 162"/>
                <a:gd name="T97" fmla="*/ 23 h 156"/>
                <a:gd name="T98" fmla="*/ 55 w 162"/>
                <a:gd name="T99" fmla="*/ 29 h 156"/>
                <a:gd name="T100" fmla="*/ 52 w 162"/>
                <a:gd name="T101" fmla="*/ 34 h 156"/>
                <a:gd name="T102" fmla="*/ 116 w 162"/>
                <a:gd name="T103" fmla="*/ 44 h 156"/>
                <a:gd name="T104" fmla="*/ 114 w 162"/>
                <a:gd name="T105" fmla="*/ 66 h 156"/>
                <a:gd name="T106" fmla="*/ 107 w 162"/>
                <a:gd name="T107" fmla="*/ 73 h 156"/>
                <a:gd name="T108" fmla="*/ 109 w 162"/>
                <a:gd name="T109" fmla="*/ 80 h 156"/>
                <a:gd name="T110" fmla="*/ 112 w 162"/>
                <a:gd name="T111" fmla="*/ 84 h 156"/>
                <a:gd name="T112" fmla="*/ 118 w 162"/>
                <a:gd name="T113" fmla="*/ 82 h 156"/>
                <a:gd name="T114" fmla="*/ 132 w 162"/>
                <a:gd name="T115" fmla="*/ 62 h 156"/>
                <a:gd name="T116" fmla="*/ 131 w 162"/>
                <a:gd name="T117" fmla="*/ 38 h 156"/>
                <a:gd name="T118" fmla="*/ 120 w 162"/>
                <a:gd name="T119" fmla="*/ 23 h 156"/>
                <a:gd name="T120" fmla="*/ 112 w 162"/>
                <a:gd name="T121" fmla="*/ 22 h 156"/>
                <a:gd name="T122" fmla="*/ 109 w 162"/>
                <a:gd name="T123" fmla="*/ 27 h 156"/>
                <a:gd name="T124" fmla="*/ 110 w 162"/>
                <a:gd name="T125" fmla="*/ 3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156">
                  <a:moveTo>
                    <a:pt x="131" y="12"/>
                  </a:moveTo>
                  <a:lnTo>
                    <a:pt x="131" y="12"/>
                  </a:lnTo>
                  <a:lnTo>
                    <a:pt x="129" y="11"/>
                  </a:lnTo>
                  <a:lnTo>
                    <a:pt x="127" y="9"/>
                  </a:lnTo>
                  <a:lnTo>
                    <a:pt x="127" y="5"/>
                  </a:lnTo>
                  <a:lnTo>
                    <a:pt x="129" y="3"/>
                  </a:lnTo>
                  <a:lnTo>
                    <a:pt x="129" y="3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0" y="1"/>
                  </a:lnTo>
                  <a:lnTo>
                    <a:pt x="140" y="1"/>
                  </a:lnTo>
                  <a:lnTo>
                    <a:pt x="149" y="12"/>
                  </a:lnTo>
                  <a:lnTo>
                    <a:pt x="156" y="25"/>
                  </a:lnTo>
                  <a:lnTo>
                    <a:pt x="156" y="25"/>
                  </a:lnTo>
                  <a:lnTo>
                    <a:pt x="162" y="40"/>
                  </a:lnTo>
                  <a:lnTo>
                    <a:pt x="162" y="55"/>
                  </a:lnTo>
                  <a:lnTo>
                    <a:pt x="162" y="55"/>
                  </a:lnTo>
                  <a:lnTo>
                    <a:pt x="160" y="67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49" y="91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38" y="102"/>
                  </a:lnTo>
                  <a:lnTo>
                    <a:pt x="134" y="102"/>
                  </a:lnTo>
                  <a:lnTo>
                    <a:pt x="132" y="102"/>
                  </a:lnTo>
                  <a:lnTo>
                    <a:pt x="131" y="100"/>
                  </a:lnTo>
                  <a:lnTo>
                    <a:pt x="131" y="100"/>
                  </a:lnTo>
                  <a:lnTo>
                    <a:pt x="129" y="97"/>
                  </a:lnTo>
                  <a:lnTo>
                    <a:pt x="129" y="95"/>
                  </a:lnTo>
                  <a:lnTo>
                    <a:pt x="129" y="91"/>
                  </a:lnTo>
                  <a:lnTo>
                    <a:pt x="131" y="89"/>
                  </a:lnTo>
                  <a:lnTo>
                    <a:pt x="131" y="89"/>
                  </a:lnTo>
                  <a:lnTo>
                    <a:pt x="138" y="82"/>
                  </a:lnTo>
                  <a:lnTo>
                    <a:pt x="143" y="75"/>
                  </a:lnTo>
                  <a:lnTo>
                    <a:pt x="143" y="75"/>
                  </a:lnTo>
                  <a:lnTo>
                    <a:pt x="145" y="64"/>
                  </a:lnTo>
                  <a:lnTo>
                    <a:pt x="147" y="55"/>
                  </a:lnTo>
                  <a:lnTo>
                    <a:pt x="147" y="55"/>
                  </a:lnTo>
                  <a:lnTo>
                    <a:pt x="147" y="44"/>
                  </a:lnTo>
                  <a:lnTo>
                    <a:pt x="143" y="33"/>
                  </a:lnTo>
                  <a:lnTo>
                    <a:pt x="143" y="33"/>
                  </a:lnTo>
                  <a:lnTo>
                    <a:pt x="138" y="22"/>
                  </a:lnTo>
                  <a:lnTo>
                    <a:pt x="131" y="12"/>
                  </a:lnTo>
                  <a:lnTo>
                    <a:pt x="131" y="12"/>
                  </a:lnTo>
                  <a:close/>
                  <a:moveTo>
                    <a:pt x="83" y="36"/>
                  </a:moveTo>
                  <a:lnTo>
                    <a:pt x="83" y="36"/>
                  </a:lnTo>
                  <a:lnTo>
                    <a:pt x="88" y="38"/>
                  </a:lnTo>
                  <a:lnTo>
                    <a:pt x="92" y="40"/>
                  </a:lnTo>
                  <a:lnTo>
                    <a:pt x="96" y="45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5"/>
                  </a:lnTo>
                  <a:lnTo>
                    <a:pt x="94" y="58"/>
                  </a:lnTo>
                  <a:lnTo>
                    <a:pt x="92" y="62"/>
                  </a:lnTo>
                  <a:lnTo>
                    <a:pt x="88" y="64"/>
                  </a:lnTo>
                  <a:lnTo>
                    <a:pt x="88" y="156"/>
                  </a:lnTo>
                  <a:lnTo>
                    <a:pt x="76" y="156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0" y="58"/>
                  </a:lnTo>
                  <a:lnTo>
                    <a:pt x="68" y="55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45"/>
                  </a:lnTo>
                  <a:lnTo>
                    <a:pt x="72" y="40"/>
                  </a:lnTo>
                  <a:lnTo>
                    <a:pt x="77" y="38"/>
                  </a:lnTo>
                  <a:lnTo>
                    <a:pt x="83" y="36"/>
                  </a:lnTo>
                  <a:lnTo>
                    <a:pt x="83" y="36"/>
                  </a:lnTo>
                  <a:close/>
                  <a:moveTo>
                    <a:pt x="33" y="12"/>
                  </a:moveTo>
                  <a:lnTo>
                    <a:pt x="33" y="12"/>
                  </a:lnTo>
                  <a:lnTo>
                    <a:pt x="35" y="11"/>
                  </a:lnTo>
                  <a:lnTo>
                    <a:pt x="35" y="9"/>
                  </a:lnTo>
                  <a:lnTo>
                    <a:pt x="35" y="5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3" y="12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2" y="40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4" y="67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15" y="91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6" y="102"/>
                  </a:lnTo>
                  <a:lnTo>
                    <a:pt x="28" y="102"/>
                  </a:lnTo>
                  <a:lnTo>
                    <a:pt x="31" y="102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5" y="97"/>
                  </a:lnTo>
                  <a:lnTo>
                    <a:pt x="35" y="95"/>
                  </a:lnTo>
                  <a:lnTo>
                    <a:pt x="35" y="91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26" y="82"/>
                  </a:lnTo>
                  <a:lnTo>
                    <a:pt x="20" y="75"/>
                  </a:lnTo>
                  <a:lnTo>
                    <a:pt x="20" y="75"/>
                  </a:lnTo>
                  <a:lnTo>
                    <a:pt x="17" y="64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7" y="44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6" y="22"/>
                  </a:lnTo>
                  <a:lnTo>
                    <a:pt x="33" y="12"/>
                  </a:lnTo>
                  <a:lnTo>
                    <a:pt x="33" y="12"/>
                  </a:lnTo>
                  <a:close/>
                  <a:moveTo>
                    <a:pt x="52" y="34"/>
                  </a:moveTo>
                  <a:lnTo>
                    <a:pt x="52" y="34"/>
                  </a:lnTo>
                  <a:lnTo>
                    <a:pt x="46" y="44"/>
                  </a:lnTo>
                  <a:lnTo>
                    <a:pt x="44" y="53"/>
                  </a:lnTo>
                  <a:lnTo>
                    <a:pt x="48" y="62"/>
                  </a:lnTo>
                  <a:lnTo>
                    <a:pt x="50" y="66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5" y="73"/>
                  </a:lnTo>
                  <a:lnTo>
                    <a:pt x="57" y="75"/>
                  </a:lnTo>
                  <a:lnTo>
                    <a:pt x="57" y="78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3" y="82"/>
                  </a:lnTo>
                  <a:lnTo>
                    <a:pt x="52" y="84"/>
                  </a:lnTo>
                  <a:lnTo>
                    <a:pt x="48" y="84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39" y="77"/>
                  </a:lnTo>
                  <a:lnTo>
                    <a:pt x="33" y="69"/>
                  </a:lnTo>
                  <a:lnTo>
                    <a:pt x="31" y="62"/>
                  </a:lnTo>
                  <a:lnTo>
                    <a:pt x="30" y="53"/>
                  </a:lnTo>
                  <a:lnTo>
                    <a:pt x="30" y="45"/>
                  </a:lnTo>
                  <a:lnTo>
                    <a:pt x="33" y="38"/>
                  </a:lnTo>
                  <a:lnTo>
                    <a:pt x="37" y="31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6" y="22"/>
                  </a:lnTo>
                  <a:lnTo>
                    <a:pt x="48" y="22"/>
                  </a:lnTo>
                  <a:lnTo>
                    <a:pt x="50" y="22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7"/>
                  </a:lnTo>
                  <a:lnTo>
                    <a:pt x="55" y="29"/>
                  </a:lnTo>
                  <a:lnTo>
                    <a:pt x="53" y="33"/>
                  </a:lnTo>
                  <a:lnTo>
                    <a:pt x="52" y="34"/>
                  </a:lnTo>
                  <a:lnTo>
                    <a:pt x="52" y="34"/>
                  </a:lnTo>
                  <a:close/>
                  <a:moveTo>
                    <a:pt x="110" y="34"/>
                  </a:moveTo>
                  <a:lnTo>
                    <a:pt x="110" y="34"/>
                  </a:lnTo>
                  <a:lnTo>
                    <a:pt x="116" y="44"/>
                  </a:lnTo>
                  <a:lnTo>
                    <a:pt x="118" y="53"/>
                  </a:lnTo>
                  <a:lnTo>
                    <a:pt x="116" y="62"/>
                  </a:lnTo>
                  <a:lnTo>
                    <a:pt x="114" y="66"/>
                  </a:lnTo>
                  <a:lnTo>
                    <a:pt x="110" y="71"/>
                  </a:lnTo>
                  <a:lnTo>
                    <a:pt x="110" y="71"/>
                  </a:lnTo>
                  <a:lnTo>
                    <a:pt x="107" y="73"/>
                  </a:lnTo>
                  <a:lnTo>
                    <a:pt x="107" y="75"/>
                  </a:lnTo>
                  <a:lnTo>
                    <a:pt x="107" y="78"/>
                  </a:lnTo>
                  <a:lnTo>
                    <a:pt x="109" y="80"/>
                  </a:lnTo>
                  <a:lnTo>
                    <a:pt x="109" y="80"/>
                  </a:lnTo>
                  <a:lnTo>
                    <a:pt x="110" y="82"/>
                  </a:lnTo>
                  <a:lnTo>
                    <a:pt x="112" y="84"/>
                  </a:lnTo>
                  <a:lnTo>
                    <a:pt x="116" y="84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125" y="77"/>
                  </a:lnTo>
                  <a:lnTo>
                    <a:pt x="129" y="69"/>
                  </a:lnTo>
                  <a:lnTo>
                    <a:pt x="132" y="62"/>
                  </a:lnTo>
                  <a:lnTo>
                    <a:pt x="134" y="53"/>
                  </a:lnTo>
                  <a:lnTo>
                    <a:pt x="132" y="45"/>
                  </a:lnTo>
                  <a:lnTo>
                    <a:pt x="131" y="38"/>
                  </a:lnTo>
                  <a:lnTo>
                    <a:pt x="127" y="31"/>
                  </a:lnTo>
                  <a:lnTo>
                    <a:pt x="120" y="23"/>
                  </a:lnTo>
                  <a:lnTo>
                    <a:pt x="120" y="23"/>
                  </a:lnTo>
                  <a:lnTo>
                    <a:pt x="118" y="22"/>
                  </a:lnTo>
                  <a:lnTo>
                    <a:pt x="116" y="22"/>
                  </a:lnTo>
                  <a:lnTo>
                    <a:pt x="112" y="22"/>
                  </a:lnTo>
                  <a:lnTo>
                    <a:pt x="110" y="23"/>
                  </a:lnTo>
                  <a:lnTo>
                    <a:pt x="110" y="23"/>
                  </a:lnTo>
                  <a:lnTo>
                    <a:pt x="109" y="27"/>
                  </a:lnTo>
                  <a:lnTo>
                    <a:pt x="109" y="29"/>
                  </a:lnTo>
                  <a:lnTo>
                    <a:pt x="109" y="33"/>
                  </a:lnTo>
                  <a:lnTo>
                    <a:pt x="110" y="34"/>
                  </a:lnTo>
                  <a:lnTo>
                    <a:pt x="110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27" name="TextBox 21"/>
          <p:cNvSpPr txBox="1"/>
          <p:nvPr/>
        </p:nvSpPr>
        <p:spPr>
          <a:xfrm>
            <a:off x="3846757" y="3357845"/>
            <a:ext cx="251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用心服务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2"/>
          <p:cNvSpPr txBox="1"/>
          <p:nvPr/>
        </p:nvSpPr>
        <p:spPr>
          <a:xfrm>
            <a:off x="3914675" y="3861901"/>
            <a:ext cx="2322565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defRPr/>
            </a:pPr>
            <a:r>
              <a:rPr lang="zh-CN" altLang="en-US" dirty="0">
                <a:solidFill>
                  <a:schemeClr val="bg1"/>
                </a:solidFill>
              </a:rPr>
              <a:t>请填入您的内容，或复制内容后点击右键选择只保留文本来粘贴您的内容。请填入您的内容，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9" name="燕尾形箭头 28"/>
          <p:cNvSpPr>
            <a:spLocks noChangeArrowheads="1"/>
          </p:cNvSpPr>
          <p:nvPr/>
        </p:nvSpPr>
        <p:spPr bwMode="auto">
          <a:xfrm>
            <a:off x="2161448" y="3367063"/>
            <a:ext cx="1113530" cy="551760"/>
          </a:xfrm>
          <a:prstGeom prst="notchedRightArrow">
            <a:avLst>
              <a:gd name="adj1" fmla="val 50000"/>
              <a:gd name="adj2" fmla="val 4998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34281" tIns="17140" rIns="34281" bIns="17140"/>
          <a:lstStyle/>
          <a:p>
            <a:pPr>
              <a:defRPr/>
            </a:pPr>
            <a:endParaRPr lang="zh-CN" altLang="en-US" dirty="0">
              <a:solidFill>
                <a:srgbClr val="1A243D"/>
              </a:solidFill>
              <a:latin typeface="Corbel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982638" y="3073894"/>
            <a:ext cx="989965" cy="1138099"/>
            <a:chOff x="982638" y="3073894"/>
            <a:chExt cx="989965" cy="1138099"/>
          </a:xfrm>
        </p:grpSpPr>
        <p:sp>
          <p:nvSpPr>
            <p:cNvPr id="31" name="任意多边形 30"/>
            <p:cNvSpPr/>
            <p:nvPr/>
          </p:nvSpPr>
          <p:spPr bwMode="auto">
            <a:xfrm>
              <a:off x="982638" y="3073894"/>
              <a:ext cx="989965" cy="1138099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08B1E7"/>
            </a:soli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411"/>
            <p:cNvSpPr>
              <a:spLocks noEditPoints="1"/>
            </p:cNvSpPr>
            <p:nvPr/>
          </p:nvSpPr>
          <p:spPr bwMode="auto">
            <a:xfrm>
              <a:off x="1140387" y="3249847"/>
              <a:ext cx="674465" cy="693071"/>
            </a:xfrm>
            <a:custGeom>
              <a:avLst/>
              <a:gdLst>
                <a:gd name="T0" fmla="*/ 68 w 145"/>
                <a:gd name="T1" fmla="*/ 75 h 149"/>
                <a:gd name="T2" fmla="*/ 86 w 145"/>
                <a:gd name="T3" fmla="*/ 86 h 149"/>
                <a:gd name="T4" fmla="*/ 81 w 145"/>
                <a:gd name="T5" fmla="*/ 110 h 149"/>
                <a:gd name="T6" fmla="*/ 73 w 145"/>
                <a:gd name="T7" fmla="*/ 129 h 149"/>
                <a:gd name="T8" fmla="*/ 57 w 145"/>
                <a:gd name="T9" fmla="*/ 140 h 149"/>
                <a:gd name="T10" fmla="*/ 38 w 145"/>
                <a:gd name="T11" fmla="*/ 141 h 149"/>
                <a:gd name="T12" fmla="*/ 18 w 145"/>
                <a:gd name="T13" fmla="*/ 130 h 149"/>
                <a:gd name="T14" fmla="*/ 9 w 145"/>
                <a:gd name="T15" fmla="*/ 118 h 149"/>
                <a:gd name="T16" fmla="*/ 9 w 145"/>
                <a:gd name="T17" fmla="*/ 90 h 149"/>
                <a:gd name="T18" fmla="*/ 18 w 145"/>
                <a:gd name="T19" fmla="*/ 77 h 149"/>
                <a:gd name="T20" fmla="*/ 38 w 145"/>
                <a:gd name="T21" fmla="*/ 68 h 149"/>
                <a:gd name="T22" fmla="*/ 121 w 145"/>
                <a:gd name="T23" fmla="*/ 30 h 149"/>
                <a:gd name="T24" fmla="*/ 99 w 145"/>
                <a:gd name="T25" fmla="*/ 33 h 149"/>
                <a:gd name="T26" fmla="*/ 88 w 145"/>
                <a:gd name="T27" fmla="*/ 44 h 149"/>
                <a:gd name="T28" fmla="*/ 88 w 145"/>
                <a:gd name="T29" fmla="*/ 63 h 149"/>
                <a:gd name="T30" fmla="*/ 93 w 145"/>
                <a:gd name="T31" fmla="*/ 77 h 149"/>
                <a:gd name="T32" fmla="*/ 106 w 145"/>
                <a:gd name="T33" fmla="*/ 90 h 149"/>
                <a:gd name="T34" fmla="*/ 130 w 145"/>
                <a:gd name="T35" fmla="*/ 86 h 149"/>
                <a:gd name="T36" fmla="*/ 141 w 145"/>
                <a:gd name="T37" fmla="*/ 75 h 149"/>
                <a:gd name="T38" fmla="*/ 139 w 145"/>
                <a:gd name="T39" fmla="*/ 59 h 149"/>
                <a:gd name="T40" fmla="*/ 134 w 145"/>
                <a:gd name="T41" fmla="*/ 44 h 149"/>
                <a:gd name="T42" fmla="*/ 121 w 145"/>
                <a:gd name="T43" fmla="*/ 35 h 149"/>
                <a:gd name="T44" fmla="*/ 125 w 145"/>
                <a:gd name="T45" fmla="*/ 61 h 149"/>
                <a:gd name="T46" fmla="*/ 104 w 145"/>
                <a:gd name="T47" fmla="*/ 68 h 149"/>
                <a:gd name="T48" fmla="*/ 110 w 145"/>
                <a:gd name="T49" fmla="*/ 50 h 149"/>
                <a:gd name="T50" fmla="*/ 117 w 145"/>
                <a:gd name="T51" fmla="*/ 64 h 149"/>
                <a:gd name="T52" fmla="*/ 110 w 145"/>
                <a:gd name="T53" fmla="*/ 57 h 149"/>
                <a:gd name="T54" fmla="*/ 132 w 145"/>
                <a:gd name="T55" fmla="*/ 63 h 149"/>
                <a:gd name="T56" fmla="*/ 106 w 145"/>
                <a:gd name="T57" fmla="*/ 75 h 149"/>
                <a:gd name="T58" fmla="*/ 103 w 145"/>
                <a:gd name="T59" fmla="*/ 46 h 149"/>
                <a:gd name="T60" fmla="*/ 66 w 145"/>
                <a:gd name="T61" fmla="*/ 0 h 149"/>
                <a:gd name="T62" fmla="*/ 44 w 145"/>
                <a:gd name="T63" fmla="*/ 4 h 149"/>
                <a:gd name="T64" fmla="*/ 33 w 145"/>
                <a:gd name="T65" fmla="*/ 17 h 149"/>
                <a:gd name="T66" fmla="*/ 33 w 145"/>
                <a:gd name="T67" fmla="*/ 33 h 149"/>
                <a:gd name="T68" fmla="*/ 40 w 145"/>
                <a:gd name="T69" fmla="*/ 48 h 149"/>
                <a:gd name="T70" fmla="*/ 53 w 145"/>
                <a:gd name="T71" fmla="*/ 61 h 149"/>
                <a:gd name="T72" fmla="*/ 75 w 145"/>
                <a:gd name="T73" fmla="*/ 57 h 149"/>
                <a:gd name="T74" fmla="*/ 86 w 145"/>
                <a:gd name="T75" fmla="*/ 46 h 149"/>
                <a:gd name="T76" fmla="*/ 86 w 145"/>
                <a:gd name="T77" fmla="*/ 30 h 149"/>
                <a:gd name="T78" fmla="*/ 81 w 145"/>
                <a:gd name="T79" fmla="*/ 15 h 149"/>
                <a:gd name="T80" fmla="*/ 66 w 145"/>
                <a:gd name="T81" fmla="*/ 6 h 149"/>
                <a:gd name="T82" fmla="*/ 71 w 145"/>
                <a:gd name="T83" fmla="*/ 33 h 149"/>
                <a:gd name="T84" fmla="*/ 51 w 145"/>
                <a:gd name="T85" fmla="*/ 39 h 149"/>
                <a:gd name="T86" fmla="*/ 57 w 145"/>
                <a:gd name="T87" fmla="*/ 20 h 149"/>
                <a:gd name="T88" fmla="*/ 62 w 145"/>
                <a:gd name="T89" fmla="*/ 35 h 149"/>
                <a:gd name="T90" fmla="*/ 57 w 145"/>
                <a:gd name="T91" fmla="*/ 28 h 149"/>
                <a:gd name="T92" fmla="*/ 77 w 145"/>
                <a:gd name="T93" fmla="*/ 33 h 149"/>
                <a:gd name="T94" fmla="*/ 51 w 145"/>
                <a:gd name="T95" fmla="*/ 46 h 149"/>
                <a:gd name="T96" fmla="*/ 49 w 145"/>
                <a:gd name="T97" fmla="*/ 19 h 149"/>
                <a:gd name="T98" fmla="*/ 44 w 145"/>
                <a:gd name="T99" fmla="*/ 88 h 149"/>
                <a:gd name="T100" fmla="*/ 33 w 145"/>
                <a:gd name="T101" fmla="*/ 116 h 149"/>
                <a:gd name="T102" fmla="*/ 59 w 145"/>
                <a:gd name="T103" fmla="*/ 110 h 149"/>
                <a:gd name="T104" fmla="*/ 44 w 145"/>
                <a:gd name="T105" fmla="*/ 88 h 149"/>
                <a:gd name="T106" fmla="*/ 38 w 145"/>
                <a:gd name="T107" fmla="*/ 99 h 149"/>
                <a:gd name="T108" fmla="*/ 44 w 145"/>
                <a:gd name="T109" fmla="*/ 112 h 149"/>
                <a:gd name="T110" fmla="*/ 51 w 145"/>
                <a:gd name="T111" fmla="*/ 101 h 149"/>
                <a:gd name="T112" fmla="*/ 35 w 145"/>
                <a:gd name="T113" fmla="*/ 81 h 149"/>
                <a:gd name="T114" fmla="*/ 27 w 145"/>
                <a:gd name="T115" fmla="*/ 121 h 149"/>
                <a:gd name="T116" fmla="*/ 70 w 145"/>
                <a:gd name="T117" fmla="*/ 10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" h="149">
                  <a:moveTo>
                    <a:pt x="51" y="68"/>
                  </a:moveTo>
                  <a:lnTo>
                    <a:pt x="51" y="68"/>
                  </a:lnTo>
                  <a:lnTo>
                    <a:pt x="59" y="70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8" y="64"/>
                  </a:lnTo>
                  <a:lnTo>
                    <a:pt x="71" y="68"/>
                  </a:lnTo>
                  <a:lnTo>
                    <a:pt x="68" y="75"/>
                  </a:lnTo>
                  <a:lnTo>
                    <a:pt x="68" y="75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3" y="81"/>
                  </a:lnTo>
                  <a:lnTo>
                    <a:pt x="81" y="77"/>
                  </a:lnTo>
                  <a:lnTo>
                    <a:pt x="81" y="77"/>
                  </a:lnTo>
                  <a:lnTo>
                    <a:pt x="84" y="83"/>
                  </a:lnTo>
                  <a:lnTo>
                    <a:pt x="86" y="86"/>
                  </a:lnTo>
                  <a:lnTo>
                    <a:pt x="79" y="92"/>
                  </a:lnTo>
                  <a:lnTo>
                    <a:pt x="79" y="92"/>
                  </a:lnTo>
                  <a:lnTo>
                    <a:pt x="81" y="97"/>
                  </a:lnTo>
                  <a:lnTo>
                    <a:pt x="88" y="99"/>
                  </a:lnTo>
                  <a:lnTo>
                    <a:pt x="88" y="99"/>
                  </a:lnTo>
                  <a:lnTo>
                    <a:pt x="90" y="105"/>
                  </a:lnTo>
                  <a:lnTo>
                    <a:pt x="88" y="110"/>
                  </a:lnTo>
                  <a:lnTo>
                    <a:pt x="81" y="110"/>
                  </a:lnTo>
                  <a:lnTo>
                    <a:pt x="81" y="110"/>
                  </a:lnTo>
                  <a:lnTo>
                    <a:pt x="79" y="118"/>
                  </a:lnTo>
                  <a:lnTo>
                    <a:pt x="86" y="121"/>
                  </a:lnTo>
                  <a:lnTo>
                    <a:pt x="86" y="121"/>
                  </a:lnTo>
                  <a:lnTo>
                    <a:pt x="82" y="127"/>
                  </a:lnTo>
                  <a:lnTo>
                    <a:pt x="81" y="130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68" y="134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6" y="143"/>
                  </a:lnTo>
                  <a:lnTo>
                    <a:pt x="62" y="145"/>
                  </a:lnTo>
                  <a:lnTo>
                    <a:pt x="57" y="140"/>
                  </a:lnTo>
                  <a:lnTo>
                    <a:pt x="57" y="140"/>
                  </a:lnTo>
                  <a:lnTo>
                    <a:pt x="51" y="141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44" y="149"/>
                  </a:lnTo>
                  <a:lnTo>
                    <a:pt x="38" y="149"/>
                  </a:lnTo>
                  <a:lnTo>
                    <a:pt x="38" y="141"/>
                  </a:lnTo>
                  <a:lnTo>
                    <a:pt x="38" y="141"/>
                  </a:lnTo>
                  <a:lnTo>
                    <a:pt x="31" y="140"/>
                  </a:lnTo>
                  <a:lnTo>
                    <a:pt x="27" y="145"/>
                  </a:lnTo>
                  <a:lnTo>
                    <a:pt x="27" y="145"/>
                  </a:lnTo>
                  <a:lnTo>
                    <a:pt x="22" y="143"/>
                  </a:lnTo>
                  <a:lnTo>
                    <a:pt x="18" y="140"/>
                  </a:lnTo>
                  <a:lnTo>
                    <a:pt x="20" y="132"/>
                  </a:lnTo>
                  <a:lnTo>
                    <a:pt x="20" y="132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5" y="129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5" y="127"/>
                  </a:lnTo>
                  <a:lnTo>
                    <a:pt x="3" y="121"/>
                  </a:lnTo>
                  <a:lnTo>
                    <a:pt x="9" y="118"/>
                  </a:lnTo>
                  <a:lnTo>
                    <a:pt x="9" y="118"/>
                  </a:lnTo>
                  <a:lnTo>
                    <a:pt x="7" y="110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9" y="90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5" y="81"/>
                  </a:lnTo>
                  <a:lnTo>
                    <a:pt x="9" y="77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20" y="75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2" y="64"/>
                  </a:lnTo>
                  <a:lnTo>
                    <a:pt x="27" y="63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8" y="68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44" y="59"/>
                  </a:lnTo>
                  <a:lnTo>
                    <a:pt x="49" y="61"/>
                  </a:lnTo>
                  <a:lnTo>
                    <a:pt x="51" y="68"/>
                  </a:lnTo>
                  <a:lnTo>
                    <a:pt x="51" y="68"/>
                  </a:lnTo>
                  <a:close/>
                  <a:moveTo>
                    <a:pt x="121" y="35"/>
                  </a:moveTo>
                  <a:lnTo>
                    <a:pt x="121" y="30"/>
                  </a:lnTo>
                  <a:lnTo>
                    <a:pt x="121" y="30"/>
                  </a:lnTo>
                  <a:lnTo>
                    <a:pt x="114" y="30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08" y="35"/>
                  </a:lnTo>
                  <a:lnTo>
                    <a:pt x="104" y="31"/>
                  </a:lnTo>
                  <a:lnTo>
                    <a:pt x="104" y="31"/>
                  </a:lnTo>
                  <a:lnTo>
                    <a:pt x="99" y="33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5" y="42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88" y="44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0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2" y="61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90" y="66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8" y="75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5" y="79"/>
                  </a:lnTo>
                  <a:lnTo>
                    <a:pt x="93" y="83"/>
                  </a:lnTo>
                  <a:lnTo>
                    <a:pt x="93" y="83"/>
                  </a:lnTo>
                  <a:lnTo>
                    <a:pt x="99" y="86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6" y="85"/>
                  </a:lnTo>
                  <a:lnTo>
                    <a:pt x="106" y="90"/>
                  </a:lnTo>
                  <a:lnTo>
                    <a:pt x="106" y="90"/>
                  </a:lnTo>
                  <a:lnTo>
                    <a:pt x="114" y="92"/>
                  </a:lnTo>
                  <a:lnTo>
                    <a:pt x="115" y="86"/>
                  </a:lnTo>
                  <a:lnTo>
                    <a:pt x="115" y="86"/>
                  </a:lnTo>
                  <a:lnTo>
                    <a:pt x="121" y="86"/>
                  </a:lnTo>
                  <a:lnTo>
                    <a:pt x="123" y="90"/>
                  </a:lnTo>
                  <a:lnTo>
                    <a:pt x="123" y="90"/>
                  </a:lnTo>
                  <a:lnTo>
                    <a:pt x="130" y="86"/>
                  </a:lnTo>
                  <a:lnTo>
                    <a:pt x="128" y="83"/>
                  </a:lnTo>
                  <a:lnTo>
                    <a:pt x="128" y="83"/>
                  </a:lnTo>
                  <a:lnTo>
                    <a:pt x="130" y="81"/>
                  </a:lnTo>
                  <a:lnTo>
                    <a:pt x="130" y="81"/>
                  </a:lnTo>
                  <a:lnTo>
                    <a:pt x="132" y="79"/>
                  </a:lnTo>
                  <a:lnTo>
                    <a:pt x="137" y="81"/>
                  </a:lnTo>
                  <a:lnTo>
                    <a:pt x="137" y="81"/>
                  </a:lnTo>
                  <a:lnTo>
                    <a:pt x="141" y="75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9" y="68"/>
                  </a:lnTo>
                  <a:lnTo>
                    <a:pt x="145" y="68"/>
                  </a:lnTo>
                  <a:lnTo>
                    <a:pt x="145" y="68"/>
                  </a:lnTo>
                  <a:lnTo>
                    <a:pt x="145" y="61"/>
                  </a:lnTo>
                  <a:lnTo>
                    <a:pt x="139" y="59"/>
                  </a:lnTo>
                  <a:lnTo>
                    <a:pt x="139" y="59"/>
                  </a:lnTo>
                  <a:lnTo>
                    <a:pt x="139" y="53"/>
                  </a:lnTo>
                  <a:lnTo>
                    <a:pt x="143" y="52"/>
                  </a:lnTo>
                  <a:lnTo>
                    <a:pt x="143" y="52"/>
                  </a:lnTo>
                  <a:lnTo>
                    <a:pt x="141" y="44"/>
                  </a:lnTo>
                  <a:lnTo>
                    <a:pt x="136" y="46"/>
                  </a:lnTo>
                  <a:lnTo>
                    <a:pt x="136" y="46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2" y="42"/>
                  </a:lnTo>
                  <a:lnTo>
                    <a:pt x="136" y="37"/>
                  </a:lnTo>
                  <a:lnTo>
                    <a:pt x="136" y="37"/>
                  </a:lnTo>
                  <a:lnTo>
                    <a:pt x="130" y="3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1" y="35"/>
                  </a:lnTo>
                  <a:lnTo>
                    <a:pt x="121" y="35"/>
                  </a:lnTo>
                  <a:close/>
                  <a:moveTo>
                    <a:pt x="115" y="50"/>
                  </a:moveTo>
                  <a:lnTo>
                    <a:pt x="115" y="50"/>
                  </a:lnTo>
                  <a:lnTo>
                    <a:pt x="119" y="50"/>
                  </a:lnTo>
                  <a:lnTo>
                    <a:pt x="123" y="53"/>
                  </a:lnTo>
                  <a:lnTo>
                    <a:pt x="123" y="53"/>
                  </a:lnTo>
                  <a:lnTo>
                    <a:pt x="125" y="57"/>
                  </a:lnTo>
                  <a:lnTo>
                    <a:pt x="125" y="61"/>
                  </a:lnTo>
                  <a:lnTo>
                    <a:pt x="125" y="61"/>
                  </a:lnTo>
                  <a:lnTo>
                    <a:pt x="125" y="66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17" y="72"/>
                  </a:lnTo>
                  <a:lnTo>
                    <a:pt x="114" y="72"/>
                  </a:lnTo>
                  <a:lnTo>
                    <a:pt x="114" y="72"/>
                  </a:lnTo>
                  <a:lnTo>
                    <a:pt x="108" y="70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3" y="64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4" y="55"/>
                  </a:lnTo>
                  <a:lnTo>
                    <a:pt x="106" y="52"/>
                  </a:lnTo>
                  <a:lnTo>
                    <a:pt x="106" y="52"/>
                  </a:lnTo>
                  <a:lnTo>
                    <a:pt x="110" y="50"/>
                  </a:lnTo>
                  <a:lnTo>
                    <a:pt x="115" y="50"/>
                  </a:lnTo>
                  <a:lnTo>
                    <a:pt x="115" y="50"/>
                  </a:lnTo>
                  <a:close/>
                  <a:moveTo>
                    <a:pt x="117" y="57"/>
                  </a:moveTo>
                  <a:lnTo>
                    <a:pt x="117" y="57"/>
                  </a:lnTo>
                  <a:lnTo>
                    <a:pt x="119" y="61"/>
                  </a:lnTo>
                  <a:lnTo>
                    <a:pt x="119" y="61"/>
                  </a:lnTo>
                  <a:lnTo>
                    <a:pt x="117" y="64"/>
                  </a:lnTo>
                  <a:lnTo>
                    <a:pt x="117" y="64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108" y="59"/>
                  </a:lnTo>
                  <a:lnTo>
                    <a:pt x="108" y="59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15" y="55"/>
                  </a:lnTo>
                  <a:lnTo>
                    <a:pt x="115" y="55"/>
                  </a:lnTo>
                  <a:lnTo>
                    <a:pt x="117" y="57"/>
                  </a:lnTo>
                  <a:lnTo>
                    <a:pt x="117" y="57"/>
                  </a:lnTo>
                  <a:close/>
                  <a:moveTo>
                    <a:pt x="128" y="50"/>
                  </a:moveTo>
                  <a:lnTo>
                    <a:pt x="128" y="50"/>
                  </a:lnTo>
                  <a:lnTo>
                    <a:pt x="130" y="55"/>
                  </a:lnTo>
                  <a:lnTo>
                    <a:pt x="132" y="63"/>
                  </a:lnTo>
                  <a:lnTo>
                    <a:pt x="132" y="63"/>
                  </a:lnTo>
                  <a:lnTo>
                    <a:pt x="128" y="68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19" y="77"/>
                  </a:lnTo>
                  <a:lnTo>
                    <a:pt x="112" y="77"/>
                  </a:lnTo>
                  <a:lnTo>
                    <a:pt x="112" y="77"/>
                  </a:lnTo>
                  <a:lnTo>
                    <a:pt x="106" y="75"/>
                  </a:lnTo>
                  <a:lnTo>
                    <a:pt x="101" y="72"/>
                  </a:lnTo>
                  <a:lnTo>
                    <a:pt x="101" y="72"/>
                  </a:lnTo>
                  <a:lnTo>
                    <a:pt x="97" y="64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9" y="52"/>
                  </a:lnTo>
                  <a:lnTo>
                    <a:pt x="103" y="46"/>
                  </a:lnTo>
                  <a:lnTo>
                    <a:pt x="103" y="46"/>
                  </a:lnTo>
                  <a:lnTo>
                    <a:pt x="110" y="44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123" y="46"/>
                  </a:lnTo>
                  <a:lnTo>
                    <a:pt x="128" y="50"/>
                  </a:lnTo>
                  <a:lnTo>
                    <a:pt x="128" y="50"/>
                  </a:lnTo>
                  <a:close/>
                  <a:moveTo>
                    <a:pt x="66" y="6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44" y="4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2" y="13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3" y="17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5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31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5" y="37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33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0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44" y="59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53" y="57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60" y="63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6" y="57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75" y="57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9" y="50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6" y="46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4" y="39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0" y="31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4" y="24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86" y="15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9" y="13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75" y="4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66" y="6"/>
                  </a:lnTo>
                  <a:lnTo>
                    <a:pt x="66" y="6"/>
                  </a:lnTo>
                  <a:close/>
                  <a:moveTo>
                    <a:pt x="60" y="20"/>
                  </a:moveTo>
                  <a:lnTo>
                    <a:pt x="60" y="20"/>
                  </a:lnTo>
                  <a:lnTo>
                    <a:pt x="66" y="2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70" y="28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0" y="37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2" y="42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55" y="41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49" y="35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26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7" y="20"/>
                  </a:lnTo>
                  <a:lnTo>
                    <a:pt x="60" y="20"/>
                  </a:lnTo>
                  <a:lnTo>
                    <a:pt x="60" y="20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4" y="28"/>
                  </a:lnTo>
                  <a:lnTo>
                    <a:pt x="64" y="28"/>
                  </a:lnTo>
                  <a:close/>
                  <a:moveTo>
                    <a:pt x="73" y="20"/>
                  </a:moveTo>
                  <a:lnTo>
                    <a:pt x="73" y="20"/>
                  </a:lnTo>
                  <a:lnTo>
                    <a:pt x="77" y="26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5" y="39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4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1" y="46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4" y="37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4" y="22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55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8" y="17"/>
                  </a:lnTo>
                  <a:lnTo>
                    <a:pt x="73" y="20"/>
                  </a:lnTo>
                  <a:lnTo>
                    <a:pt x="73" y="20"/>
                  </a:lnTo>
                  <a:close/>
                  <a:moveTo>
                    <a:pt x="44" y="88"/>
                  </a:moveTo>
                  <a:lnTo>
                    <a:pt x="44" y="88"/>
                  </a:lnTo>
                  <a:lnTo>
                    <a:pt x="38" y="90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29" y="97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9" y="110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8" y="119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51" y="119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9" y="110"/>
                  </a:lnTo>
                  <a:lnTo>
                    <a:pt x="60" y="105"/>
                  </a:lnTo>
                  <a:lnTo>
                    <a:pt x="60" y="105"/>
                  </a:lnTo>
                  <a:lnTo>
                    <a:pt x="59" y="97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1" y="90"/>
                  </a:lnTo>
                  <a:lnTo>
                    <a:pt x="44" y="88"/>
                  </a:lnTo>
                  <a:lnTo>
                    <a:pt x="44" y="88"/>
                  </a:lnTo>
                  <a:close/>
                  <a:moveTo>
                    <a:pt x="49" y="99"/>
                  </a:moveTo>
                  <a:lnTo>
                    <a:pt x="49" y="99"/>
                  </a:lnTo>
                  <a:lnTo>
                    <a:pt x="48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2" y="97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101"/>
                  </a:lnTo>
                  <a:lnTo>
                    <a:pt x="37" y="105"/>
                  </a:lnTo>
                  <a:lnTo>
                    <a:pt x="37" y="105"/>
                  </a:lnTo>
                  <a:lnTo>
                    <a:pt x="38" y="107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42" y="110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8" y="110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49" y="99"/>
                  </a:lnTo>
                  <a:lnTo>
                    <a:pt x="49" y="99"/>
                  </a:lnTo>
                  <a:close/>
                  <a:moveTo>
                    <a:pt x="62" y="86"/>
                  </a:moveTo>
                  <a:lnTo>
                    <a:pt x="62" y="86"/>
                  </a:lnTo>
                  <a:lnTo>
                    <a:pt x="55" y="81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35" y="81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2" y="94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2" y="114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35" y="127"/>
                  </a:lnTo>
                  <a:lnTo>
                    <a:pt x="44" y="129"/>
                  </a:lnTo>
                  <a:lnTo>
                    <a:pt x="44" y="129"/>
                  </a:lnTo>
                  <a:lnTo>
                    <a:pt x="55" y="127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8" y="114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68" y="94"/>
                  </a:lnTo>
                  <a:lnTo>
                    <a:pt x="62" y="86"/>
                  </a:lnTo>
                  <a:lnTo>
                    <a:pt x="62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459912" y="4368963"/>
            <a:ext cx="1402505" cy="1605507"/>
            <a:chOff x="7459912" y="4368963"/>
            <a:chExt cx="1402505" cy="1605507"/>
          </a:xfrm>
        </p:grpSpPr>
        <p:sp>
          <p:nvSpPr>
            <p:cNvPr id="34" name="任意多边形 33"/>
            <p:cNvSpPr/>
            <p:nvPr/>
          </p:nvSpPr>
          <p:spPr bwMode="auto">
            <a:xfrm>
              <a:off x="7465171" y="4368963"/>
              <a:ext cx="1397246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文本框 38"/>
            <p:cNvSpPr txBox="1"/>
            <p:nvPr/>
          </p:nvSpPr>
          <p:spPr>
            <a:xfrm>
              <a:off x="7459912" y="5276962"/>
              <a:ext cx="14025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高效快捷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" name="Freeform 327"/>
            <p:cNvSpPr>
              <a:spLocks noEditPoints="1"/>
            </p:cNvSpPr>
            <p:nvPr/>
          </p:nvSpPr>
          <p:spPr bwMode="auto">
            <a:xfrm>
              <a:off x="7926721" y="4761165"/>
              <a:ext cx="414248" cy="355470"/>
            </a:xfrm>
            <a:custGeom>
              <a:avLst/>
              <a:gdLst>
                <a:gd name="T0" fmla="*/ 75 w 148"/>
                <a:gd name="T1" fmla="*/ 57 h 127"/>
                <a:gd name="T2" fmla="*/ 73 w 148"/>
                <a:gd name="T3" fmla="*/ 57 h 127"/>
                <a:gd name="T4" fmla="*/ 7 w 148"/>
                <a:gd name="T5" fmla="*/ 37 h 127"/>
                <a:gd name="T6" fmla="*/ 24 w 148"/>
                <a:gd name="T7" fmla="*/ 13 h 127"/>
                <a:gd name="T8" fmla="*/ 92 w 148"/>
                <a:gd name="T9" fmla="*/ 13 h 127"/>
                <a:gd name="T10" fmla="*/ 128 w 148"/>
                <a:gd name="T11" fmla="*/ 37 h 127"/>
                <a:gd name="T12" fmla="*/ 134 w 148"/>
                <a:gd name="T13" fmla="*/ 6 h 127"/>
                <a:gd name="T14" fmla="*/ 128 w 148"/>
                <a:gd name="T15" fmla="*/ 0 h 127"/>
                <a:gd name="T16" fmla="*/ 55 w 148"/>
                <a:gd name="T17" fmla="*/ 0 h 127"/>
                <a:gd name="T18" fmla="*/ 15 w 148"/>
                <a:gd name="T19" fmla="*/ 0 h 127"/>
                <a:gd name="T20" fmla="*/ 7 w 148"/>
                <a:gd name="T21" fmla="*/ 37 h 127"/>
                <a:gd name="T22" fmla="*/ 141 w 148"/>
                <a:gd name="T23" fmla="*/ 42 h 127"/>
                <a:gd name="T24" fmla="*/ 148 w 148"/>
                <a:gd name="T25" fmla="*/ 103 h 127"/>
                <a:gd name="T26" fmla="*/ 143 w 148"/>
                <a:gd name="T27" fmla="*/ 127 h 127"/>
                <a:gd name="T28" fmla="*/ 114 w 148"/>
                <a:gd name="T29" fmla="*/ 103 h 127"/>
                <a:gd name="T30" fmla="*/ 35 w 148"/>
                <a:gd name="T31" fmla="*/ 127 h 127"/>
                <a:gd name="T32" fmla="*/ 5 w 148"/>
                <a:gd name="T33" fmla="*/ 103 h 127"/>
                <a:gd name="T34" fmla="*/ 0 w 148"/>
                <a:gd name="T35" fmla="*/ 57 h 127"/>
                <a:gd name="T36" fmla="*/ 7 w 148"/>
                <a:gd name="T37" fmla="*/ 39 h 127"/>
                <a:gd name="T38" fmla="*/ 70 w 148"/>
                <a:gd name="T39" fmla="*/ 39 h 127"/>
                <a:gd name="T40" fmla="*/ 128 w 148"/>
                <a:gd name="T41" fmla="*/ 39 h 127"/>
                <a:gd name="T42" fmla="*/ 141 w 148"/>
                <a:gd name="T43" fmla="*/ 42 h 127"/>
                <a:gd name="T44" fmla="*/ 20 w 148"/>
                <a:gd name="T45" fmla="*/ 59 h 127"/>
                <a:gd name="T46" fmla="*/ 16 w 148"/>
                <a:gd name="T47" fmla="*/ 61 h 127"/>
                <a:gd name="T48" fmla="*/ 9 w 148"/>
                <a:gd name="T49" fmla="*/ 66 h 127"/>
                <a:gd name="T50" fmla="*/ 9 w 148"/>
                <a:gd name="T51" fmla="*/ 70 h 127"/>
                <a:gd name="T52" fmla="*/ 13 w 148"/>
                <a:gd name="T53" fmla="*/ 77 h 127"/>
                <a:gd name="T54" fmla="*/ 20 w 148"/>
                <a:gd name="T55" fmla="*/ 81 h 127"/>
                <a:gd name="T56" fmla="*/ 24 w 148"/>
                <a:gd name="T57" fmla="*/ 81 h 127"/>
                <a:gd name="T58" fmla="*/ 29 w 148"/>
                <a:gd name="T59" fmla="*/ 74 h 127"/>
                <a:gd name="T60" fmla="*/ 31 w 148"/>
                <a:gd name="T61" fmla="*/ 70 h 127"/>
                <a:gd name="T62" fmla="*/ 27 w 148"/>
                <a:gd name="T63" fmla="*/ 63 h 127"/>
                <a:gd name="T64" fmla="*/ 20 w 148"/>
                <a:gd name="T65" fmla="*/ 59 h 127"/>
                <a:gd name="T66" fmla="*/ 126 w 148"/>
                <a:gd name="T67" fmla="*/ 59 h 127"/>
                <a:gd name="T68" fmla="*/ 121 w 148"/>
                <a:gd name="T69" fmla="*/ 61 h 127"/>
                <a:gd name="T70" fmla="*/ 115 w 148"/>
                <a:gd name="T71" fmla="*/ 66 h 127"/>
                <a:gd name="T72" fmla="*/ 115 w 148"/>
                <a:gd name="T73" fmla="*/ 70 h 127"/>
                <a:gd name="T74" fmla="*/ 117 w 148"/>
                <a:gd name="T75" fmla="*/ 77 h 127"/>
                <a:gd name="T76" fmla="*/ 126 w 148"/>
                <a:gd name="T77" fmla="*/ 81 h 127"/>
                <a:gd name="T78" fmla="*/ 130 w 148"/>
                <a:gd name="T79" fmla="*/ 81 h 127"/>
                <a:gd name="T80" fmla="*/ 136 w 148"/>
                <a:gd name="T81" fmla="*/ 74 h 127"/>
                <a:gd name="T82" fmla="*/ 137 w 148"/>
                <a:gd name="T83" fmla="*/ 70 h 127"/>
                <a:gd name="T84" fmla="*/ 134 w 148"/>
                <a:gd name="T85" fmla="*/ 63 h 127"/>
                <a:gd name="T86" fmla="*/ 126 w 148"/>
                <a:gd name="T87" fmla="*/ 59 h 127"/>
                <a:gd name="T88" fmla="*/ 44 w 148"/>
                <a:gd name="T89" fmla="*/ 64 h 127"/>
                <a:gd name="T90" fmla="*/ 103 w 148"/>
                <a:gd name="T91" fmla="*/ 90 h 127"/>
                <a:gd name="T92" fmla="*/ 44 w 148"/>
                <a:gd name="T93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8" h="127">
                  <a:moveTo>
                    <a:pt x="73" y="57"/>
                  </a:moveTo>
                  <a:lnTo>
                    <a:pt x="75" y="57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3" y="57"/>
                  </a:lnTo>
                  <a:close/>
                  <a:moveTo>
                    <a:pt x="7" y="37"/>
                  </a:moveTo>
                  <a:lnTo>
                    <a:pt x="18" y="37"/>
                  </a:lnTo>
                  <a:lnTo>
                    <a:pt x="24" y="13"/>
                  </a:lnTo>
                  <a:lnTo>
                    <a:pt x="55" y="13"/>
                  </a:lnTo>
                  <a:lnTo>
                    <a:pt x="92" y="13"/>
                  </a:lnTo>
                  <a:lnTo>
                    <a:pt x="123" y="13"/>
                  </a:lnTo>
                  <a:lnTo>
                    <a:pt x="128" y="37"/>
                  </a:lnTo>
                  <a:lnTo>
                    <a:pt x="141" y="37"/>
                  </a:lnTo>
                  <a:lnTo>
                    <a:pt x="134" y="6"/>
                  </a:lnTo>
                  <a:lnTo>
                    <a:pt x="134" y="0"/>
                  </a:lnTo>
                  <a:lnTo>
                    <a:pt x="128" y="0"/>
                  </a:lnTo>
                  <a:lnTo>
                    <a:pt x="92" y="0"/>
                  </a:lnTo>
                  <a:lnTo>
                    <a:pt x="55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6"/>
                  </a:lnTo>
                  <a:lnTo>
                    <a:pt x="7" y="37"/>
                  </a:lnTo>
                  <a:lnTo>
                    <a:pt x="7" y="37"/>
                  </a:lnTo>
                  <a:close/>
                  <a:moveTo>
                    <a:pt x="141" y="42"/>
                  </a:moveTo>
                  <a:lnTo>
                    <a:pt x="148" y="57"/>
                  </a:lnTo>
                  <a:lnTo>
                    <a:pt x="148" y="103"/>
                  </a:lnTo>
                  <a:lnTo>
                    <a:pt x="143" y="103"/>
                  </a:lnTo>
                  <a:lnTo>
                    <a:pt x="143" y="127"/>
                  </a:lnTo>
                  <a:lnTo>
                    <a:pt x="114" y="127"/>
                  </a:lnTo>
                  <a:lnTo>
                    <a:pt x="114" y="103"/>
                  </a:lnTo>
                  <a:lnTo>
                    <a:pt x="35" y="103"/>
                  </a:lnTo>
                  <a:lnTo>
                    <a:pt x="35" y="127"/>
                  </a:lnTo>
                  <a:lnTo>
                    <a:pt x="5" y="127"/>
                  </a:lnTo>
                  <a:lnTo>
                    <a:pt x="5" y="103"/>
                  </a:lnTo>
                  <a:lnTo>
                    <a:pt x="0" y="103"/>
                  </a:lnTo>
                  <a:lnTo>
                    <a:pt x="0" y="57"/>
                  </a:lnTo>
                  <a:lnTo>
                    <a:pt x="5" y="42"/>
                  </a:lnTo>
                  <a:lnTo>
                    <a:pt x="7" y="39"/>
                  </a:lnTo>
                  <a:lnTo>
                    <a:pt x="18" y="39"/>
                  </a:lnTo>
                  <a:lnTo>
                    <a:pt x="70" y="39"/>
                  </a:lnTo>
                  <a:lnTo>
                    <a:pt x="79" y="39"/>
                  </a:lnTo>
                  <a:lnTo>
                    <a:pt x="128" y="39"/>
                  </a:lnTo>
                  <a:lnTo>
                    <a:pt x="141" y="39"/>
                  </a:lnTo>
                  <a:lnTo>
                    <a:pt x="141" y="42"/>
                  </a:lnTo>
                  <a:lnTo>
                    <a:pt x="141" y="42"/>
                  </a:lnTo>
                  <a:close/>
                  <a:moveTo>
                    <a:pt x="20" y="59"/>
                  </a:moveTo>
                  <a:lnTo>
                    <a:pt x="20" y="59"/>
                  </a:lnTo>
                  <a:lnTo>
                    <a:pt x="16" y="61"/>
                  </a:lnTo>
                  <a:lnTo>
                    <a:pt x="13" y="63"/>
                  </a:lnTo>
                  <a:lnTo>
                    <a:pt x="9" y="66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9" y="74"/>
                  </a:lnTo>
                  <a:lnTo>
                    <a:pt x="13" y="77"/>
                  </a:lnTo>
                  <a:lnTo>
                    <a:pt x="16" y="81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4" y="81"/>
                  </a:lnTo>
                  <a:lnTo>
                    <a:pt x="27" y="77"/>
                  </a:lnTo>
                  <a:lnTo>
                    <a:pt x="29" y="74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29" y="66"/>
                  </a:lnTo>
                  <a:lnTo>
                    <a:pt x="27" y="63"/>
                  </a:lnTo>
                  <a:lnTo>
                    <a:pt x="24" y="61"/>
                  </a:lnTo>
                  <a:lnTo>
                    <a:pt x="20" y="59"/>
                  </a:lnTo>
                  <a:lnTo>
                    <a:pt x="20" y="59"/>
                  </a:lnTo>
                  <a:close/>
                  <a:moveTo>
                    <a:pt x="126" y="59"/>
                  </a:moveTo>
                  <a:lnTo>
                    <a:pt x="126" y="59"/>
                  </a:lnTo>
                  <a:lnTo>
                    <a:pt x="121" y="61"/>
                  </a:lnTo>
                  <a:lnTo>
                    <a:pt x="117" y="63"/>
                  </a:lnTo>
                  <a:lnTo>
                    <a:pt x="115" y="66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5" y="74"/>
                  </a:lnTo>
                  <a:lnTo>
                    <a:pt x="117" y="77"/>
                  </a:lnTo>
                  <a:lnTo>
                    <a:pt x="12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30" y="81"/>
                  </a:lnTo>
                  <a:lnTo>
                    <a:pt x="134" y="77"/>
                  </a:lnTo>
                  <a:lnTo>
                    <a:pt x="136" y="74"/>
                  </a:lnTo>
                  <a:lnTo>
                    <a:pt x="137" y="70"/>
                  </a:lnTo>
                  <a:lnTo>
                    <a:pt x="137" y="70"/>
                  </a:lnTo>
                  <a:lnTo>
                    <a:pt x="136" y="66"/>
                  </a:lnTo>
                  <a:lnTo>
                    <a:pt x="134" y="63"/>
                  </a:lnTo>
                  <a:lnTo>
                    <a:pt x="130" y="61"/>
                  </a:lnTo>
                  <a:lnTo>
                    <a:pt x="126" y="59"/>
                  </a:lnTo>
                  <a:lnTo>
                    <a:pt x="126" y="59"/>
                  </a:lnTo>
                  <a:close/>
                  <a:moveTo>
                    <a:pt x="44" y="64"/>
                  </a:moveTo>
                  <a:lnTo>
                    <a:pt x="44" y="90"/>
                  </a:lnTo>
                  <a:lnTo>
                    <a:pt x="103" y="90"/>
                  </a:lnTo>
                  <a:lnTo>
                    <a:pt x="103" y="64"/>
                  </a:lnTo>
                  <a:lnTo>
                    <a:pt x="44" y="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377035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5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50"/>
                            </p:stCondLst>
                            <p:childTnLst>
                              <p:par>
                                <p:cTn id="4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650"/>
                            </p:stCondLst>
                            <p:childTnLst>
                              <p:par>
                                <p:cTn id="4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50"/>
                            </p:stCondLst>
                            <p:childTnLst>
                              <p:par>
                                <p:cTn id="5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650"/>
                            </p:stCondLst>
                            <p:childTnLst>
                              <p:par>
                                <p:cTn id="5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150"/>
                            </p:stCondLst>
                            <p:childTnLst>
                              <p:par>
                                <p:cTn id="6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650"/>
                            </p:stCondLst>
                            <p:childTnLst>
                              <p:par>
                                <p:cTn id="6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7" grpId="0"/>
      <p:bldP spid="28" grpId="0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54658" y="11663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服务项目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Freeform 9"/>
          <p:cNvSpPr>
            <a:spLocks/>
          </p:cNvSpPr>
          <p:nvPr/>
        </p:nvSpPr>
        <p:spPr bwMode="auto">
          <a:xfrm>
            <a:off x="982663" y="1484313"/>
            <a:ext cx="2377033" cy="4544654"/>
          </a:xfrm>
          <a:custGeom>
            <a:avLst/>
            <a:gdLst>
              <a:gd name="T0" fmla="*/ 363 w 4716"/>
              <a:gd name="T1" fmla="*/ 193 h 9007"/>
              <a:gd name="T2" fmla="*/ 3621 w 4716"/>
              <a:gd name="T3" fmla="*/ 193 h 9007"/>
              <a:gd name="T4" fmla="*/ 4716 w 4716"/>
              <a:gd name="T5" fmla="*/ 1288 h 9007"/>
              <a:gd name="T6" fmla="*/ 4716 w 4716"/>
              <a:gd name="T7" fmla="*/ 7718 h 9007"/>
              <a:gd name="T8" fmla="*/ 3621 w 4716"/>
              <a:gd name="T9" fmla="*/ 8813 h 9007"/>
              <a:gd name="T10" fmla="*/ 363 w 4716"/>
              <a:gd name="T11" fmla="*/ 8813 h 9007"/>
              <a:gd name="T12" fmla="*/ 0 w 4716"/>
              <a:gd name="T13" fmla="*/ 9007 h 9007"/>
              <a:gd name="T14" fmla="*/ 0 w 4716"/>
              <a:gd name="T15" fmla="*/ 0 h 9007"/>
              <a:gd name="T16" fmla="*/ 363 w 4716"/>
              <a:gd name="T17" fmla="*/ 193 h 9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16" h="9007">
                <a:moveTo>
                  <a:pt x="363" y="193"/>
                </a:moveTo>
                <a:lnTo>
                  <a:pt x="3621" y="193"/>
                </a:lnTo>
                <a:cubicBezTo>
                  <a:pt x="4223" y="193"/>
                  <a:pt x="4716" y="686"/>
                  <a:pt x="4716" y="1288"/>
                </a:cubicBezTo>
                <a:lnTo>
                  <a:pt x="4716" y="7718"/>
                </a:lnTo>
                <a:cubicBezTo>
                  <a:pt x="4716" y="8320"/>
                  <a:pt x="4223" y="8813"/>
                  <a:pt x="3621" y="8813"/>
                </a:cubicBezTo>
                <a:lnTo>
                  <a:pt x="363" y="8813"/>
                </a:lnTo>
                <a:cubicBezTo>
                  <a:pt x="212" y="8813"/>
                  <a:pt x="78" y="8890"/>
                  <a:pt x="0" y="9007"/>
                </a:cubicBezTo>
                <a:lnTo>
                  <a:pt x="0" y="0"/>
                </a:lnTo>
                <a:cubicBezTo>
                  <a:pt x="78" y="117"/>
                  <a:pt x="212" y="193"/>
                  <a:pt x="363" y="193"/>
                </a:cubicBez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982664" y="1916834"/>
            <a:ext cx="1296912" cy="648070"/>
            <a:chOff x="982664" y="1916834"/>
            <a:chExt cx="1296912" cy="648070"/>
          </a:xfrm>
        </p:grpSpPr>
        <p:sp>
          <p:nvSpPr>
            <p:cNvPr id="22" name="同侧圆角矩形 21"/>
            <p:cNvSpPr/>
            <p:nvPr/>
          </p:nvSpPr>
          <p:spPr>
            <a:xfrm rot="5400000">
              <a:off x="1307085" y="1592413"/>
              <a:ext cx="648070" cy="12969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710445" y="1990725"/>
              <a:ext cx="500286" cy="500286"/>
            </a:xfrm>
            <a:prstGeom prst="ellipse">
              <a:avLst/>
            </a:prstGeom>
            <a:solidFill>
              <a:srgbClr val="08B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latin typeface="Agency FB" panose="020B0503020202020204" pitchFamily="34" charset="0"/>
                </a:rPr>
                <a:t>A</a:t>
              </a:r>
              <a:endParaRPr lang="zh-CN" altLang="en-US" sz="32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4" name="TextBox 30"/>
          <p:cNvSpPr txBox="1"/>
          <p:nvPr/>
        </p:nvSpPr>
        <p:spPr>
          <a:xfrm>
            <a:off x="1310101" y="2915985"/>
            <a:ext cx="172215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9"/>
          <p:cNvSpPr txBox="1"/>
          <p:nvPr/>
        </p:nvSpPr>
        <p:spPr>
          <a:xfrm>
            <a:off x="1310101" y="3627088"/>
            <a:ext cx="1722156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Freeform 9"/>
          <p:cNvSpPr>
            <a:spLocks/>
          </p:cNvSpPr>
          <p:nvPr/>
        </p:nvSpPr>
        <p:spPr bwMode="auto">
          <a:xfrm>
            <a:off x="3628026" y="1484313"/>
            <a:ext cx="2377033" cy="4544654"/>
          </a:xfrm>
          <a:custGeom>
            <a:avLst/>
            <a:gdLst>
              <a:gd name="T0" fmla="*/ 363 w 4716"/>
              <a:gd name="T1" fmla="*/ 193 h 9007"/>
              <a:gd name="T2" fmla="*/ 3621 w 4716"/>
              <a:gd name="T3" fmla="*/ 193 h 9007"/>
              <a:gd name="T4" fmla="*/ 4716 w 4716"/>
              <a:gd name="T5" fmla="*/ 1288 h 9007"/>
              <a:gd name="T6" fmla="*/ 4716 w 4716"/>
              <a:gd name="T7" fmla="*/ 7718 h 9007"/>
              <a:gd name="T8" fmla="*/ 3621 w 4716"/>
              <a:gd name="T9" fmla="*/ 8813 h 9007"/>
              <a:gd name="T10" fmla="*/ 363 w 4716"/>
              <a:gd name="T11" fmla="*/ 8813 h 9007"/>
              <a:gd name="T12" fmla="*/ 0 w 4716"/>
              <a:gd name="T13" fmla="*/ 9007 h 9007"/>
              <a:gd name="T14" fmla="*/ 0 w 4716"/>
              <a:gd name="T15" fmla="*/ 0 h 9007"/>
              <a:gd name="T16" fmla="*/ 363 w 4716"/>
              <a:gd name="T17" fmla="*/ 193 h 9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16" h="9007">
                <a:moveTo>
                  <a:pt x="363" y="193"/>
                </a:moveTo>
                <a:lnTo>
                  <a:pt x="3621" y="193"/>
                </a:lnTo>
                <a:cubicBezTo>
                  <a:pt x="4223" y="193"/>
                  <a:pt x="4716" y="686"/>
                  <a:pt x="4716" y="1288"/>
                </a:cubicBezTo>
                <a:lnTo>
                  <a:pt x="4716" y="7718"/>
                </a:lnTo>
                <a:cubicBezTo>
                  <a:pt x="4716" y="8320"/>
                  <a:pt x="4223" y="8813"/>
                  <a:pt x="3621" y="8813"/>
                </a:cubicBezTo>
                <a:lnTo>
                  <a:pt x="363" y="8813"/>
                </a:lnTo>
                <a:cubicBezTo>
                  <a:pt x="212" y="8813"/>
                  <a:pt x="78" y="8890"/>
                  <a:pt x="0" y="9007"/>
                </a:cubicBezTo>
                <a:lnTo>
                  <a:pt x="0" y="0"/>
                </a:lnTo>
                <a:cubicBezTo>
                  <a:pt x="78" y="117"/>
                  <a:pt x="212" y="193"/>
                  <a:pt x="363" y="193"/>
                </a:cubicBez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3628026" y="1916834"/>
            <a:ext cx="1296912" cy="648070"/>
            <a:chOff x="982664" y="1916834"/>
            <a:chExt cx="1296912" cy="648070"/>
          </a:xfrm>
        </p:grpSpPr>
        <p:sp>
          <p:nvSpPr>
            <p:cNvPr id="28" name="同侧圆角矩形 27"/>
            <p:cNvSpPr/>
            <p:nvPr/>
          </p:nvSpPr>
          <p:spPr>
            <a:xfrm rot="5400000">
              <a:off x="1307085" y="1592413"/>
              <a:ext cx="648070" cy="12969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710445" y="1990725"/>
              <a:ext cx="500286" cy="500286"/>
            </a:xfrm>
            <a:prstGeom prst="ellipse">
              <a:avLst/>
            </a:prstGeom>
            <a:solidFill>
              <a:srgbClr val="08B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latin typeface="Agency FB" panose="020B0503020202020204" pitchFamily="34" charset="0"/>
                </a:rPr>
                <a:t>B</a:t>
              </a:r>
              <a:endParaRPr lang="zh-CN" altLang="en-US" sz="32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955464" y="2915985"/>
            <a:ext cx="172215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29"/>
          <p:cNvSpPr txBox="1"/>
          <p:nvPr/>
        </p:nvSpPr>
        <p:spPr>
          <a:xfrm>
            <a:off x="3955464" y="3627088"/>
            <a:ext cx="1722156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Freeform 9"/>
          <p:cNvSpPr>
            <a:spLocks/>
          </p:cNvSpPr>
          <p:nvPr/>
        </p:nvSpPr>
        <p:spPr bwMode="auto">
          <a:xfrm>
            <a:off x="6273389" y="1484313"/>
            <a:ext cx="2377033" cy="4544654"/>
          </a:xfrm>
          <a:custGeom>
            <a:avLst/>
            <a:gdLst>
              <a:gd name="T0" fmla="*/ 363 w 4716"/>
              <a:gd name="T1" fmla="*/ 193 h 9007"/>
              <a:gd name="T2" fmla="*/ 3621 w 4716"/>
              <a:gd name="T3" fmla="*/ 193 h 9007"/>
              <a:gd name="T4" fmla="*/ 4716 w 4716"/>
              <a:gd name="T5" fmla="*/ 1288 h 9007"/>
              <a:gd name="T6" fmla="*/ 4716 w 4716"/>
              <a:gd name="T7" fmla="*/ 7718 h 9007"/>
              <a:gd name="T8" fmla="*/ 3621 w 4716"/>
              <a:gd name="T9" fmla="*/ 8813 h 9007"/>
              <a:gd name="T10" fmla="*/ 363 w 4716"/>
              <a:gd name="T11" fmla="*/ 8813 h 9007"/>
              <a:gd name="T12" fmla="*/ 0 w 4716"/>
              <a:gd name="T13" fmla="*/ 9007 h 9007"/>
              <a:gd name="T14" fmla="*/ 0 w 4716"/>
              <a:gd name="T15" fmla="*/ 0 h 9007"/>
              <a:gd name="T16" fmla="*/ 363 w 4716"/>
              <a:gd name="T17" fmla="*/ 193 h 9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16" h="9007">
                <a:moveTo>
                  <a:pt x="363" y="193"/>
                </a:moveTo>
                <a:lnTo>
                  <a:pt x="3621" y="193"/>
                </a:lnTo>
                <a:cubicBezTo>
                  <a:pt x="4223" y="193"/>
                  <a:pt x="4716" y="686"/>
                  <a:pt x="4716" y="1288"/>
                </a:cubicBezTo>
                <a:lnTo>
                  <a:pt x="4716" y="7718"/>
                </a:lnTo>
                <a:cubicBezTo>
                  <a:pt x="4716" y="8320"/>
                  <a:pt x="4223" y="8813"/>
                  <a:pt x="3621" y="8813"/>
                </a:cubicBezTo>
                <a:lnTo>
                  <a:pt x="363" y="8813"/>
                </a:lnTo>
                <a:cubicBezTo>
                  <a:pt x="212" y="8813"/>
                  <a:pt x="78" y="8890"/>
                  <a:pt x="0" y="9007"/>
                </a:cubicBezTo>
                <a:lnTo>
                  <a:pt x="0" y="0"/>
                </a:lnTo>
                <a:cubicBezTo>
                  <a:pt x="78" y="117"/>
                  <a:pt x="212" y="193"/>
                  <a:pt x="363" y="193"/>
                </a:cubicBez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6273389" y="1916834"/>
            <a:ext cx="1296912" cy="648070"/>
            <a:chOff x="982664" y="1916834"/>
            <a:chExt cx="1296912" cy="648070"/>
          </a:xfrm>
        </p:grpSpPr>
        <p:sp>
          <p:nvSpPr>
            <p:cNvPr id="34" name="同侧圆角矩形 33"/>
            <p:cNvSpPr/>
            <p:nvPr/>
          </p:nvSpPr>
          <p:spPr>
            <a:xfrm rot="5400000">
              <a:off x="1307085" y="1592413"/>
              <a:ext cx="648070" cy="12969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1710445" y="1990725"/>
              <a:ext cx="500286" cy="500286"/>
            </a:xfrm>
            <a:prstGeom prst="ellipse">
              <a:avLst/>
            </a:prstGeom>
            <a:solidFill>
              <a:srgbClr val="08B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latin typeface="Agency FB" panose="020B0503020202020204" pitchFamily="34" charset="0"/>
                </a:rPr>
                <a:t>C</a:t>
              </a:r>
              <a:endParaRPr lang="zh-CN" altLang="en-US" sz="32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36" name="TextBox 30"/>
          <p:cNvSpPr txBox="1"/>
          <p:nvPr/>
        </p:nvSpPr>
        <p:spPr>
          <a:xfrm>
            <a:off x="6600827" y="2915985"/>
            <a:ext cx="172215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TextBox 29"/>
          <p:cNvSpPr txBox="1"/>
          <p:nvPr/>
        </p:nvSpPr>
        <p:spPr>
          <a:xfrm>
            <a:off x="6600827" y="3627088"/>
            <a:ext cx="1722156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Freeform 9"/>
          <p:cNvSpPr>
            <a:spLocks/>
          </p:cNvSpPr>
          <p:nvPr/>
        </p:nvSpPr>
        <p:spPr bwMode="auto">
          <a:xfrm>
            <a:off x="8918752" y="1484313"/>
            <a:ext cx="2377033" cy="4544654"/>
          </a:xfrm>
          <a:custGeom>
            <a:avLst/>
            <a:gdLst>
              <a:gd name="T0" fmla="*/ 363 w 4716"/>
              <a:gd name="T1" fmla="*/ 193 h 9007"/>
              <a:gd name="T2" fmla="*/ 3621 w 4716"/>
              <a:gd name="T3" fmla="*/ 193 h 9007"/>
              <a:gd name="T4" fmla="*/ 4716 w 4716"/>
              <a:gd name="T5" fmla="*/ 1288 h 9007"/>
              <a:gd name="T6" fmla="*/ 4716 w 4716"/>
              <a:gd name="T7" fmla="*/ 7718 h 9007"/>
              <a:gd name="T8" fmla="*/ 3621 w 4716"/>
              <a:gd name="T9" fmla="*/ 8813 h 9007"/>
              <a:gd name="T10" fmla="*/ 363 w 4716"/>
              <a:gd name="T11" fmla="*/ 8813 h 9007"/>
              <a:gd name="T12" fmla="*/ 0 w 4716"/>
              <a:gd name="T13" fmla="*/ 9007 h 9007"/>
              <a:gd name="T14" fmla="*/ 0 w 4716"/>
              <a:gd name="T15" fmla="*/ 0 h 9007"/>
              <a:gd name="T16" fmla="*/ 363 w 4716"/>
              <a:gd name="T17" fmla="*/ 193 h 9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16" h="9007">
                <a:moveTo>
                  <a:pt x="363" y="193"/>
                </a:moveTo>
                <a:lnTo>
                  <a:pt x="3621" y="193"/>
                </a:lnTo>
                <a:cubicBezTo>
                  <a:pt x="4223" y="193"/>
                  <a:pt x="4716" y="686"/>
                  <a:pt x="4716" y="1288"/>
                </a:cubicBezTo>
                <a:lnTo>
                  <a:pt x="4716" y="7718"/>
                </a:lnTo>
                <a:cubicBezTo>
                  <a:pt x="4716" y="8320"/>
                  <a:pt x="4223" y="8813"/>
                  <a:pt x="3621" y="8813"/>
                </a:cubicBezTo>
                <a:lnTo>
                  <a:pt x="363" y="8813"/>
                </a:lnTo>
                <a:cubicBezTo>
                  <a:pt x="212" y="8813"/>
                  <a:pt x="78" y="8890"/>
                  <a:pt x="0" y="9007"/>
                </a:cubicBezTo>
                <a:lnTo>
                  <a:pt x="0" y="0"/>
                </a:lnTo>
                <a:cubicBezTo>
                  <a:pt x="78" y="117"/>
                  <a:pt x="212" y="193"/>
                  <a:pt x="363" y="193"/>
                </a:cubicBez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8918753" y="1916834"/>
            <a:ext cx="1296912" cy="648070"/>
            <a:chOff x="982664" y="1916834"/>
            <a:chExt cx="1296912" cy="648070"/>
          </a:xfrm>
        </p:grpSpPr>
        <p:sp>
          <p:nvSpPr>
            <p:cNvPr id="40" name="同侧圆角矩形 39"/>
            <p:cNvSpPr/>
            <p:nvPr/>
          </p:nvSpPr>
          <p:spPr>
            <a:xfrm rot="5400000">
              <a:off x="1307085" y="1592413"/>
              <a:ext cx="648070" cy="12969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710445" y="1990725"/>
              <a:ext cx="500286" cy="500286"/>
            </a:xfrm>
            <a:prstGeom prst="ellipse">
              <a:avLst/>
            </a:prstGeom>
            <a:solidFill>
              <a:srgbClr val="08B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latin typeface="Agency FB" panose="020B0503020202020204" pitchFamily="34" charset="0"/>
                </a:rPr>
                <a:t>D</a:t>
              </a:r>
              <a:endParaRPr lang="zh-CN" altLang="en-US" sz="32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42" name="TextBox 30"/>
          <p:cNvSpPr txBox="1"/>
          <p:nvPr/>
        </p:nvSpPr>
        <p:spPr>
          <a:xfrm>
            <a:off x="9246190" y="2915985"/>
            <a:ext cx="172215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TextBox 29"/>
          <p:cNvSpPr txBox="1"/>
          <p:nvPr/>
        </p:nvSpPr>
        <p:spPr>
          <a:xfrm>
            <a:off x="9246190" y="3627088"/>
            <a:ext cx="1722156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7975514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2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2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2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50"/>
                            </p:stCondLst>
                            <p:childTnLst>
                              <p:par>
                                <p:cTn id="7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4" grpId="0"/>
      <p:bldP spid="25" grpId="0"/>
      <p:bldP spid="26" grpId="0" animBg="1"/>
      <p:bldP spid="30" grpId="0"/>
      <p:bldP spid="31" grpId="0"/>
      <p:bldP spid="32" grpId="0" animBg="1"/>
      <p:bldP spid="36" grpId="0"/>
      <p:bldP spid="37" grpId="0"/>
      <p:bldP spid="38" grpId="0" animBg="1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5015" y="0"/>
            <a:ext cx="5230367" cy="4417265"/>
          </a:xfrm>
          <a:prstGeom prst="rect">
            <a:avLst/>
          </a:prstGeom>
          <a:blipFill dpi="0" rotWithShape="1">
            <a:blip r:embed="rId3"/>
            <a:srcRect/>
            <a:stretch>
              <a:fillRect l="-5577" r="-42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9302" y="2870486"/>
            <a:ext cx="2337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800" spc="200" dirty="0">
                <a:solidFill>
                  <a:srgbClr val="1A243D"/>
                </a:solidFill>
              </a:rPr>
              <a:t>Culture and honor</a:t>
            </a:r>
            <a:endParaRPr lang="zh-CN" altLang="en-US" kern="800" spc="200" dirty="0">
              <a:solidFill>
                <a:srgbClr val="1A243D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306922" y="3016002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rgbClr val="B4D7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smtClean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91492" y="1872258"/>
            <a:ext cx="4186594" cy="9694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7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文化及荣誉</a:t>
            </a:r>
            <a:endParaRPr lang="zh-CN" altLang="en-US" sz="57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文本框 3"/>
          <p:cNvSpPr txBox="1"/>
          <p:nvPr/>
        </p:nvSpPr>
        <p:spPr>
          <a:xfrm>
            <a:off x="6916910" y="4704010"/>
            <a:ext cx="216024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团队风采</a:t>
            </a:r>
            <a:endParaRPr lang="zh-CN" altLang="en-US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19664" y="357301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品牌价值</a:t>
            </a:r>
            <a:endParaRPr lang="en-US" altLang="zh-CN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831511" y="357301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文化理念</a:t>
            </a:r>
            <a:endParaRPr lang="en-US" altLang="zh-CN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919664" y="4149080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经营理念</a:t>
            </a:r>
            <a:endParaRPr lang="zh-CN" altLang="en-US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831510" y="4149080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企业信条</a:t>
            </a:r>
            <a:endParaRPr lang="en-US" altLang="zh-CN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文本框 3"/>
          <p:cNvSpPr txBox="1"/>
          <p:nvPr/>
        </p:nvSpPr>
        <p:spPr>
          <a:xfrm>
            <a:off x="8815200" y="4692277"/>
            <a:ext cx="216024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企业资质</a:t>
            </a:r>
            <a:endParaRPr lang="zh-CN" altLang="en-US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6921202" y="5282158"/>
            <a:ext cx="216024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荣誉时刻</a:t>
            </a:r>
            <a:endParaRPr lang="zh-CN" altLang="en-US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0583766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3" grpId="0"/>
      <p:bldP spid="35" grpId="0"/>
      <p:bldP spid="18" grpId="0"/>
      <p:bldP spid="29" grpId="0"/>
      <p:bldP spid="30" grpId="0"/>
      <p:bldP spid="31" grpId="0"/>
      <p:bldP spid="32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2857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品牌价值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10165" y="1821887"/>
            <a:ext cx="2229617" cy="1098725"/>
            <a:chOff x="3210165" y="1821887"/>
            <a:chExt cx="2229617" cy="1098725"/>
          </a:xfr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</p:grpSpPr>
        <p:grpSp>
          <p:nvGrpSpPr>
            <p:cNvPr id="4" name="组合 3"/>
            <p:cNvGrpSpPr/>
            <p:nvPr/>
          </p:nvGrpSpPr>
          <p:grpSpPr>
            <a:xfrm>
              <a:off x="3210165" y="1821887"/>
              <a:ext cx="2229617" cy="1098725"/>
              <a:chOff x="3210165" y="1821887"/>
              <a:chExt cx="2229617" cy="1098725"/>
            </a:xfrm>
            <a:grpFill/>
          </p:grpSpPr>
          <p:sp>
            <p:nvSpPr>
              <p:cNvPr id="6" name="任意多边形 5"/>
              <p:cNvSpPr/>
              <p:nvPr/>
            </p:nvSpPr>
            <p:spPr>
              <a:xfrm>
                <a:off x="3210165" y="1821887"/>
                <a:ext cx="2229617" cy="1098725"/>
              </a:xfrm>
              <a:custGeom>
                <a:avLst/>
                <a:gdLst>
                  <a:gd name="connsiteX0" fmla="*/ 1102282 w 2185862"/>
                  <a:gd name="connsiteY0" fmla="*/ 0 h 1075799"/>
                  <a:gd name="connsiteX1" fmla="*/ 1424014 w 2185862"/>
                  <a:gd name="connsiteY1" fmla="*/ 314408 h 1075799"/>
                  <a:gd name="connsiteX2" fmla="*/ 1080299 w 2185862"/>
                  <a:gd name="connsiteY2" fmla="*/ 632592 h 1075799"/>
                  <a:gd name="connsiteX3" fmla="*/ 1754062 w 2185862"/>
                  <a:gd name="connsiteY3" fmla="*/ 634226 h 1075799"/>
                  <a:gd name="connsiteX4" fmla="*/ 2185862 w 2185862"/>
                  <a:gd name="connsiteY4" fmla="*/ 1075799 h 1075799"/>
                  <a:gd name="connsiteX5" fmla="*/ 305667 w 2185862"/>
                  <a:gd name="connsiteY5" fmla="*/ 1066274 h 1075799"/>
                  <a:gd name="connsiteX6" fmla="*/ 305768 w 2185862"/>
                  <a:gd name="connsiteY6" fmla="*/ 1065959 h 1075799"/>
                  <a:gd name="connsiteX7" fmla="*/ 0 w 2185862"/>
                  <a:gd name="connsiteY7" fmla="*/ 1067499 h 1075799"/>
                  <a:gd name="connsiteX8" fmla="*/ 442976 w 2185862"/>
                  <a:gd name="connsiteY8" fmla="*/ 638502 h 1075799"/>
                  <a:gd name="connsiteX9" fmla="*/ 445367 w 2185862"/>
                  <a:gd name="connsiteY9" fmla="*/ 631051 h 1075799"/>
                  <a:gd name="connsiteX10" fmla="*/ 450656 w 2185862"/>
                  <a:gd name="connsiteY10" fmla="*/ 631064 h 107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5862" h="1075799">
                    <a:moveTo>
                      <a:pt x="1102282" y="0"/>
                    </a:moveTo>
                    <a:lnTo>
                      <a:pt x="1424014" y="314408"/>
                    </a:lnTo>
                    <a:lnTo>
                      <a:pt x="1080299" y="632592"/>
                    </a:lnTo>
                    <a:lnTo>
                      <a:pt x="1754062" y="634226"/>
                    </a:lnTo>
                    <a:lnTo>
                      <a:pt x="2185862" y="1075799"/>
                    </a:lnTo>
                    <a:lnTo>
                      <a:pt x="305667" y="1066274"/>
                    </a:lnTo>
                    <a:lnTo>
                      <a:pt x="305768" y="1065959"/>
                    </a:lnTo>
                    <a:lnTo>
                      <a:pt x="0" y="1067499"/>
                    </a:lnTo>
                    <a:lnTo>
                      <a:pt x="442976" y="638502"/>
                    </a:lnTo>
                    <a:lnTo>
                      <a:pt x="445367" y="631051"/>
                    </a:lnTo>
                    <a:lnTo>
                      <a:pt x="450656" y="6310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3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3687153" y="2536849"/>
                <a:ext cx="293487" cy="317202"/>
                <a:chOff x="6127750" y="1165225"/>
                <a:chExt cx="314325" cy="339725"/>
              </a:xfrm>
              <a:grpFill/>
            </p:grpSpPr>
            <p:sp>
              <p:nvSpPr>
                <p:cNvPr id="8" name="Freeform 178"/>
                <p:cNvSpPr>
                  <a:spLocks noEditPoints="1"/>
                </p:cNvSpPr>
                <p:nvPr/>
              </p:nvSpPr>
              <p:spPr bwMode="auto">
                <a:xfrm>
                  <a:off x="6127750" y="1165225"/>
                  <a:ext cx="314325" cy="339725"/>
                </a:xfrm>
                <a:custGeom>
                  <a:avLst/>
                  <a:gdLst>
                    <a:gd name="T0" fmla="*/ 303 w 312"/>
                    <a:gd name="T1" fmla="*/ 78 h 337"/>
                    <a:gd name="T2" fmla="*/ 285 w 312"/>
                    <a:gd name="T3" fmla="*/ 16 h 337"/>
                    <a:gd name="T4" fmla="*/ 273 w 312"/>
                    <a:gd name="T5" fmla="*/ 7 h 337"/>
                    <a:gd name="T6" fmla="*/ 273 w 312"/>
                    <a:gd name="T7" fmla="*/ 7 h 337"/>
                    <a:gd name="T8" fmla="*/ 261 w 312"/>
                    <a:gd name="T9" fmla="*/ 16 h 337"/>
                    <a:gd name="T10" fmla="*/ 218 w 312"/>
                    <a:gd name="T11" fmla="*/ 39 h 337"/>
                    <a:gd name="T12" fmla="*/ 167 w 312"/>
                    <a:gd name="T13" fmla="*/ 8 h 337"/>
                    <a:gd name="T14" fmla="*/ 156 w 312"/>
                    <a:gd name="T15" fmla="*/ 0 h 337"/>
                    <a:gd name="T16" fmla="*/ 156 w 312"/>
                    <a:gd name="T17" fmla="*/ 0 h 337"/>
                    <a:gd name="T18" fmla="*/ 144 w 312"/>
                    <a:gd name="T19" fmla="*/ 8 h 337"/>
                    <a:gd name="T20" fmla="*/ 93 w 312"/>
                    <a:gd name="T21" fmla="*/ 39 h 337"/>
                    <a:gd name="T22" fmla="*/ 50 w 312"/>
                    <a:gd name="T23" fmla="*/ 16 h 337"/>
                    <a:gd name="T24" fmla="*/ 38 w 312"/>
                    <a:gd name="T25" fmla="*/ 7 h 337"/>
                    <a:gd name="T26" fmla="*/ 26 w 312"/>
                    <a:gd name="T27" fmla="*/ 16 h 337"/>
                    <a:gd name="T28" fmla="*/ 8 w 312"/>
                    <a:gd name="T29" fmla="*/ 78 h 337"/>
                    <a:gd name="T30" fmla="*/ 18 w 312"/>
                    <a:gd name="T31" fmla="*/ 212 h 337"/>
                    <a:gd name="T32" fmla="*/ 151 w 312"/>
                    <a:gd name="T33" fmla="*/ 336 h 337"/>
                    <a:gd name="T34" fmla="*/ 156 w 312"/>
                    <a:gd name="T35" fmla="*/ 337 h 337"/>
                    <a:gd name="T36" fmla="*/ 160 w 312"/>
                    <a:gd name="T37" fmla="*/ 336 h 337"/>
                    <a:gd name="T38" fmla="*/ 294 w 312"/>
                    <a:gd name="T39" fmla="*/ 212 h 337"/>
                    <a:gd name="T40" fmla="*/ 303 w 312"/>
                    <a:gd name="T41" fmla="*/ 78 h 337"/>
                    <a:gd name="T42" fmla="*/ 269 w 312"/>
                    <a:gd name="T43" fmla="*/ 201 h 337"/>
                    <a:gd name="T44" fmla="*/ 156 w 312"/>
                    <a:gd name="T45" fmla="*/ 307 h 337"/>
                    <a:gd name="T46" fmla="*/ 42 w 312"/>
                    <a:gd name="T47" fmla="*/ 201 h 337"/>
                    <a:gd name="T48" fmla="*/ 34 w 312"/>
                    <a:gd name="T49" fmla="*/ 85 h 337"/>
                    <a:gd name="T50" fmla="*/ 43 w 312"/>
                    <a:gd name="T51" fmla="*/ 50 h 337"/>
                    <a:gd name="T52" fmla="*/ 93 w 312"/>
                    <a:gd name="T53" fmla="*/ 69 h 337"/>
                    <a:gd name="T54" fmla="*/ 156 w 312"/>
                    <a:gd name="T55" fmla="*/ 39 h 337"/>
                    <a:gd name="T56" fmla="*/ 218 w 312"/>
                    <a:gd name="T57" fmla="*/ 69 h 337"/>
                    <a:gd name="T58" fmla="*/ 269 w 312"/>
                    <a:gd name="T59" fmla="*/ 50 h 337"/>
                    <a:gd name="T60" fmla="*/ 269 w 312"/>
                    <a:gd name="T61" fmla="*/ 201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12" h="337">
                      <a:moveTo>
                        <a:pt x="303" y="78"/>
                      </a:moveTo>
                      <a:cubicBezTo>
                        <a:pt x="297" y="42"/>
                        <a:pt x="286" y="17"/>
                        <a:pt x="285" y="16"/>
                      </a:cubicBezTo>
                      <a:cubicBezTo>
                        <a:pt x="283" y="11"/>
                        <a:pt x="279" y="7"/>
                        <a:pt x="273" y="7"/>
                      </a:cubicBezTo>
                      <a:cubicBezTo>
                        <a:pt x="273" y="7"/>
                        <a:pt x="273" y="7"/>
                        <a:pt x="273" y="7"/>
                      </a:cubicBezTo>
                      <a:cubicBezTo>
                        <a:pt x="268" y="7"/>
                        <a:pt x="264" y="10"/>
                        <a:pt x="261" y="16"/>
                      </a:cubicBezTo>
                      <a:cubicBezTo>
                        <a:pt x="260" y="17"/>
                        <a:pt x="249" y="39"/>
                        <a:pt x="218" y="39"/>
                      </a:cubicBezTo>
                      <a:cubicBezTo>
                        <a:pt x="186" y="39"/>
                        <a:pt x="168" y="10"/>
                        <a:pt x="167" y="8"/>
                      </a:cubicBezTo>
                      <a:cubicBezTo>
                        <a:pt x="165" y="3"/>
                        <a:pt x="161" y="0"/>
                        <a:pt x="156" y="0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1" y="0"/>
                        <a:pt x="147" y="3"/>
                        <a:pt x="144" y="8"/>
                      </a:cubicBezTo>
                      <a:cubicBezTo>
                        <a:pt x="143" y="9"/>
                        <a:pt x="126" y="39"/>
                        <a:pt x="93" y="39"/>
                      </a:cubicBezTo>
                      <a:cubicBezTo>
                        <a:pt x="62" y="39"/>
                        <a:pt x="51" y="17"/>
                        <a:pt x="50" y="16"/>
                      </a:cubicBezTo>
                      <a:cubicBezTo>
                        <a:pt x="48" y="10"/>
                        <a:pt x="43" y="7"/>
                        <a:pt x="38" y="7"/>
                      </a:cubicBezTo>
                      <a:cubicBezTo>
                        <a:pt x="33" y="7"/>
                        <a:pt x="28" y="10"/>
                        <a:pt x="26" y="16"/>
                      </a:cubicBezTo>
                      <a:cubicBezTo>
                        <a:pt x="26" y="17"/>
                        <a:pt x="15" y="42"/>
                        <a:pt x="8" y="78"/>
                      </a:cubicBezTo>
                      <a:cubicBezTo>
                        <a:pt x="0" y="127"/>
                        <a:pt x="3" y="173"/>
                        <a:pt x="18" y="212"/>
                      </a:cubicBezTo>
                      <a:cubicBezTo>
                        <a:pt x="39" y="269"/>
                        <a:pt x="84" y="311"/>
                        <a:pt x="151" y="336"/>
                      </a:cubicBezTo>
                      <a:cubicBezTo>
                        <a:pt x="153" y="337"/>
                        <a:pt x="154" y="337"/>
                        <a:pt x="156" y="337"/>
                      </a:cubicBezTo>
                      <a:cubicBezTo>
                        <a:pt x="157" y="337"/>
                        <a:pt x="159" y="337"/>
                        <a:pt x="160" y="336"/>
                      </a:cubicBezTo>
                      <a:cubicBezTo>
                        <a:pt x="228" y="311"/>
                        <a:pt x="273" y="269"/>
                        <a:pt x="294" y="212"/>
                      </a:cubicBezTo>
                      <a:cubicBezTo>
                        <a:pt x="309" y="173"/>
                        <a:pt x="312" y="127"/>
                        <a:pt x="303" y="78"/>
                      </a:cubicBezTo>
                      <a:close/>
                      <a:moveTo>
                        <a:pt x="269" y="201"/>
                      </a:moveTo>
                      <a:cubicBezTo>
                        <a:pt x="251" y="248"/>
                        <a:pt x="213" y="284"/>
                        <a:pt x="156" y="307"/>
                      </a:cubicBezTo>
                      <a:cubicBezTo>
                        <a:pt x="98" y="284"/>
                        <a:pt x="60" y="248"/>
                        <a:pt x="42" y="201"/>
                      </a:cubicBezTo>
                      <a:cubicBezTo>
                        <a:pt x="26" y="159"/>
                        <a:pt x="29" y="115"/>
                        <a:pt x="34" y="85"/>
                      </a:cubicBezTo>
                      <a:cubicBezTo>
                        <a:pt x="37" y="71"/>
                        <a:pt x="40" y="60"/>
                        <a:pt x="43" y="50"/>
                      </a:cubicBezTo>
                      <a:cubicBezTo>
                        <a:pt x="53" y="60"/>
                        <a:pt x="70" y="69"/>
                        <a:pt x="93" y="69"/>
                      </a:cubicBezTo>
                      <a:cubicBezTo>
                        <a:pt x="123" y="69"/>
                        <a:pt x="144" y="52"/>
                        <a:pt x="156" y="39"/>
                      </a:cubicBezTo>
                      <a:cubicBezTo>
                        <a:pt x="168" y="52"/>
                        <a:pt x="188" y="69"/>
                        <a:pt x="218" y="69"/>
                      </a:cubicBezTo>
                      <a:cubicBezTo>
                        <a:pt x="242" y="69"/>
                        <a:pt x="258" y="60"/>
                        <a:pt x="269" y="50"/>
                      </a:cubicBezTo>
                      <a:cubicBezTo>
                        <a:pt x="278" y="82"/>
                        <a:pt x="291" y="144"/>
                        <a:pt x="269" y="2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  <p:sp>
              <p:nvSpPr>
                <p:cNvPr id="9" name="Freeform 179"/>
                <p:cNvSpPr>
                  <a:spLocks/>
                </p:cNvSpPr>
                <p:nvPr/>
              </p:nvSpPr>
              <p:spPr bwMode="auto">
                <a:xfrm>
                  <a:off x="6259513" y="1247775"/>
                  <a:ext cx="50800" cy="122238"/>
                </a:xfrm>
                <a:custGeom>
                  <a:avLst/>
                  <a:gdLst>
                    <a:gd name="T0" fmla="*/ 42 w 50"/>
                    <a:gd name="T1" fmla="*/ 122 h 122"/>
                    <a:gd name="T2" fmla="*/ 50 w 50"/>
                    <a:gd name="T3" fmla="*/ 0 h 122"/>
                    <a:gd name="T4" fmla="*/ 0 w 50"/>
                    <a:gd name="T5" fmla="*/ 0 h 122"/>
                    <a:gd name="T6" fmla="*/ 8 w 50"/>
                    <a:gd name="T7" fmla="*/ 122 h 122"/>
                    <a:gd name="T8" fmla="*/ 42 w 50"/>
                    <a:gd name="T9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22">
                      <a:moveTo>
                        <a:pt x="42" y="122"/>
                      </a:moveTo>
                      <a:cubicBezTo>
                        <a:pt x="45" y="82"/>
                        <a:pt x="47" y="41"/>
                        <a:pt x="50" y="0"/>
                      </a:cubicBezTo>
                      <a:cubicBezTo>
                        <a:pt x="33" y="0"/>
                        <a:pt x="17" y="0"/>
                        <a:pt x="0" y="0"/>
                      </a:cubicBezTo>
                      <a:cubicBezTo>
                        <a:pt x="3" y="41"/>
                        <a:pt x="5" y="82"/>
                        <a:pt x="8" y="122"/>
                      </a:cubicBezTo>
                      <a:cubicBezTo>
                        <a:pt x="19" y="122"/>
                        <a:pt x="31" y="122"/>
                        <a:pt x="42" y="1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  <p:sp>
              <p:nvSpPr>
                <p:cNvPr id="10" name="Oval 180"/>
                <p:cNvSpPr>
                  <a:spLocks noChangeArrowheads="1"/>
                </p:cNvSpPr>
                <p:nvPr/>
              </p:nvSpPr>
              <p:spPr bwMode="auto">
                <a:xfrm>
                  <a:off x="6259513" y="1382713"/>
                  <a:ext cx="50800" cy="50800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5" name="矩形 4"/>
            <p:cNvSpPr>
              <a:spLocks noChangeArrowheads="1"/>
            </p:cNvSpPr>
            <p:nvPr/>
          </p:nvSpPr>
          <p:spPr bwMode="auto">
            <a:xfrm>
              <a:off x="4238935" y="2554836"/>
              <a:ext cx="856631" cy="2846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68573" tIns="34287" rIns="68573" bIns="34287">
              <a:spAutoFit/>
            </a:bodyPr>
            <a:lstStyle/>
            <a:p>
              <a:pPr algn="ctr"/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623780" y="3545311"/>
            <a:ext cx="2541119" cy="1107190"/>
            <a:chOff x="4623780" y="3545311"/>
            <a:chExt cx="2541119" cy="1107190"/>
          </a:xfrm>
        </p:grpSpPr>
        <p:grpSp>
          <p:nvGrpSpPr>
            <p:cNvPr id="12" name="组合 11"/>
            <p:cNvGrpSpPr/>
            <p:nvPr/>
          </p:nvGrpSpPr>
          <p:grpSpPr>
            <a:xfrm>
              <a:off x="4623780" y="3545311"/>
              <a:ext cx="2541119" cy="1107190"/>
              <a:chOff x="4623780" y="3545311"/>
              <a:chExt cx="2541119" cy="1107190"/>
            </a:xfrm>
          </p:grpSpPr>
          <p:sp>
            <p:nvSpPr>
              <p:cNvPr id="14" name="任意多边形 13"/>
              <p:cNvSpPr/>
              <p:nvPr/>
            </p:nvSpPr>
            <p:spPr>
              <a:xfrm>
                <a:off x="4623780" y="3545311"/>
                <a:ext cx="2541119" cy="1107190"/>
              </a:xfrm>
              <a:custGeom>
                <a:avLst/>
                <a:gdLst>
                  <a:gd name="connsiteX0" fmla="*/ 1426945 w 4106013"/>
                  <a:gd name="connsiteY0" fmla="*/ 0 h 1084709"/>
                  <a:gd name="connsiteX1" fmla="*/ 1728455 w 4106013"/>
                  <a:gd name="connsiteY1" fmla="*/ 302403 h 1084709"/>
                  <a:gd name="connsiteX2" fmla="*/ 1288915 w 4106013"/>
                  <a:gd name="connsiteY2" fmla="*/ 645236 h 1084709"/>
                  <a:gd name="connsiteX3" fmla="*/ 4106013 w 4106013"/>
                  <a:gd name="connsiteY3" fmla="*/ 645236 h 1084709"/>
                  <a:gd name="connsiteX4" fmla="*/ 4106013 w 4106013"/>
                  <a:gd name="connsiteY4" fmla="*/ 1077284 h 1084709"/>
                  <a:gd name="connsiteX5" fmla="*/ 486636 w 4106013"/>
                  <a:gd name="connsiteY5" fmla="*/ 1083634 h 1084709"/>
                  <a:gd name="connsiteX6" fmla="*/ 486757 w 4106013"/>
                  <a:gd name="connsiteY6" fmla="*/ 1083106 h 1084709"/>
                  <a:gd name="connsiteX7" fmla="*/ 0 w 4106013"/>
                  <a:gd name="connsiteY7" fmla="*/ 1084709 h 1084709"/>
                  <a:gd name="connsiteX0" fmla="*/ 1426945 w 4106013"/>
                  <a:gd name="connsiteY0" fmla="*/ 0 h 1084709"/>
                  <a:gd name="connsiteX1" fmla="*/ 1728455 w 4106013"/>
                  <a:gd name="connsiteY1" fmla="*/ 302403 h 1084709"/>
                  <a:gd name="connsiteX2" fmla="*/ 1288915 w 4106013"/>
                  <a:gd name="connsiteY2" fmla="*/ 645236 h 1084709"/>
                  <a:gd name="connsiteX3" fmla="*/ 2038171 w 4106013"/>
                  <a:gd name="connsiteY3" fmla="*/ 645289 h 1084709"/>
                  <a:gd name="connsiteX4" fmla="*/ 4106013 w 4106013"/>
                  <a:gd name="connsiteY4" fmla="*/ 645236 h 1084709"/>
                  <a:gd name="connsiteX5" fmla="*/ 4106013 w 4106013"/>
                  <a:gd name="connsiteY5" fmla="*/ 1077284 h 1084709"/>
                  <a:gd name="connsiteX6" fmla="*/ 486636 w 4106013"/>
                  <a:gd name="connsiteY6" fmla="*/ 1083634 h 1084709"/>
                  <a:gd name="connsiteX7" fmla="*/ 486757 w 4106013"/>
                  <a:gd name="connsiteY7" fmla="*/ 1083106 h 1084709"/>
                  <a:gd name="connsiteX8" fmla="*/ 0 w 4106013"/>
                  <a:gd name="connsiteY8" fmla="*/ 1084709 h 1084709"/>
                  <a:gd name="connsiteX9" fmla="*/ 1426945 w 4106013"/>
                  <a:gd name="connsiteY9" fmla="*/ 0 h 1084709"/>
                  <a:gd name="connsiteX0" fmla="*/ 1426945 w 4106013"/>
                  <a:gd name="connsiteY0" fmla="*/ 0 h 1084709"/>
                  <a:gd name="connsiteX1" fmla="*/ 1728455 w 4106013"/>
                  <a:gd name="connsiteY1" fmla="*/ 302403 h 1084709"/>
                  <a:gd name="connsiteX2" fmla="*/ 1288915 w 4106013"/>
                  <a:gd name="connsiteY2" fmla="*/ 645236 h 1084709"/>
                  <a:gd name="connsiteX3" fmla="*/ 2038171 w 4106013"/>
                  <a:gd name="connsiteY3" fmla="*/ 645289 h 1084709"/>
                  <a:gd name="connsiteX4" fmla="*/ 4106013 w 4106013"/>
                  <a:gd name="connsiteY4" fmla="*/ 645236 h 1084709"/>
                  <a:gd name="connsiteX5" fmla="*/ 4106013 w 4106013"/>
                  <a:gd name="connsiteY5" fmla="*/ 1077284 h 1084709"/>
                  <a:gd name="connsiteX6" fmla="*/ 486636 w 4106013"/>
                  <a:gd name="connsiteY6" fmla="*/ 1083634 h 1084709"/>
                  <a:gd name="connsiteX7" fmla="*/ 486757 w 4106013"/>
                  <a:gd name="connsiteY7" fmla="*/ 1083106 h 1084709"/>
                  <a:gd name="connsiteX8" fmla="*/ 0 w 4106013"/>
                  <a:gd name="connsiteY8" fmla="*/ 1084709 h 1084709"/>
                  <a:gd name="connsiteX9" fmla="*/ 1426945 w 4106013"/>
                  <a:gd name="connsiteY9" fmla="*/ 0 h 1084709"/>
                  <a:gd name="connsiteX0" fmla="*/ 1426945 w 4106013"/>
                  <a:gd name="connsiteY0" fmla="*/ 0 h 1084709"/>
                  <a:gd name="connsiteX1" fmla="*/ 1728455 w 4106013"/>
                  <a:gd name="connsiteY1" fmla="*/ 302403 h 1084709"/>
                  <a:gd name="connsiteX2" fmla="*/ 1288915 w 4106013"/>
                  <a:gd name="connsiteY2" fmla="*/ 645236 h 1084709"/>
                  <a:gd name="connsiteX3" fmla="*/ 2038171 w 4106013"/>
                  <a:gd name="connsiteY3" fmla="*/ 645289 h 1084709"/>
                  <a:gd name="connsiteX4" fmla="*/ 4106013 w 4106013"/>
                  <a:gd name="connsiteY4" fmla="*/ 645236 h 1084709"/>
                  <a:gd name="connsiteX5" fmla="*/ 4106013 w 4106013"/>
                  <a:gd name="connsiteY5" fmla="*/ 1077284 h 1084709"/>
                  <a:gd name="connsiteX6" fmla="*/ 2490608 w 4106013"/>
                  <a:gd name="connsiteY6" fmla="*/ 1078676 h 1084709"/>
                  <a:gd name="connsiteX7" fmla="*/ 486636 w 4106013"/>
                  <a:gd name="connsiteY7" fmla="*/ 1083634 h 1084709"/>
                  <a:gd name="connsiteX8" fmla="*/ 486757 w 4106013"/>
                  <a:gd name="connsiteY8" fmla="*/ 1083106 h 1084709"/>
                  <a:gd name="connsiteX9" fmla="*/ 0 w 4106013"/>
                  <a:gd name="connsiteY9" fmla="*/ 1084709 h 1084709"/>
                  <a:gd name="connsiteX10" fmla="*/ 1426945 w 4106013"/>
                  <a:gd name="connsiteY10" fmla="*/ 0 h 1084709"/>
                  <a:gd name="connsiteX0" fmla="*/ 1426945 w 4106013"/>
                  <a:gd name="connsiteY0" fmla="*/ 0 h 1084709"/>
                  <a:gd name="connsiteX1" fmla="*/ 1728455 w 4106013"/>
                  <a:gd name="connsiteY1" fmla="*/ 302403 h 1084709"/>
                  <a:gd name="connsiteX2" fmla="*/ 1288915 w 4106013"/>
                  <a:gd name="connsiteY2" fmla="*/ 645236 h 1084709"/>
                  <a:gd name="connsiteX3" fmla="*/ 2038171 w 4106013"/>
                  <a:gd name="connsiteY3" fmla="*/ 645289 h 1084709"/>
                  <a:gd name="connsiteX4" fmla="*/ 4106013 w 4106013"/>
                  <a:gd name="connsiteY4" fmla="*/ 645236 h 1084709"/>
                  <a:gd name="connsiteX5" fmla="*/ 4106013 w 4106013"/>
                  <a:gd name="connsiteY5" fmla="*/ 1077284 h 1084709"/>
                  <a:gd name="connsiteX6" fmla="*/ 3066871 w 4106013"/>
                  <a:gd name="connsiteY6" fmla="*/ 1073914 h 1084709"/>
                  <a:gd name="connsiteX7" fmla="*/ 2490608 w 4106013"/>
                  <a:gd name="connsiteY7" fmla="*/ 1078676 h 1084709"/>
                  <a:gd name="connsiteX8" fmla="*/ 486636 w 4106013"/>
                  <a:gd name="connsiteY8" fmla="*/ 1083634 h 1084709"/>
                  <a:gd name="connsiteX9" fmla="*/ 486757 w 4106013"/>
                  <a:gd name="connsiteY9" fmla="*/ 1083106 h 1084709"/>
                  <a:gd name="connsiteX10" fmla="*/ 0 w 4106013"/>
                  <a:gd name="connsiteY10" fmla="*/ 1084709 h 1084709"/>
                  <a:gd name="connsiteX11" fmla="*/ 1426945 w 4106013"/>
                  <a:gd name="connsiteY11" fmla="*/ 0 h 1084709"/>
                  <a:gd name="connsiteX0" fmla="*/ 1426945 w 4106013"/>
                  <a:gd name="connsiteY0" fmla="*/ 0 h 1084709"/>
                  <a:gd name="connsiteX1" fmla="*/ 1728455 w 4106013"/>
                  <a:gd name="connsiteY1" fmla="*/ 302403 h 1084709"/>
                  <a:gd name="connsiteX2" fmla="*/ 1288915 w 4106013"/>
                  <a:gd name="connsiteY2" fmla="*/ 645236 h 1084709"/>
                  <a:gd name="connsiteX3" fmla="*/ 2038171 w 4106013"/>
                  <a:gd name="connsiteY3" fmla="*/ 645289 h 1084709"/>
                  <a:gd name="connsiteX4" fmla="*/ 4106013 w 4106013"/>
                  <a:gd name="connsiteY4" fmla="*/ 1077284 h 1084709"/>
                  <a:gd name="connsiteX5" fmla="*/ 3066871 w 4106013"/>
                  <a:gd name="connsiteY5" fmla="*/ 1073914 h 1084709"/>
                  <a:gd name="connsiteX6" fmla="*/ 2490608 w 4106013"/>
                  <a:gd name="connsiteY6" fmla="*/ 1078676 h 1084709"/>
                  <a:gd name="connsiteX7" fmla="*/ 486636 w 4106013"/>
                  <a:gd name="connsiteY7" fmla="*/ 1083634 h 1084709"/>
                  <a:gd name="connsiteX8" fmla="*/ 486757 w 4106013"/>
                  <a:gd name="connsiteY8" fmla="*/ 1083106 h 1084709"/>
                  <a:gd name="connsiteX9" fmla="*/ 0 w 4106013"/>
                  <a:gd name="connsiteY9" fmla="*/ 1084709 h 1084709"/>
                  <a:gd name="connsiteX10" fmla="*/ 1426945 w 4106013"/>
                  <a:gd name="connsiteY10" fmla="*/ 0 h 1084709"/>
                  <a:gd name="connsiteX0" fmla="*/ 1426945 w 3066871"/>
                  <a:gd name="connsiteY0" fmla="*/ 0 h 1084709"/>
                  <a:gd name="connsiteX1" fmla="*/ 1728455 w 3066871"/>
                  <a:gd name="connsiteY1" fmla="*/ 302403 h 1084709"/>
                  <a:gd name="connsiteX2" fmla="*/ 1288915 w 3066871"/>
                  <a:gd name="connsiteY2" fmla="*/ 645236 h 1084709"/>
                  <a:gd name="connsiteX3" fmla="*/ 2038171 w 3066871"/>
                  <a:gd name="connsiteY3" fmla="*/ 645289 h 1084709"/>
                  <a:gd name="connsiteX4" fmla="*/ 3066871 w 3066871"/>
                  <a:gd name="connsiteY4" fmla="*/ 1073914 h 1084709"/>
                  <a:gd name="connsiteX5" fmla="*/ 2490608 w 3066871"/>
                  <a:gd name="connsiteY5" fmla="*/ 1078676 h 1084709"/>
                  <a:gd name="connsiteX6" fmla="*/ 486636 w 3066871"/>
                  <a:gd name="connsiteY6" fmla="*/ 1083634 h 1084709"/>
                  <a:gd name="connsiteX7" fmla="*/ 486757 w 3066871"/>
                  <a:gd name="connsiteY7" fmla="*/ 1083106 h 1084709"/>
                  <a:gd name="connsiteX8" fmla="*/ 0 w 3066871"/>
                  <a:gd name="connsiteY8" fmla="*/ 1084709 h 1084709"/>
                  <a:gd name="connsiteX9" fmla="*/ 1426945 w 3066871"/>
                  <a:gd name="connsiteY9" fmla="*/ 0 h 1084709"/>
                  <a:gd name="connsiteX0" fmla="*/ 1426945 w 2490608"/>
                  <a:gd name="connsiteY0" fmla="*/ 0 h 1084709"/>
                  <a:gd name="connsiteX1" fmla="*/ 1728455 w 2490608"/>
                  <a:gd name="connsiteY1" fmla="*/ 302403 h 1084709"/>
                  <a:gd name="connsiteX2" fmla="*/ 1288915 w 2490608"/>
                  <a:gd name="connsiteY2" fmla="*/ 645236 h 1084709"/>
                  <a:gd name="connsiteX3" fmla="*/ 2038171 w 2490608"/>
                  <a:gd name="connsiteY3" fmla="*/ 645289 h 1084709"/>
                  <a:gd name="connsiteX4" fmla="*/ 2490608 w 2490608"/>
                  <a:gd name="connsiteY4" fmla="*/ 1078676 h 1084709"/>
                  <a:gd name="connsiteX5" fmla="*/ 486636 w 2490608"/>
                  <a:gd name="connsiteY5" fmla="*/ 1083634 h 1084709"/>
                  <a:gd name="connsiteX6" fmla="*/ 486757 w 2490608"/>
                  <a:gd name="connsiteY6" fmla="*/ 1083106 h 1084709"/>
                  <a:gd name="connsiteX7" fmla="*/ 0 w 2490608"/>
                  <a:gd name="connsiteY7" fmla="*/ 1084709 h 1084709"/>
                  <a:gd name="connsiteX8" fmla="*/ 1426945 w 2490608"/>
                  <a:gd name="connsiteY8" fmla="*/ 0 h 1084709"/>
                  <a:gd name="connsiteX0" fmla="*/ 1426945 w 2490608"/>
                  <a:gd name="connsiteY0" fmla="*/ 0 h 1084709"/>
                  <a:gd name="connsiteX1" fmla="*/ 1728455 w 2490608"/>
                  <a:gd name="connsiteY1" fmla="*/ 302403 h 1084709"/>
                  <a:gd name="connsiteX2" fmla="*/ 1288915 w 2490608"/>
                  <a:gd name="connsiteY2" fmla="*/ 645236 h 1084709"/>
                  <a:gd name="connsiteX3" fmla="*/ 2063571 w 2490608"/>
                  <a:gd name="connsiteY3" fmla="*/ 642114 h 1084709"/>
                  <a:gd name="connsiteX4" fmla="*/ 2490608 w 2490608"/>
                  <a:gd name="connsiteY4" fmla="*/ 1078676 h 1084709"/>
                  <a:gd name="connsiteX5" fmla="*/ 486636 w 2490608"/>
                  <a:gd name="connsiteY5" fmla="*/ 1083634 h 1084709"/>
                  <a:gd name="connsiteX6" fmla="*/ 486757 w 2490608"/>
                  <a:gd name="connsiteY6" fmla="*/ 1083106 h 1084709"/>
                  <a:gd name="connsiteX7" fmla="*/ 0 w 2490608"/>
                  <a:gd name="connsiteY7" fmla="*/ 1084709 h 1084709"/>
                  <a:gd name="connsiteX8" fmla="*/ 1426945 w 2490608"/>
                  <a:gd name="connsiteY8" fmla="*/ 0 h 1084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0608" h="1084709">
                    <a:moveTo>
                      <a:pt x="1426945" y="0"/>
                    </a:moveTo>
                    <a:lnTo>
                      <a:pt x="1728455" y="302403"/>
                    </a:lnTo>
                    <a:lnTo>
                      <a:pt x="1288915" y="645236"/>
                    </a:lnTo>
                    <a:lnTo>
                      <a:pt x="2063571" y="642114"/>
                    </a:lnTo>
                    <a:lnTo>
                      <a:pt x="2490608" y="1078676"/>
                    </a:lnTo>
                    <a:lnTo>
                      <a:pt x="486636" y="1083634"/>
                    </a:lnTo>
                    <a:cubicBezTo>
                      <a:pt x="486676" y="1083458"/>
                      <a:pt x="486717" y="1083282"/>
                      <a:pt x="486757" y="1083106"/>
                    </a:cubicBezTo>
                    <a:lnTo>
                      <a:pt x="0" y="1084709"/>
                    </a:lnTo>
                    <a:lnTo>
                      <a:pt x="1426945" y="0"/>
                    </a:lnTo>
                    <a:close/>
                  </a:path>
                </a:pathLst>
              </a:custGeom>
              <a:solidFill>
                <a:srgbClr val="B4D75B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3"/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5303118" y="4207675"/>
                <a:ext cx="303806" cy="432828"/>
                <a:chOff x="7896225" y="2422639"/>
                <a:chExt cx="360015" cy="512910"/>
              </a:xfrm>
              <a:solidFill>
                <a:schemeClr val="bg1"/>
              </a:solidFill>
            </p:grpSpPr>
            <p:sp>
              <p:nvSpPr>
                <p:cNvPr id="16" name="Freeform 775"/>
                <p:cNvSpPr>
                  <a:spLocks noEditPoints="1"/>
                </p:cNvSpPr>
                <p:nvPr/>
              </p:nvSpPr>
              <p:spPr bwMode="auto">
                <a:xfrm>
                  <a:off x="8075788" y="2935549"/>
                  <a:ext cx="14223" cy="0"/>
                </a:xfrm>
                <a:custGeom>
                  <a:avLst/>
                  <a:gdLst>
                    <a:gd name="T0" fmla="*/ 1 w 15"/>
                    <a:gd name="T1" fmla="*/ 0 w 15"/>
                    <a:gd name="T2" fmla="*/ 0 w 15"/>
                    <a:gd name="T3" fmla="*/ 1 w 15"/>
                    <a:gd name="T4" fmla="*/ 2 w 15"/>
                    <a:gd name="T5" fmla="*/ 2 w 15"/>
                    <a:gd name="T6" fmla="*/ 2 w 15"/>
                    <a:gd name="T7" fmla="*/ 3 w 15"/>
                    <a:gd name="T8" fmla="*/ 3 w 15"/>
                    <a:gd name="T9" fmla="*/ 3 w 15"/>
                    <a:gd name="T10" fmla="*/ 4 w 15"/>
                    <a:gd name="T11" fmla="*/ 4 w 15"/>
                    <a:gd name="T12" fmla="*/ 4 w 15"/>
                    <a:gd name="T13" fmla="*/ 5 w 15"/>
                    <a:gd name="T14" fmla="*/ 5 w 15"/>
                    <a:gd name="T15" fmla="*/ 5 w 15"/>
                    <a:gd name="T16" fmla="*/ 6 w 15"/>
                    <a:gd name="T17" fmla="*/ 6 w 15"/>
                    <a:gd name="T18" fmla="*/ 6 w 15"/>
                    <a:gd name="T19" fmla="*/ 7 w 15"/>
                    <a:gd name="T20" fmla="*/ 7 w 15"/>
                    <a:gd name="T21" fmla="*/ 7 w 15"/>
                    <a:gd name="T22" fmla="*/ 8 w 15"/>
                    <a:gd name="T23" fmla="*/ 8 w 15"/>
                    <a:gd name="T24" fmla="*/ 8 w 15"/>
                    <a:gd name="T25" fmla="*/ 9 w 15"/>
                    <a:gd name="T26" fmla="*/ 9 w 15"/>
                    <a:gd name="T27" fmla="*/ 9 w 15"/>
                    <a:gd name="T28" fmla="*/ 10 w 15"/>
                    <a:gd name="T29" fmla="*/ 10 w 15"/>
                    <a:gd name="T30" fmla="*/ 10 w 15"/>
                    <a:gd name="T31" fmla="*/ 12 w 15"/>
                    <a:gd name="T32" fmla="*/ 12 w 15"/>
                    <a:gd name="T33" fmla="*/ 13 w 15"/>
                    <a:gd name="T34" fmla="*/ 13 w 15"/>
                    <a:gd name="T35" fmla="*/ 13 w 15"/>
                    <a:gd name="T36" fmla="*/ 13 w 15"/>
                    <a:gd name="T37" fmla="*/ 14 w 15"/>
                    <a:gd name="T38" fmla="*/ 14 w 15"/>
                    <a:gd name="T39" fmla="*/ 14 w 15"/>
                    <a:gd name="T40" fmla="*/ 15 w 15"/>
                    <a:gd name="T41" fmla="*/ 15 w 15"/>
                    <a:gd name="T4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  <a:cxn ang="0">
                      <a:pos x="T16" y="0"/>
                    </a:cxn>
                    <a:cxn ang="0">
                      <a:pos x="T17" y="0"/>
                    </a:cxn>
                    <a:cxn ang="0">
                      <a:pos x="T18" y="0"/>
                    </a:cxn>
                    <a:cxn ang="0">
                      <a:pos x="T19" y="0"/>
                    </a:cxn>
                    <a:cxn ang="0">
                      <a:pos x="T20" y="0"/>
                    </a:cxn>
                    <a:cxn ang="0">
                      <a:pos x="T21" y="0"/>
                    </a:cxn>
                    <a:cxn ang="0">
                      <a:pos x="T22" y="0"/>
                    </a:cxn>
                    <a:cxn ang="0">
                      <a:pos x="T23" y="0"/>
                    </a:cxn>
                    <a:cxn ang="0">
                      <a:pos x="T24" y="0"/>
                    </a:cxn>
                    <a:cxn ang="0">
                      <a:pos x="T25" y="0"/>
                    </a:cxn>
                    <a:cxn ang="0">
                      <a:pos x="T26" y="0"/>
                    </a:cxn>
                    <a:cxn ang="0">
                      <a:pos x="T27" y="0"/>
                    </a:cxn>
                    <a:cxn ang="0">
                      <a:pos x="T28" y="0"/>
                    </a:cxn>
                    <a:cxn ang="0">
                      <a:pos x="T29" y="0"/>
                    </a:cxn>
                    <a:cxn ang="0">
                      <a:pos x="T30" y="0"/>
                    </a:cxn>
                    <a:cxn ang="0">
                      <a:pos x="T31" y="0"/>
                    </a:cxn>
                    <a:cxn ang="0">
                      <a:pos x="T32" y="0"/>
                    </a:cxn>
                    <a:cxn ang="0">
                      <a:pos x="T33" y="0"/>
                    </a:cxn>
                    <a:cxn ang="0">
                      <a:pos x="T34" y="0"/>
                    </a:cxn>
                    <a:cxn ang="0">
                      <a:pos x="T35" y="0"/>
                    </a:cxn>
                    <a:cxn ang="0">
                      <a:pos x="T36" y="0"/>
                    </a:cxn>
                    <a:cxn ang="0">
                      <a:pos x="T37" y="0"/>
                    </a:cxn>
                    <a:cxn ang="0">
                      <a:pos x="T38" y="0"/>
                    </a:cxn>
                    <a:cxn ang="0">
                      <a:pos x="T39" y="0"/>
                    </a:cxn>
                    <a:cxn ang="0">
                      <a:pos x="T40" y="0"/>
                    </a:cxn>
                    <a:cxn ang="0">
                      <a:pos x="T41" y="0"/>
                    </a:cxn>
                    <a:cxn ang="0">
                      <a:pos x="T42" y="0"/>
                    </a:cxn>
                  </a:cxnLst>
                  <a:rect l="0" t="0" r="r" b="b"/>
                  <a:pathLst>
                    <a:path w="15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moveTo>
                        <a:pt x="3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3" y="0"/>
                      </a:cubicBezTo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moveTo>
                        <a:pt x="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moveTo>
                        <a:pt x="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moveTo>
                        <a:pt x="6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6" y="0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moveTo>
                        <a:pt x="7" y="0"/>
                      </a:moveTo>
                      <a:cubicBezTo>
                        <a:pt x="7" y="0"/>
                        <a:pt x="6" y="0"/>
                        <a:pt x="6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moveTo>
                        <a:pt x="8" y="0"/>
                      </a:moveTo>
                      <a:cubicBezTo>
                        <a:pt x="8" y="0"/>
                        <a:pt x="7" y="0"/>
                        <a:pt x="7" y="0"/>
                      </a:cubicBezTo>
                      <a:cubicBezTo>
                        <a:pt x="7" y="0"/>
                        <a:pt x="8" y="0"/>
                        <a:pt x="8" y="0"/>
                      </a:cubicBezTo>
                      <a:moveTo>
                        <a:pt x="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moveTo>
                        <a:pt x="9" y="0"/>
                      </a:moveTo>
                      <a:cubicBezTo>
                        <a:pt x="9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9" y="0"/>
                      </a:cubicBezTo>
                      <a:moveTo>
                        <a:pt x="9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moveTo>
                        <a:pt x="10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9" y="0"/>
                        <a:pt x="10" y="0"/>
                      </a:cubicBezTo>
                      <a:moveTo>
                        <a:pt x="10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moveTo>
                        <a:pt x="10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moveTo>
                        <a:pt x="1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moveTo>
                        <a:pt x="14" y="0"/>
                      </a:moveTo>
                      <a:cubicBezTo>
                        <a:pt x="14" y="0"/>
                        <a:pt x="14" y="0"/>
                        <a:pt x="13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moveTo>
                        <a:pt x="14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moveTo>
                        <a:pt x="15" y="0"/>
                      </a:moveTo>
                      <a:cubicBezTo>
                        <a:pt x="15" y="0"/>
                        <a:pt x="14" y="0"/>
                        <a:pt x="14" y="0"/>
                      </a:cubicBezTo>
                      <a:cubicBezTo>
                        <a:pt x="14" y="0"/>
                        <a:pt x="15" y="0"/>
                        <a:pt x="15" y="0"/>
                      </a:cubicBezTo>
                      <a:moveTo>
                        <a:pt x="15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moveTo>
                        <a:pt x="15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0"/>
                        <a:pt x="15" y="0"/>
                        <a:pt x="1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  <p:sp>
              <p:nvSpPr>
                <p:cNvPr id="17" name="Freeform 777"/>
                <p:cNvSpPr>
                  <a:spLocks noEditPoints="1"/>
                </p:cNvSpPr>
                <p:nvPr/>
              </p:nvSpPr>
              <p:spPr bwMode="auto">
                <a:xfrm>
                  <a:off x="7924671" y="2574645"/>
                  <a:ext cx="93337" cy="180452"/>
                </a:xfrm>
                <a:custGeom>
                  <a:avLst/>
                  <a:gdLst>
                    <a:gd name="T0" fmla="*/ 0 w 97"/>
                    <a:gd name="T1" fmla="*/ 157 h 188"/>
                    <a:gd name="T2" fmla="*/ 0 w 97"/>
                    <a:gd name="T3" fmla="*/ 170 h 188"/>
                    <a:gd name="T4" fmla="*/ 19 w 97"/>
                    <a:gd name="T5" fmla="*/ 188 h 188"/>
                    <a:gd name="T6" fmla="*/ 78 w 97"/>
                    <a:gd name="T7" fmla="*/ 188 h 188"/>
                    <a:gd name="T8" fmla="*/ 97 w 97"/>
                    <a:gd name="T9" fmla="*/ 170 h 188"/>
                    <a:gd name="T10" fmla="*/ 97 w 97"/>
                    <a:gd name="T11" fmla="*/ 157 h 188"/>
                    <a:gd name="T12" fmla="*/ 87 w 97"/>
                    <a:gd name="T13" fmla="*/ 141 h 188"/>
                    <a:gd name="T14" fmla="*/ 87 w 97"/>
                    <a:gd name="T15" fmla="*/ 48 h 188"/>
                    <a:gd name="T16" fmla="*/ 97 w 97"/>
                    <a:gd name="T17" fmla="*/ 32 h 188"/>
                    <a:gd name="T18" fmla="*/ 97 w 97"/>
                    <a:gd name="T19" fmla="*/ 19 h 188"/>
                    <a:gd name="T20" fmla="*/ 78 w 97"/>
                    <a:gd name="T21" fmla="*/ 0 h 188"/>
                    <a:gd name="T22" fmla="*/ 19 w 97"/>
                    <a:gd name="T23" fmla="*/ 0 h 188"/>
                    <a:gd name="T24" fmla="*/ 0 w 97"/>
                    <a:gd name="T25" fmla="*/ 19 h 188"/>
                    <a:gd name="T26" fmla="*/ 0 w 97"/>
                    <a:gd name="T27" fmla="*/ 32 h 188"/>
                    <a:gd name="T28" fmla="*/ 10 w 97"/>
                    <a:gd name="T29" fmla="*/ 48 h 188"/>
                    <a:gd name="T30" fmla="*/ 10 w 97"/>
                    <a:gd name="T31" fmla="*/ 141 h 188"/>
                    <a:gd name="T32" fmla="*/ 0 w 97"/>
                    <a:gd name="T33" fmla="*/ 157 h 188"/>
                    <a:gd name="T34" fmla="*/ 23 w 97"/>
                    <a:gd name="T35" fmla="*/ 161 h 188"/>
                    <a:gd name="T36" fmla="*/ 33 w 97"/>
                    <a:gd name="T37" fmla="*/ 150 h 188"/>
                    <a:gd name="T38" fmla="*/ 33 w 97"/>
                    <a:gd name="T39" fmla="*/ 39 h 188"/>
                    <a:gd name="T40" fmla="*/ 23 w 97"/>
                    <a:gd name="T41" fmla="*/ 28 h 188"/>
                    <a:gd name="T42" fmla="*/ 23 w 97"/>
                    <a:gd name="T43" fmla="*/ 23 h 188"/>
                    <a:gd name="T44" fmla="*/ 74 w 97"/>
                    <a:gd name="T45" fmla="*/ 23 h 188"/>
                    <a:gd name="T46" fmla="*/ 74 w 97"/>
                    <a:gd name="T47" fmla="*/ 28 h 188"/>
                    <a:gd name="T48" fmla="*/ 64 w 97"/>
                    <a:gd name="T49" fmla="*/ 39 h 188"/>
                    <a:gd name="T50" fmla="*/ 64 w 97"/>
                    <a:gd name="T51" fmla="*/ 150 h 188"/>
                    <a:gd name="T52" fmla="*/ 74 w 97"/>
                    <a:gd name="T53" fmla="*/ 161 h 188"/>
                    <a:gd name="T54" fmla="*/ 74 w 97"/>
                    <a:gd name="T55" fmla="*/ 166 h 188"/>
                    <a:gd name="T56" fmla="*/ 23 w 97"/>
                    <a:gd name="T57" fmla="*/ 166 h 188"/>
                    <a:gd name="T58" fmla="*/ 23 w 97"/>
                    <a:gd name="T59" fmla="*/ 161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97" h="188">
                      <a:moveTo>
                        <a:pt x="0" y="157"/>
                      </a:moveTo>
                      <a:cubicBezTo>
                        <a:pt x="0" y="170"/>
                        <a:pt x="0" y="170"/>
                        <a:pt x="0" y="170"/>
                      </a:cubicBezTo>
                      <a:cubicBezTo>
                        <a:pt x="0" y="180"/>
                        <a:pt x="9" y="188"/>
                        <a:pt x="19" y="188"/>
                      </a:cubicBezTo>
                      <a:cubicBezTo>
                        <a:pt x="78" y="188"/>
                        <a:pt x="78" y="188"/>
                        <a:pt x="78" y="188"/>
                      </a:cubicBezTo>
                      <a:cubicBezTo>
                        <a:pt x="89" y="188"/>
                        <a:pt x="97" y="180"/>
                        <a:pt x="97" y="170"/>
                      </a:cubicBezTo>
                      <a:cubicBezTo>
                        <a:pt x="97" y="157"/>
                        <a:pt x="97" y="157"/>
                        <a:pt x="97" y="157"/>
                      </a:cubicBezTo>
                      <a:cubicBezTo>
                        <a:pt x="97" y="150"/>
                        <a:pt x="93" y="144"/>
                        <a:pt x="87" y="141"/>
                      </a:cubicBezTo>
                      <a:cubicBezTo>
                        <a:pt x="87" y="48"/>
                        <a:pt x="87" y="48"/>
                        <a:pt x="87" y="48"/>
                      </a:cubicBezTo>
                      <a:cubicBezTo>
                        <a:pt x="93" y="45"/>
                        <a:pt x="97" y="39"/>
                        <a:pt x="97" y="32"/>
                      </a:cubicBezTo>
                      <a:cubicBezTo>
                        <a:pt x="97" y="19"/>
                        <a:pt x="97" y="19"/>
                        <a:pt x="97" y="19"/>
                      </a:cubicBezTo>
                      <a:cubicBezTo>
                        <a:pt x="97" y="9"/>
                        <a:pt x="89" y="0"/>
                        <a:pt x="78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9" y="0"/>
                        <a:pt x="0" y="9"/>
                        <a:pt x="0" y="19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9"/>
                        <a:pt x="4" y="45"/>
                        <a:pt x="10" y="48"/>
                      </a:cubicBezTo>
                      <a:cubicBezTo>
                        <a:pt x="10" y="141"/>
                        <a:pt x="10" y="141"/>
                        <a:pt x="10" y="141"/>
                      </a:cubicBezTo>
                      <a:cubicBezTo>
                        <a:pt x="4" y="144"/>
                        <a:pt x="0" y="150"/>
                        <a:pt x="0" y="157"/>
                      </a:cubicBezTo>
                      <a:close/>
                      <a:moveTo>
                        <a:pt x="23" y="161"/>
                      </a:moveTo>
                      <a:cubicBezTo>
                        <a:pt x="29" y="161"/>
                        <a:pt x="33" y="156"/>
                        <a:pt x="33" y="150"/>
                      </a:cubicBezTo>
                      <a:cubicBezTo>
                        <a:pt x="33" y="39"/>
                        <a:pt x="33" y="39"/>
                        <a:pt x="33" y="39"/>
                      </a:cubicBezTo>
                      <a:cubicBezTo>
                        <a:pt x="33" y="33"/>
                        <a:pt x="29" y="28"/>
                        <a:pt x="23" y="28"/>
                      </a:cubicBezTo>
                      <a:cubicBezTo>
                        <a:pt x="23" y="23"/>
                        <a:pt x="23" y="23"/>
                        <a:pt x="23" y="23"/>
                      </a:cubicBezTo>
                      <a:cubicBezTo>
                        <a:pt x="74" y="23"/>
                        <a:pt x="74" y="23"/>
                        <a:pt x="74" y="23"/>
                      </a:cubicBezTo>
                      <a:cubicBezTo>
                        <a:pt x="74" y="28"/>
                        <a:pt x="74" y="28"/>
                        <a:pt x="74" y="28"/>
                      </a:cubicBezTo>
                      <a:cubicBezTo>
                        <a:pt x="69" y="28"/>
                        <a:pt x="64" y="33"/>
                        <a:pt x="64" y="39"/>
                      </a:cubicBezTo>
                      <a:cubicBezTo>
                        <a:pt x="64" y="150"/>
                        <a:pt x="64" y="150"/>
                        <a:pt x="64" y="150"/>
                      </a:cubicBezTo>
                      <a:cubicBezTo>
                        <a:pt x="64" y="156"/>
                        <a:pt x="69" y="161"/>
                        <a:pt x="74" y="161"/>
                      </a:cubicBezTo>
                      <a:cubicBezTo>
                        <a:pt x="74" y="166"/>
                        <a:pt x="74" y="166"/>
                        <a:pt x="74" y="166"/>
                      </a:cubicBezTo>
                      <a:cubicBezTo>
                        <a:pt x="23" y="166"/>
                        <a:pt x="23" y="166"/>
                        <a:pt x="23" y="166"/>
                      </a:cubicBezTo>
                      <a:lnTo>
                        <a:pt x="23" y="1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  <p:sp>
              <p:nvSpPr>
                <p:cNvPr id="18" name="Freeform 778"/>
                <p:cNvSpPr>
                  <a:spLocks noEditPoints="1"/>
                </p:cNvSpPr>
                <p:nvPr/>
              </p:nvSpPr>
              <p:spPr bwMode="auto">
                <a:xfrm>
                  <a:off x="8029564" y="2574645"/>
                  <a:ext cx="92448" cy="180452"/>
                </a:xfrm>
                <a:custGeom>
                  <a:avLst/>
                  <a:gdLst>
                    <a:gd name="T0" fmla="*/ 0 w 97"/>
                    <a:gd name="T1" fmla="*/ 157 h 188"/>
                    <a:gd name="T2" fmla="*/ 0 w 97"/>
                    <a:gd name="T3" fmla="*/ 170 h 188"/>
                    <a:gd name="T4" fmla="*/ 19 w 97"/>
                    <a:gd name="T5" fmla="*/ 188 h 188"/>
                    <a:gd name="T6" fmla="*/ 78 w 97"/>
                    <a:gd name="T7" fmla="*/ 188 h 188"/>
                    <a:gd name="T8" fmla="*/ 97 w 97"/>
                    <a:gd name="T9" fmla="*/ 170 h 188"/>
                    <a:gd name="T10" fmla="*/ 97 w 97"/>
                    <a:gd name="T11" fmla="*/ 157 h 188"/>
                    <a:gd name="T12" fmla="*/ 87 w 97"/>
                    <a:gd name="T13" fmla="*/ 141 h 188"/>
                    <a:gd name="T14" fmla="*/ 87 w 97"/>
                    <a:gd name="T15" fmla="*/ 48 h 188"/>
                    <a:gd name="T16" fmla="*/ 97 w 97"/>
                    <a:gd name="T17" fmla="*/ 32 h 188"/>
                    <a:gd name="T18" fmla="*/ 97 w 97"/>
                    <a:gd name="T19" fmla="*/ 19 h 188"/>
                    <a:gd name="T20" fmla="*/ 78 w 97"/>
                    <a:gd name="T21" fmla="*/ 0 h 188"/>
                    <a:gd name="T22" fmla="*/ 19 w 97"/>
                    <a:gd name="T23" fmla="*/ 0 h 188"/>
                    <a:gd name="T24" fmla="*/ 0 w 97"/>
                    <a:gd name="T25" fmla="*/ 19 h 188"/>
                    <a:gd name="T26" fmla="*/ 0 w 97"/>
                    <a:gd name="T27" fmla="*/ 32 h 188"/>
                    <a:gd name="T28" fmla="*/ 10 w 97"/>
                    <a:gd name="T29" fmla="*/ 48 h 188"/>
                    <a:gd name="T30" fmla="*/ 10 w 97"/>
                    <a:gd name="T31" fmla="*/ 141 h 188"/>
                    <a:gd name="T32" fmla="*/ 0 w 97"/>
                    <a:gd name="T33" fmla="*/ 157 h 188"/>
                    <a:gd name="T34" fmla="*/ 23 w 97"/>
                    <a:gd name="T35" fmla="*/ 161 h 188"/>
                    <a:gd name="T36" fmla="*/ 33 w 97"/>
                    <a:gd name="T37" fmla="*/ 150 h 188"/>
                    <a:gd name="T38" fmla="*/ 33 w 97"/>
                    <a:gd name="T39" fmla="*/ 39 h 188"/>
                    <a:gd name="T40" fmla="*/ 23 w 97"/>
                    <a:gd name="T41" fmla="*/ 28 h 188"/>
                    <a:gd name="T42" fmla="*/ 23 w 97"/>
                    <a:gd name="T43" fmla="*/ 23 h 188"/>
                    <a:gd name="T44" fmla="*/ 74 w 97"/>
                    <a:gd name="T45" fmla="*/ 23 h 188"/>
                    <a:gd name="T46" fmla="*/ 74 w 97"/>
                    <a:gd name="T47" fmla="*/ 28 h 188"/>
                    <a:gd name="T48" fmla="*/ 64 w 97"/>
                    <a:gd name="T49" fmla="*/ 39 h 188"/>
                    <a:gd name="T50" fmla="*/ 64 w 97"/>
                    <a:gd name="T51" fmla="*/ 150 h 188"/>
                    <a:gd name="T52" fmla="*/ 74 w 97"/>
                    <a:gd name="T53" fmla="*/ 161 h 188"/>
                    <a:gd name="T54" fmla="*/ 74 w 97"/>
                    <a:gd name="T55" fmla="*/ 166 h 188"/>
                    <a:gd name="T56" fmla="*/ 23 w 97"/>
                    <a:gd name="T57" fmla="*/ 166 h 188"/>
                    <a:gd name="T58" fmla="*/ 23 w 97"/>
                    <a:gd name="T59" fmla="*/ 161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97" h="188">
                      <a:moveTo>
                        <a:pt x="0" y="157"/>
                      </a:moveTo>
                      <a:cubicBezTo>
                        <a:pt x="0" y="170"/>
                        <a:pt x="0" y="170"/>
                        <a:pt x="0" y="170"/>
                      </a:cubicBezTo>
                      <a:cubicBezTo>
                        <a:pt x="0" y="180"/>
                        <a:pt x="9" y="188"/>
                        <a:pt x="19" y="188"/>
                      </a:cubicBezTo>
                      <a:cubicBezTo>
                        <a:pt x="78" y="188"/>
                        <a:pt x="78" y="188"/>
                        <a:pt x="78" y="188"/>
                      </a:cubicBezTo>
                      <a:cubicBezTo>
                        <a:pt x="89" y="188"/>
                        <a:pt x="97" y="180"/>
                        <a:pt x="97" y="170"/>
                      </a:cubicBezTo>
                      <a:cubicBezTo>
                        <a:pt x="97" y="157"/>
                        <a:pt x="97" y="157"/>
                        <a:pt x="97" y="157"/>
                      </a:cubicBezTo>
                      <a:cubicBezTo>
                        <a:pt x="97" y="150"/>
                        <a:pt x="93" y="144"/>
                        <a:pt x="87" y="141"/>
                      </a:cubicBezTo>
                      <a:cubicBezTo>
                        <a:pt x="87" y="48"/>
                        <a:pt x="87" y="48"/>
                        <a:pt x="87" y="48"/>
                      </a:cubicBezTo>
                      <a:cubicBezTo>
                        <a:pt x="93" y="45"/>
                        <a:pt x="97" y="39"/>
                        <a:pt x="97" y="32"/>
                      </a:cubicBezTo>
                      <a:cubicBezTo>
                        <a:pt x="97" y="19"/>
                        <a:pt x="97" y="19"/>
                        <a:pt x="97" y="19"/>
                      </a:cubicBezTo>
                      <a:cubicBezTo>
                        <a:pt x="97" y="9"/>
                        <a:pt x="89" y="0"/>
                        <a:pt x="78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9" y="0"/>
                        <a:pt x="0" y="9"/>
                        <a:pt x="0" y="19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9"/>
                        <a:pt x="4" y="45"/>
                        <a:pt x="10" y="48"/>
                      </a:cubicBezTo>
                      <a:cubicBezTo>
                        <a:pt x="10" y="141"/>
                        <a:pt x="10" y="141"/>
                        <a:pt x="10" y="141"/>
                      </a:cubicBezTo>
                      <a:cubicBezTo>
                        <a:pt x="4" y="144"/>
                        <a:pt x="0" y="150"/>
                        <a:pt x="0" y="157"/>
                      </a:cubicBezTo>
                      <a:close/>
                      <a:moveTo>
                        <a:pt x="23" y="161"/>
                      </a:moveTo>
                      <a:cubicBezTo>
                        <a:pt x="29" y="161"/>
                        <a:pt x="33" y="156"/>
                        <a:pt x="33" y="150"/>
                      </a:cubicBezTo>
                      <a:cubicBezTo>
                        <a:pt x="33" y="39"/>
                        <a:pt x="33" y="39"/>
                        <a:pt x="33" y="39"/>
                      </a:cubicBezTo>
                      <a:cubicBezTo>
                        <a:pt x="33" y="33"/>
                        <a:pt x="29" y="28"/>
                        <a:pt x="23" y="28"/>
                      </a:cubicBezTo>
                      <a:cubicBezTo>
                        <a:pt x="23" y="23"/>
                        <a:pt x="23" y="23"/>
                        <a:pt x="23" y="23"/>
                      </a:cubicBezTo>
                      <a:cubicBezTo>
                        <a:pt x="74" y="23"/>
                        <a:pt x="74" y="23"/>
                        <a:pt x="74" y="23"/>
                      </a:cubicBezTo>
                      <a:cubicBezTo>
                        <a:pt x="74" y="28"/>
                        <a:pt x="74" y="28"/>
                        <a:pt x="74" y="28"/>
                      </a:cubicBezTo>
                      <a:cubicBezTo>
                        <a:pt x="69" y="28"/>
                        <a:pt x="64" y="33"/>
                        <a:pt x="64" y="39"/>
                      </a:cubicBezTo>
                      <a:cubicBezTo>
                        <a:pt x="64" y="150"/>
                        <a:pt x="64" y="150"/>
                        <a:pt x="64" y="150"/>
                      </a:cubicBezTo>
                      <a:cubicBezTo>
                        <a:pt x="64" y="156"/>
                        <a:pt x="69" y="161"/>
                        <a:pt x="74" y="161"/>
                      </a:cubicBezTo>
                      <a:cubicBezTo>
                        <a:pt x="74" y="166"/>
                        <a:pt x="74" y="166"/>
                        <a:pt x="74" y="166"/>
                      </a:cubicBezTo>
                      <a:cubicBezTo>
                        <a:pt x="23" y="166"/>
                        <a:pt x="23" y="166"/>
                        <a:pt x="23" y="166"/>
                      </a:cubicBezTo>
                      <a:lnTo>
                        <a:pt x="23" y="1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  <p:sp>
              <p:nvSpPr>
                <p:cNvPr id="19" name="Freeform 779"/>
                <p:cNvSpPr>
                  <a:spLocks noEditPoints="1"/>
                </p:cNvSpPr>
                <p:nvPr/>
              </p:nvSpPr>
              <p:spPr bwMode="auto">
                <a:xfrm>
                  <a:off x="8133568" y="2574645"/>
                  <a:ext cx="93337" cy="180452"/>
                </a:xfrm>
                <a:custGeom>
                  <a:avLst/>
                  <a:gdLst>
                    <a:gd name="T0" fmla="*/ 0 w 97"/>
                    <a:gd name="T1" fmla="*/ 157 h 188"/>
                    <a:gd name="T2" fmla="*/ 0 w 97"/>
                    <a:gd name="T3" fmla="*/ 170 h 188"/>
                    <a:gd name="T4" fmla="*/ 19 w 97"/>
                    <a:gd name="T5" fmla="*/ 188 h 188"/>
                    <a:gd name="T6" fmla="*/ 78 w 97"/>
                    <a:gd name="T7" fmla="*/ 188 h 188"/>
                    <a:gd name="T8" fmla="*/ 97 w 97"/>
                    <a:gd name="T9" fmla="*/ 170 h 188"/>
                    <a:gd name="T10" fmla="*/ 97 w 97"/>
                    <a:gd name="T11" fmla="*/ 157 h 188"/>
                    <a:gd name="T12" fmla="*/ 87 w 97"/>
                    <a:gd name="T13" fmla="*/ 141 h 188"/>
                    <a:gd name="T14" fmla="*/ 87 w 97"/>
                    <a:gd name="T15" fmla="*/ 48 h 188"/>
                    <a:gd name="T16" fmla="*/ 97 w 97"/>
                    <a:gd name="T17" fmla="*/ 32 h 188"/>
                    <a:gd name="T18" fmla="*/ 97 w 97"/>
                    <a:gd name="T19" fmla="*/ 19 h 188"/>
                    <a:gd name="T20" fmla="*/ 78 w 97"/>
                    <a:gd name="T21" fmla="*/ 0 h 188"/>
                    <a:gd name="T22" fmla="*/ 19 w 97"/>
                    <a:gd name="T23" fmla="*/ 0 h 188"/>
                    <a:gd name="T24" fmla="*/ 0 w 97"/>
                    <a:gd name="T25" fmla="*/ 19 h 188"/>
                    <a:gd name="T26" fmla="*/ 0 w 97"/>
                    <a:gd name="T27" fmla="*/ 32 h 188"/>
                    <a:gd name="T28" fmla="*/ 10 w 97"/>
                    <a:gd name="T29" fmla="*/ 48 h 188"/>
                    <a:gd name="T30" fmla="*/ 10 w 97"/>
                    <a:gd name="T31" fmla="*/ 141 h 188"/>
                    <a:gd name="T32" fmla="*/ 0 w 97"/>
                    <a:gd name="T33" fmla="*/ 157 h 188"/>
                    <a:gd name="T34" fmla="*/ 23 w 97"/>
                    <a:gd name="T35" fmla="*/ 161 h 188"/>
                    <a:gd name="T36" fmla="*/ 33 w 97"/>
                    <a:gd name="T37" fmla="*/ 150 h 188"/>
                    <a:gd name="T38" fmla="*/ 33 w 97"/>
                    <a:gd name="T39" fmla="*/ 39 h 188"/>
                    <a:gd name="T40" fmla="*/ 23 w 97"/>
                    <a:gd name="T41" fmla="*/ 28 h 188"/>
                    <a:gd name="T42" fmla="*/ 23 w 97"/>
                    <a:gd name="T43" fmla="*/ 23 h 188"/>
                    <a:gd name="T44" fmla="*/ 74 w 97"/>
                    <a:gd name="T45" fmla="*/ 23 h 188"/>
                    <a:gd name="T46" fmla="*/ 74 w 97"/>
                    <a:gd name="T47" fmla="*/ 28 h 188"/>
                    <a:gd name="T48" fmla="*/ 64 w 97"/>
                    <a:gd name="T49" fmla="*/ 39 h 188"/>
                    <a:gd name="T50" fmla="*/ 64 w 97"/>
                    <a:gd name="T51" fmla="*/ 150 h 188"/>
                    <a:gd name="T52" fmla="*/ 74 w 97"/>
                    <a:gd name="T53" fmla="*/ 161 h 188"/>
                    <a:gd name="T54" fmla="*/ 74 w 97"/>
                    <a:gd name="T55" fmla="*/ 166 h 188"/>
                    <a:gd name="T56" fmla="*/ 23 w 97"/>
                    <a:gd name="T57" fmla="*/ 166 h 188"/>
                    <a:gd name="T58" fmla="*/ 23 w 97"/>
                    <a:gd name="T59" fmla="*/ 161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97" h="188">
                      <a:moveTo>
                        <a:pt x="0" y="157"/>
                      </a:moveTo>
                      <a:cubicBezTo>
                        <a:pt x="0" y="170"/>
                        <a:pt x="0" y="170"/>
                        <a:pt x="0" y="170"/>
                      </a:cubicBezTo>
                      <a:cubicBezTo>
                        <a:pt x="0" y="180"/>
                        <a:pt x="9" y="188"/>
                        <a:pt x="19" y="188"/>
                      </a:cubicBezTo>
                      <a:cubicBezTo>
                        <a:pt x="78" y="188"/>
                        <a:pt x="78" y="188"/>
                        <a:pt x="78" y="188"/>
                      </a:cubicBezTo>
                      <a:cubicBezTo>
                        <a:pt x="89" y="188"/>
                        <a:pt x="97" y="180"/>
                        <a:pt x="97" y="170"/>
                      </a:cubicBezTo>
                      <a:cubicBezTo>
                        <a:pt x="97" y="157"/>
                        <a:pt x="97" y="157"/>
                        <a:pt x="97" y="157"/>
                      </a:cubicBezTo>
                      <a:cubicBezTo>
                        <a:pt x="97" y="150"/>
                        <a:pt x="93" y="144"/>
                        <a:pt x="87" y="141"/>
                      </a:cubicBezTo>
                      <a:cubicBezTo>
                        <a:pt x="87" y="48"/>
                        <a:pt x="87" y="48"/>
                        <a:pt x="87" y="48"/>
                      </a:cubicBezTo>
                      <a:cubicBezTo>
                        <a:pt x="93" y="45"/>
                        <a:pt x="97" y="39"/>
                        <a:pt x="97" y="32"/>
                      </a:cubicBezTo>
                      <a:cubicBezTo>
                        <a:pt x="97" y="19"/>
                        <a:pt x="97" y="19"/>
                        <a:pt x="97" y="19"/>
                      </a:cubicBezTo>
                      <a:cubicBezTo>
                        <a:pt x="97" y="9"/>
                        <a:pt x="89" y="0"/>
                        <a:pt x="78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9" y="0"/>
                        <a:pt x="0" y="9"/>
                        <a:pt x="0" y="19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9"/>
                        <a:pt x="4" y="45"/>
                        <a:pt x="10" y="48"/>
                      </a:cubicBezTo>
                      <a:cubicBezTo>
                        <a:pt x="10" y="141"/>
                        <a:pt x="10" y="141"/>
                        <a:pt x="10" y="141"/>
                      </a:cubicBezTo>
                      <a:cubicBezTo>
                        <a:pt x="4" y="144"/>
                        <a:pt x="0" y="150"/>
                        <a:pt x="0" y="157"/>
                      </a:cubicBezTo>
                      <a:close/>
                      <a:moveTo>
                        <a:pt x="23" y="161"/>
                      </a:moveTo>
                      <a:cubicBezTo>
                        <a:pt x="29" y="161"/>
                        <a:pt x="33" y="156"/>
                        <a:pt x="33" y="150"/>
                      </a:cubicBezTo>
                      <a:cubicBezTo>
                        <a:pt x="33" y="39"/>
                        <a:pt x="33" y="39"/>
                        <a:pt x="33" y="39"/>
                      </a:cubicBezTo>
                      <a:cubicBezTo>
                        <a:pt x="33" y="33"/>
                        <a:pt x="29" y="28"/>
                        <a:pt x="23" y="28"/>
                      </a:cubicBezTo>
                      <a:cubicBezTo>
                        <a:pt x="23" y="23"/>
                        <a:pt x="23" y="23"/>
                        <a:pt x="23" y="23"/>
                      </a:cubicBezTo>
                      <a:cubicBezTo>
                        <a:pt x="74" y="23"/>
                        <a:pt x="74" y="23"/>
                        <a:pt x="74" y="23"/>
                      </a:cubicBezTo>
                      <a:cubicBezTo>
                        <a:pt x="74" y="28"/>
                        <a:pt x="74" y="28"/>
                        <a:pt x="74" y="28"/>
                      </a:cubicBezTo>
                      <a:cubicBezTo>
                        <a:pt x="69" y="28"/>
                        <a:pt x="64" y="33"/>
                        <a:pt x="64" y="39"/>
                      </a:cubicBezTo>
                      <a:cubicBezTo>
                        <a:pt x="64" y="150"/>
                        <a:pt x="64" y="150"/>
                        <a:pt x="64" y="150"/>
                      </a:cubicBezTo>
                      <a:cubicBezTo>
                        <a:pt x="64" y="156"/>
                        <a:pt x="69" y="161"/>
                        <a:pt x="74" y="161"/>
                      </a:cubicBezTo>
                      <a:cubicBezTo>
                        <a:pt x="74" y="166"/>
                        <a:pt x="74" y="166"/>
                        <a:pt x="74" y="166"/>
                      </a:cubicBezTo>
                      <a:cubicBezTo>
                        <a:pt x="23" y="166"/>
                        <a:pt x="23" y="166"/>
                        <a:pt x="23" y="166"/>
                      </a:cubicBezTo>
                      <a:lnTo>
                        <a:pt x="23" y="1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  <p:sp>
              <p:nvSpPr>
                <p:cNvPr id="20" name="Freeform 780"/>
                <p:cNvSpPr>
                  <a:spLocks/>
                </p:cNvSpPr>
                <p:nvPr/>
              </p:nvSpPr>
              <p:spPr bwMode="auto">
                <a:xfrm>
                  <a:off x="7912226" y="2763986"/>
                  <a:ext cx="327125" cy="38224"/>
                </a:xfrm>
                <a:custGeom>
                  <a:avLst/>
                  <a:gdLst>
                    <a:gd name="T0" fmla="*/ 335 w 341"/>
                    <a:gd name="T1" fmla="*/ 0 h 40"/>
                    <a:gd name="T2" fmla="*/ 6 w 341"/>
                    <a:gd name="T3" fmla="*/ 0 h 40"/>
                    <a:gd name="T4" fmla="*/ 0 w 341"/>
                    <a:gd name="T5" fmla="*/ 7 h 40"/>
                    <a:gd name="T6" fmla="*/ 0 w 341"/>
                    <a:gd name="T7" fmla="*/ 34 h 40"/>
                    <a:gd name="T8" fmla="*/ 6 w 341"/>
                    <a:gd name="T9" fmla="*/ 40 h 40"/>
                    <a:gd name="T10" fmla="*/ 335 w 341"/>
                    <a:gd name="T11" fmla="*/ 40 h 40"/>
                    <a:gd name="T12" fmla="*/ 341 w 341"/>
                    <a:gd name="T13" fmla="*/ 34 h 40"/>
                    <a:gd name="T14" fmla="*/ 341 w 341"/>
                    <a:gd name="T15" fmla="*/ 7 h 40"/>
                    <a:gd name="T16" fmla="*/ 335 w 341"/>
                    <a:gd name="T1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1" h="40">
                      <a:moveTo>
                        <a:pt x="335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7"/>
                        <a:pt x="3" y="40"/>
                        <a:pt x="6" y="40"/>
                      </a:cubicBezTo>
                      <a:cubicBezTo>
                        <a:pt x="335" y="40"/>
                        <a:pt x="335" y="40"/>
                        <a:pt x="335" y="40"/>
                      </a:cubicBezTo>
                      <a:cubicBezTo>
                        <a:pt x="338" y="40"/>
                        <a:pt x="341" y="37"/>
                        <a:pt x="341" y="34"/>
                      </a:cubicBezTo>
                      <a:cubicBezTo>
                        <a:pt x="341" y="7"/>
                        <a:pt x="341" y="7"/>
                        <a:pt x="341" y="7"/>
                      </a:cubicBezTo>
                      <a:cubicBezTo>
                        <a:pt x="341" y="3"/>
                        <a:pt x="338" y="0"/>
                        <a:pt x="33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  <p:sp>
              <p:nvSpPr>
                <p:cNvPr id="21" name="Freeform 781"/>
                <p:cNvSpPr>
                  <a:spLocks/>
                </p:cNvSpPr>
                <p:nvPr/>
              </p:nvSpPr>
              <p:spPr bwMode="auto">
                <a:xfrm>
                  <a:off x="7896225" y="2422639"/>
                  <a:ext cx="360015" cy="140450"/>
                </a:xfrm>
                <a:custGeom>
                  <a:avLst/>
                  <a:gdLst>
                    <a:gd name="T0" fmla="*/ 369 w 375"/>
                    <a:gd name="T1" fmla="*/ 133 h 146"/>
                    <a:gd name="T2" fmla="*/ 193 w 375"/>
                    <a:gd name="T3" fmla="*/ 2 h 146"/>
                    <a:gd name="T4" fmla="*/ 182 w 375"/>
                    <a:gd name="T5" fmla="*/ 2 h 146"/>
                    <a:gd name="T6" fmla="*/ 6 w 375"/>
                    <a:gd name="T7" fmla="*/ 133 h 146"/>
                    <a:gd name="T8" fmla="*/ 12 w 375"/>
                    <a:gd name="T9" fmla="*/ 146 h 146"/>
                    <a:gd name="T10" fmla="*/ 363 w 375"/>
                    <a:gd name="T11" fmla="*/ 146 h 146"/>
                    <a:gd name="T12" fmla="*/ 369 w 375"/>
                    <a:gd name="T13" fmla="*/ 13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5" h="146">
                      <a:moveTo>
                        <a:pt x="369" y="133"/>
                      </a:moveTo>
                      <a:cubicBezTo>
                        <a:pt x="193" y="2"/>
                        <a:pt x="193" y="2"/>
                        <a:pt x="193" y="2"/>
                      </a:cubicBezTo>
                      <a:cubicBezTo>
                        <a:pt x="190" y="0"/>
                        <a:pt x="185" y="0"/>
                        <a:pt x="182" y="2"/>
                      </a:cubicBezTo>
                      <a:cubicBezTo>
                        <a:pt x="6" y="133"/>
                        <a:pt x="6" y="133"/>
                        <a:pt x="6" y="133"/>
                      </a:cubicBezTo>
                      <a:cubicBezTo>
                        <a:pt x="0" y="137"/>
                        <a:pt x="4" y="146"/>
                        <a:pt x="12" y="146"/>
                      </a:cubicBezTo>
                      <a:cubicBezTo>
                        <a:pt x="363" y="146"/>
                        <a:pt x="363" y="146"/>
                        <a:pt x="363" y="146"/>
                      </a:cubicBezTo>
                      <a:cubicBezTo>
                        <a:pt x="371" y="146"/>
                        <a:pt x="375" y="137"/>
                        <a:pt x="369" y="1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5812147" y="4283028"/>
              <a:ext cx="856631" cy="284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73" tIns="34287" rIns="68573" bIns="34287">
              <a:spAutoFit/>
            </a:bodyPr>
            <a:lstStyle/>
            <a:p>
              <a:pPr algn="ctr"/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717960" y="4197094"/>
            <a:ext cx="2359595" cy="453078"/>
            <a:chOff x="6717960" y="4203869"/>
            <a:chExt cx="2359595" cy="453078"/>
          </a:xfrm>
        </p:grpSpPr>
        <p:grpSp>
          <p:nvGrpSpPr>
            <p:cNvPr id="23" name="组合 22"/>
            <p:cNvGrpSpPr/>
            <p:nvPr/>
          </p:nvGrpSpPr>
          <p:grpSpPr>
            <a:xfrm>
              <a:off x="6717960" y="4203869"/>
              <a:ext cx="2359595" cy="453078"/>
              <a:chOff x="6717960" y="4203869"/>
              <a:chExt cx="2359595" cy="453078"/>
            </a:xfrm>
          </p:grpSpPr>
          <p:sp>
            <p:nvSpPr>
              <p:cNvPr id="25" name="任意多边形 24"/>
              <p:cNvSpPr/>
              <p:nvPr/>
            </p:nvSpPr>
            <p:spPr>
              <a:xfrm>
                <a:off x="6717960" y="4203869"/>
                <a:ext cx="2359595" cy="453078"/>
              </a:xfrm>
              <a:custGeom>
                <a:avLst/>
                <a:gdLst>
                  <a:gd name="connsiteX0" fmla="*/ 0 w 2035175"/>
                  <a:gd name="connsiteY0" fmla="*/ 0 h 425450"/>
                  <a:gd name="connsiteX1" fmla="*/ 2035175 w 2035175"/>
                  <a:gd name="connsiteY1" fmla="*/ 0 h 425450"/>
                  <a:gd name="connsiteX2" fmla="*/ 2035175 w 2035175"/>
                  <a:gd name="connsiteY2" fmla="*/ 425450 h 425450"/>
                  <a:gd name="connsiteX3" fmla="*/ 438150 w 2035175"/>
                  <a:gd name="connsiteY3" fmla="*/ 425450 h 425450"/>
                  <a:gd name="connsiteX4" fmla="*/ 12700 w 2035175"/>
                  <a:gd name="connsiteY4" fmla="*/ 0 h 425450"/>
                  <a:gd name="connsiteX0" fmla="*/ 0 w 2035175"/>
                  <a:gd name="connsiteY0" fmla="*/ 0 h 425450"/>
                  <a:gd name="connsiteX1" fmla="*/ 2035175 w 2035175"/>
                  <a:gd name="connsiteY1" fmla="*/ 0 h 425450"/>
                  <a:gd name="connsiteX2" fmla="*/ 2035175 w 2035175"/>
                  <a:gd name="connsiteY2" fmla="*/ 425450 h 425450"/>
                  <a:gd name="connsiteX3" fmla="*/ 407194 w 2035175"/>
                  <a:gd name="connsiteY3" fmla="*/ 425450 h 425450"/>
                  <a:gd name="connsiteX4" fmla="*/ 12700 w 2035175"/>
                  <a:gd name="connsiteY4" fmla="*/ 0 h 425450"/>
                  <a:gd name="connsiteX0" fmla="*/ 25400 w 2060575"/>
                  <a:gd name="connsiteY0" fmla="*/ 19050 h 444500"/>
                  <a:gd name="connsiteX1" fmla="*/ 2060575 w 2060575"/>
                  <a:gd name="connsiteY1" fmla="*/ 19050 h 444500"/>
                  <a:gd name="connsiteX2" fmla="*/ 2060575 w 2060575"/>
                  <a:gd name="connsiteY2" fmla="*/ 444500 h 444500"/>
                  <a:gd name="connsiteX3" fmla="*/ 432594 w 2060575"/>
                  <a:gd name="connsiteY3" fmla="*/ 444500 h 444500"/>
                  <a:gd name="connsiteX4" fmla="*/ 0 w 2060575"/>
                  <a:gd name="connsiteY4" fmla="*/ 0 h 444500"/>
                  <a:gd name="connsiteX0" fmla="*/ 0 w 2035175"/>
                  <a:gd name="connsiteY0" fmla="*/ 0 h 425450"/>
                  <a:gd name="connsiteX1" fmla="*/ 2035175 w 2035175"/>
                  <a:gd name="connsiteY1" fmla="*/ 0 h 425450"/>
                  <a:gd name="connsiteX2" fmla="*/ 2035175 w 2035175"/>
                  <a:gd name="connsiteY2" fmla="*/ 425450 h 425450"/>
                  <a:gd name="connsiteX3" fmla="*/ 407194 w 2035175"/>
                  <a:gd name="connsiteY3" fmla="*/ 425450 h 425450"/>
                  <a:gd name="connsiteX0" fmla="*/ 0 w 2070894"/>
                  <a:gd name="connsiteY0" fmla="*/ 0 h 434975"/>
                  <a:gd name="connsiteX1" fmla="*/ 2070894 w 2070894"/>
                  <a:gd name="connsiteY1" fmla="*/ 9525 h 434975"/>
                  <a:gd name="connsiteX2" fmla="*/ 2070894 w 2070894"/>
                  <a:gd name="connsiteY2" fmla="*/ 434975 h 434975"/>
                  <a:gd name="connsiteX3" fmla="*/ 442913 w 2070894"/>
                  <a:gd name="connsiteY3" fmla="*/ 434975 h 434975"/>
                  <a:gd name="connsiteX0" fmla="*/ 0 w 2070894"/>
                  <a:gd name="connsiteY0" fmla="*/ 0 h 434975"/>
                  <a:gd name="connsiteX1" fmla="*/ 2063750 w 2070894"/>
                  <a:gd name="connsiteY1" fmla="*/ 2382 h 434975"/>
                  <a:gd name="connsiteX2" fmla="*/ 2070894 w 2070894"/>
                  <a:gd name="connsiteY2" fmla="*/ 434975 h 434975"/>
                  <a:gd name="connsiteX3" fmla="*/ 442913 w 2070894"/>
                  <a:gd name="connsiteY3" fmla="*/ 434975 h 434975"/>
                  <a:gd name="connsiteX0" fmla="*/ 0 w 2063750"/>
                  <a:gd name="connsiteY0" fmla="*/ 0 h 434975"/>
                  <a:gd name="connsiteX1" fmla="*/ 2063750 w 2063750"/>
                  <a:gd name="connsiteY1" fmla="*/ 2382 h 434975"/>
                  <a:gd name="connsiteX2" fmla="*/ 1778794 w 2063750"/>
                  <a:gd name="connsiteY2" fmla="*/ 434975 h 434975"/>
                  <a:gd name="connsiteX3" fmla="*/ 442913 w 2063750"/>
                  <a:gd name="connsiteY3" fmla="*/ 434975 h 434975"/>
                  <a:gd name="connsiteX0" fmla="*/ 0 w 2063750"/>
                  <a:gd name="connsiteY0" fmla="*/ 0 h 444316"/>
                  <a:gd name="connsiteX1" fmla="*/ 2063750 w 2063750"/>
                  <a:gd name="connsiteY1" fmla="*/ 2382 h 444316"/>
                  <a:gd name="connsiteX2" fmla="*/ 1778794 w 2063750"/>
                  <a:gd name="connsiteY2" fmla="*/ 434975 h 444316"/>
                  <a:gd name="connsiteX3" fmla="*/ 390152 w 2063750"/>
                  <a:gd name="connsiteY3" fmla="*/ 444316 h 44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3750" h="444316">
                    <a:moveTo>
                      <a:pt x="0" y="0"/>
                    </a:moveTo>
                    <a:lnTo>
                      <a:pt x="2063750" y="2382"/>
                    </a:lnTo>
                    <a:lnTo>
                      <a:pt x="1778794" y="434975"/>
                    </a:lnTo>
                    <a:lnTo>
                      <a:pt x="390152" y="444316"/>
                    </a:lnTo>
                  </a:path>
                </a:pathLst>
              </a:custGeom>
              <a:solidFill>
                <a:srgbClr val="CEE7A3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3"/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7285871" y="4259974"/>
                <a:ext cx="310305" cy="300710"/>
                <a:chOff x="6025301" y="4979492"/>
                <a:chExt cx="333385" cy="323074"/>
              </a:xfrm>
              <a:solidFill>
                <a:schemeClr val="bg1"/>
              </a:solidFill>
            </p:grpSpPr>
            <p:sp>
              <p:nvSpPr>
                <p:cNvPr id="27" name="Freeform 482"/>
                <p:cNvSpPr>
                  <a:spLocks noEditPoints="1"/>
                </p:cNvSpPr>
                <p:nvPr/>
              </p:nvSpPr>
              <p:spPr bwMode="auto">
                <a:xfrm>
                  <a:off x="6267607" y="5146184"/>
                  <a:ext cx="91079" cy="156382"/>
                </a:xfrm>
                <a:custGeom>
                  <a:avLst/>
                  <a:gdLst>
                    <a:gd name="T0" fmla="*/ 0 w 53"/>
                    <a:gd name="T1" fmla="*/ 0 h 91"/>
                    <a:gd name="T2" fmla="*/ 0 w 53"/>
                    <a:gd name="T3" fmla="*/ 91 h 91"/>
                    <a:gd name="T4" fmla="*/ 53 w 53"/>
                    <a:gd name="T5" fmla="*/ 91 h 91"/>
                    <a:gd name="T6" fmla="*/ 53 w 53"/>
                    <a:gd name="T7" fmla="*/ 0 h 91"/>
                    <a:gd name="T8" fmla="*/ 0 w 53"/>
                    <a:gd name="T9" fmla="*/ 0 h 91"/>
                    <a:gd name="T10" fmla="*/ 9 w 53"/>
                    <a:gd name="T11" fmla="*/ 16 h 91"/>
                    <a:gd name="T12" fmla="*/ 17 w 53"/>
                    <a:gd name="T13" fmla="*/ 16 h 91"/>
                    <a:gd name="T14" fmla="*/ 17 w 53"/>
                    <a:gd name="T15" fmla="*/ 26 h 91"/>
                    <a:gd name="T16" fmla="*/ 9 w 53"/>
                    <a:gd name="T17" fmla="*/ 26 h 91"/>
                    <a:gd name="T18" fmla="*/ 9 w 53"/>
                    <a:gd name="T19" fmla="*/ 16 h 91"/>
                    <a:gd name="T20" fmla="*/ 17 w 53"/>
                    <a:gd name="T21" fmla="*/ 44 h 91"/>
                    <a:gd name="T22" fmla="*/ 9 w 53"/>
                    <a:gd name="T23" fmla="*/ 44 h 91"/>
                    <a:gd name="T24" fmla="*/ 9 w 53"/>
                    <a:gd name="T25" fmla="*/ 33 h 91"/>
                    <a:gd name="T26" fmla="*/ 17 w 53"/>
                    <a:gd name="T27" fmla="*/ 33 h 91"/>
                    <a:gd name="T28" fmla="*/ 17 w 53"/>
                    <a:gd name="T29" fmla="*/ 44 h 91"/>
                    <a:gd name="T30" fmla="*/ 22 w 53"/>
                    <a:gd name="T31" fmla="*/ 16 h 91"/>
                    <a:gd name="T32" fmla="*/ 30 w 53"/>
                    <a:gd name="T33" fmla="*/ 16 h 91"/>
                    <a:gd name="T34" fmla="*/ 30 w 53"/>
                    <a:gd name="T35" fmla="*/ 26 h 91"/>
                    <a:gd name="T36" fmla="*/ 22 w 53"/>
                    <a:gd name="T37" fmla="*/ 26 h 91"/>
                    <a:gd name="T38" fmla="*/ 22 w 53"/>
                    <a:gd name="T39" fmla="*/ 16 h 91"/>
                    <a:gd name="T40" fmla="*/ 31 w 53"/>
                    <a:gd name="T41" fmla="*/ 44 h 91"/>
                    <a:gd name="T42" fmla="*/ 22 w 53"/>
                    <a:gd name="T43" fmla="*/ 44 h 91"/>
                    <a:gd name="T44" fmla="*/ 22 w 53"/>
                    <a:gd name="T45" fmla="*/ 33 h 91"/>
                    <a:gd name="T46" fmla="*/ 31 w 53"/>
                    <a:gd name="T47" fmla="*/ 33 h 91"/>
                    <a:gd name="T48" fmla="*/ 31 w 53"/>
                    <a:gd name="T49" fmla="*/ 44 h 91"/>
                    <a:gd name="T50" fmla="*/ 35 w 53"/>
                    <a:gd name="T51" fmla="*/ 16 h 91"/>
                    <a:gd name="T52" fmla="*/ 44 w 53"/>
                    <a:gd name="T53" fmla="*/ 16 h 91"/>
                    <a:gd name="T54" fmla="*/ 44 w 53"/>
                    <a:gd name="T55" fmla="*/ 26 h 91"/>
                    <a:gd name="T56" fmla="*/ 35 w 53"/>
                    <a:gd name="T57" fmla="*/ 26 h 91"/>
                    <a:gd name="T58" fmla="*/ 35 w 53"/>
                    <a:gd name="T59" fmla="*/ 16 h 91"/>
                    <a:gd name="T60" fmla="*/ 44 w 53"/>
                    <a:gd name="T61" fmla="*/ 44 h 91"/>
                    <a:gd name="T62" fmla="*/ 36 w 53"/>
                    <a:gd name="T63" fmla="*/ 44 h 91"/>
                    <a:gd name="T64" fmla="*/ 36 w 53"/>
                    <a:gd name="T65" fmla="*/ 33 h 91"/>
                    <a:gd name="T66" fmla="*/ 44 w 53"/>
                    <a:gd name="T67" fmla="*/ 33 h 91"/>
                    <a:gd name="T68" fmla="*/ 44 w 53"/>
                    <a:gd name="T69" fmla="*/ 4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3" h="91">
                      <a:moveTo>
                        <a:pt x="0" y="0"/>
                      </a:moveTo>
                      <a:lnTo>
                        <a:pt x="0" y="91"/>
                      </a:lnTo>
                      <a:lnTo>
                        <a:pt x="53" y="91"/>
                      </a:lnTo>
                      <a:lnTo>
                        <a:pt x="53" y="0"/>
                      </a:lnTo>
                      <a:lnTo>
                        <a:pt x="0" y="0"/>
                      </a:lnTo>
                      <a:close/>
                      <a:moveTo>
                        <a:pt x="9" y="16"/>
                      </a:moveTo>
                      <a:lnTo>
                        <a:pt x="17" y="16"/>
                      </a:lnTo>
                      <a:lnTo>
                        <a:pt x="17" y="26"/>
                      </a:lnTo>
                      <a:lnTo>
                        <a:pt x="9" y="26"/>
                      </a:lnTo>
                      <a:lnTo>
                        <a:pt x="9" y="16"/>
                      </a:lnTo>
                      <a:close/>
                      <a:moveTo>
                        <a:pt x="17" y="44"/>
                      </a:moveTo>
                      <a:lnTo>
                        <a:pt x="9" y="44"/>
                      </a:lnTo>
                      <a:lnTo>
                        <a:pt x="9" y="33"/>
                      </a:lnTo>
                      <a:lnTo>
                        <a:pt x="17" y="33"/>
                      </a:lnTo>
                      <a:lnTo>
                        <a:pt x="17" y="44"/>
                      </a:lnTo>
                      <a:close/>
                      <a:moveTo>
                        <a:pt x="22" y="16"/>
                      </a:moveTo>
                      <a:lnTo>
                        <a:pt x="30" y="16"/>
                      </a:lnTo>
                      <a:lnTo>
                        <a:pt x="30" y="26"/>
                      </a:lnTo>
                      <a:lnTo>
                        <a:pt x="22" y="26"/>
                      </a:lnTo>
                      <a:lnTo>
                        <a:pt x="22" y="16"/>
                      </a:lnTo>
                      <a:close/>
                      <a:moveTo>
                        <a:pt x="31" y="44"/>
                      </a:moveTo>
                      <a:lnTo>
                        <a:pt x="22" y="44"/>
                      </a:lnTo>
                      <a:lnTo>
                        <a:pt x="22" y="33"/>
                      </a:lnTo>
                      <a:lnTo>
                        <a:pt x="31" y="33"/>
                      </a:lnTo>
                      <a:lnTo>
                        <a:pt x="31" y="44"/>
                      </a:lnTo>
                      <a:close/>
                      <a:moveTo>
                        <a:pt x="35" y="16"/>
                      </a:moveTo>
                      <a:lnTo>
                        <a:pt x="44" y="16"/>
                      </a:lnTo>
                      <a:lnTo>
                        <a:pt x="44" y="26"/>
                      </a:lnTo>
                      <a:lnTo>
                        <a:pt x="35" y="26"/>
                      </a:lnTo>
                      <a:lnTo>
                        <a:pt x="35" y="16"/>
                      </a:lnTo>
                      <a:close/>
                      <a:moveTo>
                        <a:pt x="44" y="44"/>
                      </a:moveTo>
                      <a:lnTo>
                        <a:pt x="36" y="44"/>
                      </a:lnTo>
                      <a:lnTo>
                        <a:pt x="36" y="33"/>
                      </a:lnTo>
                      <a:lnTo>
                        <a:pt x="44" y="33"/>
                      </a:lnTo>
                      <a:lnTo>
                        <a:pt x="44" y="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  <p:sp>
              <p:nvSpPr>
                <p:cNvPr id="28" name="Freeform 483"/>
                <p:cNvSpPr>
                  <a:spLocks noEditPoints="1"/>
                </p:cNvSpPr>
                <p:nvPr/>
              </p:nvSpPr>
              <p:spPr bwMode="auto">
                <a:xfrm>
                  <a:off x="6128410" y="4979492"/>
                  <a:ext cx="128886" cy="323074"/>
                </a:xfrm>
                <a:custGeom>
                  <a:avLst/>
                  <a:gdLst>
                    <a:gd name="T0" fmla="*/ 0 w 75"/>
                    <a:gd name="T1" fmla="*/ 31 h 188"/>
                    <a:gd name="T2" fmla="*/ 28 w 75"/>
                    <a:gd name="T3" fmla="*/ 31 h 188"/>
                    <a:gd name="T4" fmla="*/ 28 w 75"/>
                    <a:gd name="T5" fmla="*/ 188 h 188"/>
                    <a:gd name="T6" fmla="*/ 75 w 75"/>
                    <a:gd name="T7" fmla="*/ 188 h 188"/>
                    <a:gd name="T8" fmla="*/ 75 w 75"/>
                    <a:gd name="T9" fmla="*/ 0 h 188"/>
                    <a:gd name="T10" fmla="*/ 0 w 75"/>
                    <a:gd name="T11" fmla="*/ 0 h 188"/>
                    <a:gd name="T12" fmla="*/ 0 w 75"/>
                    <a:gd name="T13" fmla="*/ 31 h 188"/>
                    <a:gd name="T14" fmla="*/ 66 w 75"/>
                    <a:gd name="T15" fmla="*/ 164 h 188"/>
                    <a:gd name="T16" fmla="*/ 38 w 75"/>
                    <a:gd name="T17" fmla="*/ 164 h 188"/>
                    <a:gd name="T18" fmla="*/ 38 w 75"/>
                    <a:gd name="T19" fmla="*/ 155 h 188"/>
                    <a:gd name="T20" fmla="*/ 66 w 75"/>
                    <a:gd name="T21" fmla="*/ 155 h 188"/>
                    <a:gd name="T22" fmla="*/ 66 w 75"/>
                    <a:gd name="T23" fmla="*/ 164 h 188"/>
                    <a:gd name="T24" fmla="*/ 66 w 75"/>
                    <a:gd name="T25" fmla="*/ 96 h 188"/>
                    <a:gd name="T26" fmla="*/ 38 w 75"/>
                    <a:gd name="T27" fmla="*/ 96 h 188"/>
                    <a:gd name="T28" fmla="*/ 38 w 75"/>
                    <a:gd name="T29" fmla="*/ 88 h 188"/>
                    <a:gd name="T30" fmla="*/ 66 w 75"/>
                    <a:gd name="T31" fmla="*/ 88 h 188"/>
                    <a:gd name="T32" fmla="*/ 66 w 75"/>
                    <a:gd name="T33" fmla="*/ 96 h 188"/>
                    <a:gd name="T34" fmla="*/ 66 w 75"/>
                    <a:gd name="T35" fmla="*/ 72 h 188"/>
                    <a:gd name="T36" fmla="*/ 38 w 75"/>
                    <a:gd name="T37" fmla="*/ 72 h 188"/>
                    <a:gd name="T38" fmla="*/ 38 w 75"/>
                    <a:gd name="T39" fmla="*/ 64 h 188"/>
                    <a:gd name="T40" fmla="*/ 66 w 75"/>
                    <a:gd name="T41" fmla="*/ 64 h 188"/>
                    <a:gd name="T42" fmla="*/ 66 w 75"/>
                    <a:gd name="T43" fmla="*/ 72 h 188"/>
                    <a:gd name="T44" fmla="*/ 38 w 75"/>
                    <a:gd name="T45" fmla="*/ 19 h 188"/>
                    <a:gd name="T46" fmla="*/ 66 w 75"/>
                    <a:gd name="T47" fmla="*/ 19 h 188"/>
                    <a:gd name="T48" fmla="*/ 66 w 75"/>
                    <a:gd name="T49" fmla="*/ 27 h 188"/>
                    <a:gd name="T50" fmla="*/ 38 w 75"/>
                    <a:gd name="T51" fmla="*/ 27 h 188"/>
                    <a:gd name="T52" fmla="*/ 38 w 75"/>
                    <a:gd name="T53" fmla="*/ 19 h 188"/>
                    <a:gd name="T54" fmla="*/ 38 w 75"/>
                    <a:gd name="T55" fmla="*/ 42 h 188"/>
                    <a:gd name="T56" fmla="*/ 66 w 75"/>
                    <a:gd name="T57" fmla="*/ 42 h 188"/>
                    <a:gd name="T58" fmla="*/ 66 w 75"/>
                    <a:gd name="T59" fmla="*/ 50 h 188"/>
                    <a:gd name="T60" fmla="*/ 38 w 75"/>
                    <a:gd name="T61" fmla="*/ 50 h 188"/>
                    <a:gd name="T62" fmla="*/ 38 w 75"/>
                    <a:gd name="T63" fmla="*/ 42 h 188"/>
                    <a:gd name="T64" fmla="*/ 38 w 75"/>
                    <a:gd name="T65" fmla="*/ 110 h 188"/>
                    <a:gd name="T66" fmla="*/ 65 w 75"/>
                    <a:gd name="T67" fmla="*/ 110 h 188"/>
                    <a:gd name="T68" fmla="*/ 65 w 75"/>
                    <a:gd name="T69" fmla="*/ 118 h 188"/>
                    <a:gd name="T70" fmla="*/ 38 w 75"/>
                    <a:gd name="T71" fmla="*/ 118 h 188"/>
                    <a:gd name="T72" fmla="*/ 38 w 75"/>
                    <a:gd name="T73" fmla="*/ 110 h 188"/>
                    <a:gd name="T74" fmla="*/ 38 w 75"/>
                    <a:gd name="T75" fmla="*/ 133 h 188"/>
                    <a:gd name="T76" fmla="*/ 65 w 75"/>
                    <a:gd name="T77" fmla="*/ 133 h 188"/>
                    <a:gd name="T78" fmla="*/ 65 w 75"/>
                    <a:gd name="T79" fmla="*/ 142 h 188"/>
                    <a:gd name="T80" fmla="*/ 38 w 75"/>
                    <a:gd name="T81" fmla="*/ 142 h 188"/>
                    <a:gd name="T82" fmla="*/ 38 w 75"/>
                    <a:gd name="T83" fmla="*/ 133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5" h="188">
                      <a:moveTo>
                        <a:pt x="0" y="31"/>
                      </a:moveTo>
                      <a:lnTo>
                        <a:pt x="28" y="31"/>
                      </a:lnTo>
                      <a:lnTo>
                        <a:pt x="28" y="188"/>
                      </a:lnTo>
                      <a:lnTo>
                        <a:pt x="75" y="188"/>
                      </a:lnTo>
                      <a:lnTo>
                        <a:pt x="75" y="0"/>
                      </a:lnTo>
                      <a:lnTo>
                        <a:pt x="0" y="0"/>
                      </a:lnTo>
                      <a:lnTo>
                        <a:pt x="0" y="31"/>
                      </a:lnTo>
                      <a:close/>
                      <a:moveTo>
                        <a:pt x="66" y="164"/>
                      </a:moveTo>
                      <a:lnTo>
                        <a:pt x="38" y="164"/>
                      </a:lnTo>
                      <a:lnTo>
                        <a:pt x="38" y="155"/>
                      </a:lnTo>
                      <a:lnTo>
                        <a:pt x="66" y="155"/>
                      </a:lnTo>
                      <a:lnTo>
                        <a:pt x="66" y="164"/>
                      </a:lnTo>
                      <a:close/>
                      <a:moveTo>
                        <a:pt x="66" y="96"/>
                      </a:moveTo>
                      <a:lnTo>
                        <a:pt x="38" y="96"/>
                      </a:lnTo>
                      <a:lnTo>
                        <a:pt x="38" y="88"/>
                      </a:lnTo>
                      <a:lnTo>
                        <a:pt x="66" y="88"/>
                      </a:lnTo>
                      <a:lnTo>
                        <a:pt x="66" y="96"/>
                      </a:lnTo>
                      <a:close/>
                      <a:moveTo>
                        <a:pt x="66" y="72"/>
                      </a:moveTo>
                      <a:lnTo>
                        <a:pt x="38" y="72"/>
                      </a:lnTo>
                      <a:lnTo>
                        <a:pt x="38" y="64"/>
                      </a:lnTo>
                      <a:lnTo>
                        <a:pt x="66" y="64"/>
                      </a:lnTo>
                      <a:lnTo>
                        <a:pt x="66" y="72"/>
                      </a:lnTo>
                      <a:close/>
                      <a:moveTo>
                        <a:pt x="38" y="19"/>
                      </a:moveTo>
                      <a:lnTo>
                        <a:pt x="66" y="19"/>
                      </a:lnTo>
                      <a:lnTo>
                        <a:pt x="66" y="27"/>
                      </a:lnTo>
                      <a:lnTo>
                        <a:pt x="38" y="27"/>
                      </a:lnTo>
                      <a:lnTo>
                        <a:pt x="38" y="19"/>
                      </a:lnTo>
                      <a:close/>
                      <a:moveTo>
                        <a:pt x="38" y="42"/>
                      </a:moveTo>
                      <a:lnTo>
                        <a:pt x="66" y="42"/>
                      </a:lnTo>
                      <a:lnTo>
                        <a:pt x="66" y="50"/>
                      </a:lnTo>
                      <a:lnTo>
                        <a:pt x="38" y="50"/>
                      </a:lnTo>
                      <a:lnTo>
                        <a:pt x="38" y="42"/>
                      </a:lnTo>
                      <a:close/>
                      <a:moveTo>
                        <a:pt x="38" y="110"/>
                      </a:moveTo>
                      <a:lnTo>
                        <a:pt x="65" y="110"/>
                      </a:lnTo>
                      <a:lnTo>
                        <a:pt x="65" y="118"/>
                      </a:lnTo>
                      <a:lnTo>
                        <a:pt x="38" y="118"/>
                      </a:lnTo>
                      <a:lnTo>
                        <a:pt x="38" y="110"/>
                      </a:lnTo>
                      <a:close/>
                      <a:moveTo>
                        <a:pt x="38" y="133"/>
                      </a:moveTo>
                      <a:lnTo>
                        <a:pt x="65" y="133"/>
                      </a:lnTo>
                      <a:lnTo>
                        <a:pt x="65" y="142"/>
                      </a:lnTo>
                      <a:lnTo>
                        <a:pt x="38" y="142"/>
                      </a:lnTo>
                      <a:lnTo>
                        <a:pt x="38" y="1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  <p:sp>
              <p:nvSpPr>
                <p:cNvPr id="29" name="Freeform 484"/>
                <p:cNvSpPr>
                  <a:spLocks noEditPoints="1"/>
                </p:cNvSpPr>
                <p:nvPr/>
              </p:nvSpPr>
              <p:spPr bwMode="auto">
                <a:xfrm>
                  <a:off x="6025301" y="5048231"/>
                  <a:ext cx="135760" cy="254335"/>
                </a:xfrm>
                <a:custGeom>
                  <a:avLst/>
                  <a:gdLst>
                    <a:gd name="T0" fmla="*/ 79 w 79"/>
                    <a:gd name="T1" fmla="*/ 148 h 148"/>
                    <a:gd name="T2" fmla="*/ 0 w 79"/>
                    <a:gd name="T3" fmla="*/ 0 h 148"/>
                    <a:gd name="T4" fmla="*/ 70 w 79"/>
                    <a:gd name="T5" fmla="*/ 127 h 148"/>
                    <a:gd name="T6" fmla="*/ 55 w 79"/>
                    <a:gd name="T7" fmla="*/ 108 h 148"/>
                    <a:gd name="T8" fmla="*/ 70 w 79"/>
                    <a:gd name="T9" fmla="*/ 127 h 148"/>
                    <a:gd name="T10" fmla="*/ 55 w 79"/>
                    <a:gd name="T11" fmla="*/ 79 h 148"/>
                    <a:gd name="T12" fmla="*/ 70 w 79"/>
                    <a:gd name="T13" fmla="*/ 97 h 148"/>
                    <a:gd name="T14" fmla="*/ 70 w 79"/>
                    <a:gd name="T15" fmla="*/ 70 h 148"/>
                    <a:gd name="T16" fmla="*/ 55 w 79"/>
                    <a:gd name="T17" fmla="*/ 51 h 148"/>
                    <a:gd name="T18" fmla="*/ 70 w 79"/>
                    <a:gd name="T19" fmla="*/ 70 h 148"/>
                    <a:gd name="T20" fmla="*/ 70 w 79"/>
                    <a:gd name="T21" fmla="*/ 21 h 148"/>
                    <a:gd name="T22" fmla="*/ 55 w 79"/>
                    <a:gd name="T23" fmla="*/ 41 h 148"/>
                    <a:gd name="T24" fmla="*/ 47 w 79"/>
                    <a:gd name="T25" fmla="*/ 127 h 148"/>
                    <a:gd name="T26" fmla="*/ 32 w 79"/>
                    <a:gd name="T27" fmla="*/ 108 h 148"/>
                    <a:gd name="T28" fmla="*/ 47 w 79"/>
                    <a:gd name="T29" fmla="*/ 127 h 148"/>
                    <a:gd name="T30" fmla="*/ 32 w 79"/>
                    <a:gd name="T31" fmla="*/ 79 h 148"/>
                    <a:gd name="T32" fmla="*/ 47 w 79"/>
                    <a:gd name="T33" fmla="*/ 97 h 148"/>
                    <a:gd name="T34" fmla="*/ 47 w 79"/>
                    <a:gd name="T35" fmla="*/ 70 h 148"/>
                    <a:gd name="T36" fmla="*/ 32 w 79"/>
                    <a:gd name="T37" fmla="*/ 51 h 148"/>
                    <a:gd name="T38" fmla="*/ 47 w 79"/>
                    <a:gd name="T39" fmla="*/ 70 h 148"/>
                    <a:gd name="T40" fmla="*/ 47 w 79"/>
                    <a:gd name="T41" fmla="*/ 21 h 148"/>
                    <a:gd name="T42" fmla="*/ 32 w 79"/>
                    <a:gd name="T43" fmla="*/ 41 h 148"/>
                    <a:gd name="T44" fmla="*/ 25 w 79"/>
                    <a:gd name="T45" fmla="*/ 127 h 148"/>
                    <a:gd name="T46" fmla="*/ 10 w 79"/>
                    <a:gd name="T47" fmla="*/ 108 h 148"/>
                    <a:gd name="T48" fmla="*/ 25 w 79"/>
                    <a:gd name="T49" fmla="*/ 127 h 148"/>
                    <a:gd name="T50" fmla="*/ 10 w 79"/>
                    <a:gd name="T51" fmla="*/ 79 h 148"/>
                    <a:gd name="T52" fmla="*/ 25 w 79"/>
                    <a:gd name="T53" fmla="*/ 97 h 148"/>
                    <a:gd name="T54" fmla="*/ 25 w 79"/>
                    <a:gd name="T55" fmla="*/ 70 h 148"/>
                    <a:gd name="T56" fmla="*/ 10 w 79"/>
                    <a:gd name="T57" fmla="*/ 51 h 148"/>
                    <a:gd name="T58" fmla="*/ 25 w 79"/>
                    <a:gd name="T59" fmla="*/ 70 h 148"/>
                    <a:gd name="T60" fmla="*/ 25 w 79"/>
                    <a:gd name="T61" fmla="*/ 21 h 148"/>
                    <a:gd name="T62" fmla="*/ 10 w 79"/>
                    <a:gd name="T63" fmla="*/ 41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79" h="148">
                      <a:moveTo>
                        <a:pt x="0" y="148"/>
                      </a:moveTo>
                      <a:lnTo>
                        <a:pt x="79" y="148"/>
                      </a:lnTo>
                      <a:lnTo>
                        <a:pt x="79" y="0"/>
                      </a:lnTo>
                      <a:lnTo>
                        <a:pt x="0" y="0"/>
                      </a:lnTo>
                      <a:lnTo>
                        <a:pt x="0" y="148"/>
                      </a:lnTo>
                      <a:close/>
                      <a:moveTo>
                        <a:pt x="70" y="127"/>
                      </a:moveTo>
                      <a:lnTo>
                        <a:pt x="55" y="127"/>
                      </a:lnTo>
                      <a:lnTo>
                        <a:pt x="55" y="108"/>
                      </a:lnTo>
                      <a:lnTo>
                        <a:pt x="70" y="108"/>
                      </a:lnTo>
                      <a:lnTo>
                        <a:pt x="70" y="127"/>
                      </a:lnTo>
                      <a:close/>
                      <a:moveTo>
                        <a:pt x="55" y="97"/>
                      </a:moveTo>
                      <a:lnTo>
                        <a:pt x="55" y="79"/>
                      </a:lnTo>
                      <a:lnTo>
                        <a:pt x="70" y="79"/>
                      </a:lnTo>
                      <a:lnTo>
                        <a:pt x="70" y="97"/>
                      </a:lnTo>
                      <a:lnTo>
                        <a:pt x="55" y="97"/>
                      </a:lnTo>
                      <a:close/>
                      <a:moveTo>
                        <a:pt x="70" y="70"/>
                      </a:moveTo>
                      <a:lnTo>
                        <a:pt x="55" y="70"/>
                      </a:lnTo>
                      <a:lnTo>
                        <a:pt x="55" y="51"/>
                      </a:lnTo>
                      <a:lnTo>
                        <a:pt x="70" y="51"/>
                      </a:lnTo>
                      <a:lnTo>
                        <a:pt x="70" y="70"/>
                      </a:lnTo>
                      <a:close/>
                      <a:moveTo>
                        <a:pt x="55" y="21"/>
                      </a:moveTo>
                      <a:lnTo>
                        <a:pt x="70" y="21"/>
                      </a:lnTo>
                      <a:lnTo>
                        <a:pt x="70" y="41"/>
                      </a:lnTo>
                      <a:lnTo>
                        <a:pt x="55" y="41"/>
                      </a:lnTo>
                      <a:lnTo>
                        <a:pt x="55" y="21"/>
                      </a:lnTo>
                      <a:close/>
                      <a:moveTo>
                        <a:pt x="47" y="127"/>
                      </a:moveTo>
                      <a:lnTo>
                        <a:pt x="32" y="127"/>
                      </a:lnTo>
                      <a:lnTo>
                        <a:pt x="32" y="108"/>
                      </a:lnTo>
                      <a:lnTo>
                        <a:pt x="47" y="108"/>
                      </a:lnTo>
                      <a:lnTo>
                        <a:pt x="47" y="127"/>
                      </a:lnTo>
                      <a:close/>
                      <a:moveTo>
                        <a:pt x="32" y="97"/>
                      </a:moveTo>
                      <a:lnTo>
                        <a:pt x="32" y="79"/>
                      </a:lnTo>
                      <a:lnTo>
                        <a:pt x="47" y="79"/>
                      </a:lnTo>
                      <a:lnTo>
                        <a:pt x="47" y="97"/>
                      </a:lnTo>
                      <a:lnTo>
                        <a:pt x="32" y="97"/>
                      </a:lnTo>
                      <a:close/>
                      <a:moveTo>
                        <a:pt x="47" y="70"/>
                      </a:moveTo>
                      <a:lnTo>
                        <a:pt x="32" y="70"/>
                      </a:lnTo>
                      <a:lnTo>
                        <a:pt x="32" y="51"/>
                      </a:lnTo>
                      <a:lnTo>
                        <a:pt x="47" y="51"/>
                      </a:lnTo>
                      <a:lnTo>
                        <a:pt x="47" y="70"/>
                      </a:lnTo>
                      <a:close/>
                      <a:moveTo>
                        <a:pt x="32" y="21"/>
                      </a:moveTo>
                      <a:lnTo>
                        <a:pt x="47" y="21"/>
                      </a:lnTo>
                      <a:lnTo>
                        <a:pt x="47" y="41"/>
                      </a:lnTo>
                      <a:lnTo>
                        <a:pt x="32" y="41"/>
                      </a:lnTo>
                      <a:lnTo>
                        <a:pt x="32" y="21"/>
                      </a:lnTo>
                      <a:close/>
                      <a:moveTo>
                        <a:pt x="25" y="127"/>
                      </a:moveTo>
                      <a:lnTo>
                        <a:pt x="10" y="127"/>
                      </a:lnTo>
                      <a:lnTo>
                        <a:pt x="10" y="108"/>
                      </a:lnTo>
                      <a:lnTo>
                        <a:pt x="25" y="108"/>
                      </a:lnTo>
                      <a:lnTo>
                        <a:pt x="25" y="127"/>
                      </a:lnTo>
                      <a:close/>
                      <a:moveTo>
                        <a:pt x="10" y="97"/>
                      </a:moveTo>
                      <a:lnTo>
                        <a:pt x="10" y="79"/>
                      </a:lnTo>
                      <a:lnTo>
                        <a:pt x="25" y="79"/>
                      </a:lnTo>
                      <a:lnTo>
                        <a:pt x="25" y="97"/>
                      </a:lnTo>
                      <a:lnTo>
                        <a:pt x="10" y="97"/>
                      </a:lnTo>
                      <a:close/>
                      <a:moveTo>
                        <a:pt x="25" y="70"/>
                      </a:moveTo>
                      <a:lnTo>
                        <a:pt x="10" y="70"/>
                      </a:lnTo>
                      <a:lnTo>
                        <a:pt x="10" y="51"/>
                      </a:lnTo>
                      <a:lnTo>
                        <a:pt x="25" y="51"/>
                      </a:lnTo>
                      <a:lnTo>
                        <a:pt x="25" y="70"/>
                      </a:lnTo>
                      <a:close/>
                      <a:moveTo>
                        <a:pt x="10" y="21"/>
                      </a:moveTo>
                      <a:lnTo>
                        <a:pt x="25" y="21"/>
                      </a:lnTo>
                      <a:lnTo>
                        <a:pt x="25" y="41"/>
                      </a:lnTo>
                      <a:lnTo>
                        <a:pt x="10" y="41"/>
                      </a:lnTo>
                      <a:lnTo>
                        <a:pt x="1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lIns="68580" tIns="34290" rIns="68580" bIns="3429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013">
                    <a:latin typeface="+mn-lt"/>
                    <a:ea typeface="+mn-ea"/>
                  </a:endParaRPr>
                </a:p>
              </p:txBody>
            </p:sp>
          </p:grpSp>
        </p:grpSp>
        <p:sp>
          <p:nvSpPr>
            <p:cNvPr id="24" name="矩形 23"/>
            <p:cNvSpPr/>
            <p:nvPr/>
          </p:nvSpPr>
          <p:spPr>
            <a:xfrm>
              <a:off x="7650473" y="4283028"/>
              <a:ext cx="856631" cy="284687"/>
            </a:xfrm>
            <a:prstGeom prst="rect">
              <a:avLst/>
            </a:prstGeom>
          </p:spPr>
          <p:txBody>
            <a:bodyPr wrap="none" lIns="68573" tIns="34287" rIns="68573" bIns="34287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1774726" y="2560898"/>
            <a:ext cx="709155" cy="34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1A243D"/>
                </a:solidFill>
                <a:latin typeface="微软雅黑" pitchFamily="34" charset="-122"/>
                <a:ea typeface="微软雅黑" pitchFamily="34" charset="-122"/>
              </a:rPr>
              <a:t>2015</a:t>
            </a:r>
            <a:endParaRPr lang="en-US" altLang="zh-CN" b="1" dirty="0">
              <a:solidFill>
                <a:srgbClr val="1A243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738142" y="3209214"/>
            <a:ext cx="27714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输入您的内容或者通过右键复制粘贴您的内容，并选择只保留文字</a:t>
            </a:r>
            <a:r>
              <a:rPr lang="zh-CN" alt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输入您的</a:t>
            </a:r>
            <a:r>
              <a:rPr lang="zh-CN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内容。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8542961" y="2444897"/>
            <a:ext cx="458790" cy="475720"/>
            <a:chOff x="9195547" y="2823009"/>
            <a:chExt cx="306551" cy="318336"/>
          </a:xfrm>
        </p:grpSpPr>
        <p:sp>
          <p:nvSpPr>
            <p:cNvPr id="33" name="圆角矩形 32"/>
            <p:cNvSpPr/>
            <p:nvPr/>
          </p:nvSpPr>
          <p:spPr>
            <a:xfrm>
              <a:off x="9195547" y="2834338"/>
              <a:ext cx="306551" cy="307007"/>
            </a:xfrm>
            <a:prstGeom prst="roundRect">
              <a:avLst/>
            </a:prstGeom>
            <a:solidFill>
              <a:srgbClr val="08B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34" name="文本框 72"/>
            <p:cNvSpPr txBox="1"/>
            <p:nvPr/>
          </p:nvSpPr>
          <p:spPr>
            <a:xfrm>
              <a:off x="9217040" y="2823009"/>
              <a:ext cx="251919" cy="3089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4007341" y="1484784"/>
            <a:ext cx="3546448" cy="3546449"/>
          </a:xfrm>
          <a:prstGeom prst="line">
            <a:avLst/>
          </a:prstGeom>
          <a:ln w="19050">
            <a:solidFill>
              <a:srgbClr val="CEE7A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>
            <a:grpSpLocks/>
          </p:cNvGrpSpPr>
          <p:nvPr/>
        </p:nvGrpSpPr>
        <p:grpSpPr bwMode="auto">
          <a:xfrm>
            <a:off x="9260062" y="4180163"/>
            <a:ext cx="458790" cy="475720"/>
            <a:chOff x="9195547" y="2823009"/>
            <a:chExt cx="306816" cy="318336"/>
          </a:xfrm>
        </p:grpSpPr>
        <p:sp>
          <p:nvSpPr>
            <p:cNvPr id="37" name="圆角矩形 36"/>
            <p:cNvSpPr/>
            <p:nvPr/>
          </p:nvSpPr>
          <p:spPr>
            <a:xfrm>
              <a:off x="9195547" y="2834338"/>
              <a:ext cx="306816" cy="307007"/>
            </a:xfrm>
            <a:prstGeom prst="roundRect">
              <a:avLst/>
            </a:prstGeom>
            <a:solidFill>
              <a:srgbClr val="08B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38" name="文本框 87"/>
            <p:cNvSpPr txBox="1"/>
            <p:nvPr/>
          </p:nvSpPr>
          <p:spPr>
            <a:xfrm>
              <a:off x="9217058" y="2823009"/>
              <a:ext cx="280009" cy="3089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>
            <a:grpSpLocks/>
          </p:cNvGrpSpPr>
          <p:nvPr/>
        </p:nvGrpSpPr>
        <p:grpSpPr bwMode="auto">
          <a:xfrm>
            <a:off x="2582081" y="2443199"/>
            <a:ext cx="457097" cy="492649"/>
            <a:chOff x="9195547" y="2821807"/>
            <a:chExt cx="306551" cy="329664"/>
          </a:xfrm>
        </p:grpSpPr>
        <p:sp>
          <p:nvSpPr>
            <p:cNvPr id="40" name="圆角矩形 39"/>
            <p:cNvSpPr/>
            <p:nvPr/>
          </p:nvSpPr>
          <p:spPr>
            <a:xfrm>
              <a:off x="9195547" y="2834269"/>
              <a:ext cx="306551" cy="307006"/>
            </a:xfrm>
            <a:prstGeom prst="roundRect">
              <a:avLst/>
            </a:prstGeom>
            <a:solidFill>
              <a:srgbClr val="08B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/>
            </a:p>
          </p:txBody>
        </p:sp>
        <p:sp>
          <p:nvSpPr>
            <p:cNvPr id="41" name="文本框 90"/>
            <p:cNvSpPr txBox="1">
              <a:spLocks noChangeArrowheads="1"/>
            </p:cNvSpPr>
            <p:nvPr/>
          </p:nvSpPr>
          <p:spPr bwMode="auto">
            <a:xfrm>
              <a:off x="9208393" y="2821807"/>
              <a:ext cx="286396" cy="32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</a:t>
              </a:r>
              <a:endPara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2" name="组合 41"/>
          <p:cNvGrpSpPr>
            <a:grpSpLocks/>
          </p:cNvGrpSpPr>
          <p:nvPr/>
        </p:nvGrpSpPr>
        <p:grpSpPr bwMode="auto">
          <a:xfrm>
            <a:off x="4061720" y="4171703"/>
            <a:ext cx="458789" cy="492648"/>
            <a:chOff x="9195547" y="2821807"/>
            <a:chExt cx="306551" cy="329664"/>
          </a:xfrm>
        </p:grpSpPr>
        <p:sp>
          <p:nvSpPr>
            <p:cNvPr id="43" name="圆角矩形 42"/>
            <p:cNvSpPr/>
            <p:nvPr/>
          </p:nvSpPr>
          <p:spPr>
            <a:xfrm>
              <a:off x="9195547" y="2834268"/>
              <a:ext cx="306551" cy="307007"/>
            </a:xfrm>
            <a:prstGeom prst="roundRect">
              <a:avLst/>
            </a:prstGeom>
            <a:solidFill>
              <a:srgbClr val="08B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/>
            </a:p>
          </p:txBody>
        </p:sp>
        <p:sp>
          <p:nvSpPr>
            <p:cNvPr id="44" name="文本框 93"/>
            <p:cNvSpPr txBox="1">
              <a:spLocks noChangeArrowheads="1"/>
            </p:cNvSpPr>
            <p:nvPr/>
          </p:nvSpPr>
          <p:spPr bwMode="auto">
            <a:xfrm>
              <a:off x="9208393" y="2821807"/>
              <a:ext cx="286396" cy="32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</a:t>
              </a:r>
              <a:endPara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5" name="矩形 44"/>
          <p:cNvSpPr>
            <a:spLocks noChangeArrowheads="1"/>
          </p:cNvSpPr>
          <p:nvPr/>
        </p:nvSpPr>
        <p:spPr bwMode="auto">
          <a:xfrm>
            <a:off x="9077555" y="2505009"/>
            <a:ext cx="709155" cy="34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25314F"/>
                </a:solidFill>
                <a:latin typeface="微软雅黑" pitchFamily="34" charset="-122"/>
                <a:ea typeface="微软雅黑" pitchFamily="34" charset="-122"/>
              </a:rPr>
              <a:t>2016</a:t>
            </a:r>
            <a:endParaRPr lang="en-US" altLang="zh-CN" b="1" dirty="0">
              <a:solidFill>
                <a:srgbClr val="25314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矩形 45"/>
          <p:cNvSpPr>
            <a:spLocks noChangeArrowheads="1"/>
          </p:cNvSpPr>
          <p:nvPr/>
        </p:nvSpPr>
        <p:spPr bwMode="auto">
          <a:xfrm>
            <a:off x="9850547" y="4246998"/>
            <a:ext cx="709155" cy="34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4F5667"/>
                </a:solidFill>
                <a:latin typeface="微软雅黑" pitchFamily="34" charset="-122"/>
                <a:ea typeface="微软雅黑" pitchFamily="34" charset="-122"/>
              </a:rPr>
              <a:t>2018</a:t>
            </a:r>
            <a:endParaRPr lang="en-US" altLang="zh-CN" b="1" dirty="0">
              <a:solidFill>
                <a:srgbClr val="4F566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3214886" y="4246998"/>
            <a:ext cx="709155" cy="34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3A435C"/>
                </a:solidFill>
                <a:latin typeface="微软雅黑" pitchFamily="34" charset="-122"/>
                <a:ea typeface="微软雅黑" pitchFamily="34" charset="-122"/>
              </a:rPr>
              <a:t>2017</a:t>
            </a:r>
            <a:endParaRPr lang="en-US" altLang="zh-CN" b="1" dirty="0">
              <a:solidFill>
                <a:srgbClr val="3A435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333126" y="1478086"/>
            <a:ext cx="2532655" cy="1948586"/>
            <a:chOff x="5333126" y="1478086"/>
            <a:chExt cx="2532655" cy="1948586"/>
          </a:xfrm>
        </p:grpSpPr>
        <p:grpSp>
          <p:nvGrpSpPr>
            <p:cNvPr id="49" name="组合 48"/>
            <p:cNvGrpSpPr/>
            <p:nvPr/>
          </p:nvGrpSpPr>
          <p:grpSpPr>
            <a:xfrm>
              <a:off x="5333126" y="1478086"/>
              <a:ext cx="2532655" cy="1948586"/>
              <a:chOff x="5333126" y="1478086"/>
              <a:chExt cx="2532655" cy="1948586"/>
            </a:xfrm>
          </p:grpSpPr>
          <p:sp>
            <p:nvSpPr>
              <p:cNvPr id="51" name="任意多边形 50"/>
              <p:cNvSpPr/>
              <p:nvPr/>
            </p:nvSpPr>
            <p:spPr>
              <a:xfrm rot="19351598">
                <a:off x="5333126" y="1478086"/>
                <a:ext cx="2532655" cy="1948586"/>
              </a:xfrm>
              <a:custGeom>
                <a:avLst/>
                <a:gdLst>
                  <a:gd name="connsiteX0" fmla="*/ 0 w 2502498"/>
                  <a:gd name="connsiteY0" fmla="*/ 0 h 1927076"/>
                  <a:gd name="connsiteX1" fmla="*/ 1945080 w 2502498"/>
                  <a:gd name="connsiteY1" fmla="*/ 1496572 h 1927076"/>
                  <a:gd name="connsiteX2" fmla="*/ 2502498 w 2502498"/>
                  <a:gd name="connsiteY2" fmla="*/ 1923871 h 1927076"/>
                  <a:gd name="connsiteX3" fmla="*/ 1799499 w 2502498"/>
                  <a:gd name="connsiteY3" fmla="*/ 1920422 h 1927076"/>
                  <a:gd name="connsiteX4" fmla="*/ 1791943 w 2502498"/>
                  <a:gd name="connsiteY4" fmla="*/ 1927076 h 1927076"/>
                  <a:gd name="connsiteX5" fmla="*/ 1783159 w 2502498"/>
                  <a:gd name="connsiteY5" fmla="*/ 1920342 h 1927076"/>
                  <a:gd name="connsiteX6" fmla="*/ 270669 w 2502498"/>
                  <a:gd name="connsiteY6" fmla="*/ 1912921 h 1927076"/>
                  <a:gd name="connsiteX7" fmla="*/ 221995 w 2502498"/>
                  <a:gd name="connsiteY7" fmla="*/ 1489568 h 1927076"/>
                  <a:gd name="connsiteX8" fmla="*/ 1224971 w 2502498"/>
                  <a:gd name="connsiteY8" fmla="*/ 1492441 h 1927076"/>
                  <a:gd name="connsiteX9" fmla="*/ 97539 w 2502498"/>
                  <a:gd name="connsiteY9" fmla="*/ 628165 h 1927076"/>
                  <a:gd name="connsiteX0" fmla="*/ 0 w 2482718"/>
                  <a:gd name="connsiteY0" fmla="*/ 0 h 1905911"/>
                  <a:gd name="connsiteX1" fmla="*/ 1925300 w 2482718"/>
                  <a:gd name="connsiteY1" fmla="*/ 1475407 h 1905911"/>
                  <a:gd name="connsiteX2" fmla="*/ 2482718 w 2482718"/>
                  <a:gd name="connsiteY2" fmla="*/ 1902706 h 1905911"/>
                  <a:gd name="connsiteX3" fmla="*/ 1779719 w 2482718"/>
                  <a:gd name="connsiteY3" fmla="*/ 1899257 h 1905911"/>
                  <a:gd name="connsiteX4" fmla="*/ 1772163 w 2482718"/>
                  <a:gd name="connsiteY4" fmla="*/ 1905911 h 1905911"/>
                  <a:gd name="connsiteX5" fmla="*/ 1763379 w 2482718"/>
                  <a:gd name="connsiteY5" fmla="*/ 1899177 h 1905911"/>
                  <a:gd name="connsiteX6" fmla="*/ 250889 w 2482718"/>
                  <a:gd name="connsiteY6" fmla="*/ 1891756 h 1905911"/>
                  <a:gd name="connsiteX7" fmla="*/ 202215 w 2482718"/>
                  <a:gd name="connsiteY7" fmla="*/ 1468403 h 1905911"/>
                  <a:gd name="connsiteX8" fmla="*/ 1205191 w 2482718"/>
                  <a:gd name="connsiteY8" fmla="*/ 1471276 h 1905911"/>
                  <a:gd name="connsiteX9" fmla="*/ 77759 w 2482718"/>
                  <a:gd name="connsiteY9" fmla="*/ 607000 h 1905911"/>
                  <a:gd name="connsiteX10" fmla="*/ 0 w 2482718"/>
                  <a:gd name="connsiteY10" fmla="*/ 0 h 1905911"/>
                  <a:gd name="connsiteX0" fmla="*/ 0 w 2481710"/>
                  <a:gd name="connsiteY0" fmla="*/ 0 h 1911139"/>
                  <a:gd name="connsiteX1" fmla="*/ 1924292 w 2481710"/>
                  <a:gd name="connsiteY1" fmla="*/ 1480635 h 1911139"/>
                  <a:gd name="connsiteX2" fmla="*/ 2481710 w 2481710"/>
                  <a:gd name="connsiteY2" fmla="*/ 1907934 h 1911139"/>
                  <a:gd name="connsiteX3" fmla="*/ 1778711 w 2481710"/>
                  <a:gd name="connsiteY3" fmla="*/ 1904485 h 1911139"/>
                  <a:gd name="connsiteX4" fmla="*/ 1771155 w 2481710"/>
                  <a:gd name="connsiteY4" fmla="*/ 1911139 h 1911139"/>
                  <a:gd name="connsiteX5" fmla="*/ 1762371 w 2481710"/>
                  <a:gd name="connsiteY5" fmla="*/ 1904405 h 1911139"/>
                  <a:gd name="connsiteX6" fmla="*/ 249881 w 2481710"/>
                  <a:gd name="connsiteY6" fmla="*/ 1896984 h 1911139"/>
                  <a:gd name="connsiteX7" fmla="*/ 201207 w 2481710"/>
                  <a:gd name="connsiteY7" fmla="*/ 1473631 h 1911139"/>
                  <a:gd name="connsiteX8" fmla="*/ 1204183 w 2481710"/>
                  <a:gd name="connsiteY8" fmla="*/ 1476504 h 1911139"/>
                  <a:gd name="connsiteX9" fmla="*/ 76751 w 2481710"/>
                  <a:gd name="connsiteY9" fmla="*/ 612228 h 1911139"/>
                  <a:gd name="connsiteX10" fmla="*/ 0 w 2481710"/>
                  <a:gd name="connsiteY10" fmla="*/ 0 h 1911139"/>
                  <a:gd name="connsiteX0" fmla="*/ 0 w 2481710"/>
                  <a:gd name="connsiteY0" fmla="*/ 0 h 1911139"/>
                  <a:gd name="connsiteX1" fmla="*/ 1924292 w 2481710"/>
                  <a:gd name="connsiteY1" fmla="*/ 1480635 h 1911139"/>
                  <a:gd name="connsiteX2" fmla="*/ 2481710 w 2481710"/>
                  <a:gd name="connsiteY2" fmla="*/ 1907934 h 1911139"/>
                  <a:gd name="connsiteX3" fmla="*/ 1778711 w 2481710"/>
                  <a:gd name="connsiteY3" fmla="*/ 1904485 h 1911139"/>
                  <a:gd name="connsiteX4" fmla="*/ 1771155 w 2481710"/>
                  <a:gd name="connsiteY4" fmla="*/ 1911139 h 1911139"/>
                  <a:gd name="connsiteX5" fmla="*/ 1762371 w 2481710"/>
                  <a:gd name="connsiteY5" fmla="*/ 1904405 h 1911139"/>
                  <a:gd name="connsiteX6" fmla="*/ 249881 w 2481710"/>
                  <a:gd name="connsiteY6" fmla="*/ 1896984 h 1911139"/>
                  <a:gd name="connsiteX7" fmla="*/ 196860 w 2481710"/>
                  <a:gd name="connsiteY7" fmla="*/ 1479301 h 1911139"/>
                  <a:gd name="connsiteX8" fmla="*/ 1204183 w 2481710"/>
                  <a:gd name="connsiteY8" fmla="*/ 1476504 h 1911139"/>
                  <a:gd name="connsiteX9" fmla="*/ 76751 w 2481710"/>
                  <a:gd name="connsiteY9" fmla="*/ 612228 h 1911139"/>
                  <a:gd name="connsiteX10" fmla="*/ 0 w 2481710"/>
                  <a:gd name="connsiteY10" fmla="*/ 0 h 191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81710" h="1911139">
                    <a:moveTo>
                      <a:pt x="0" y="0"/>
                    </a:moveTo>
                    <a:lnTo>
                      <a:pt x="1924292" y="1480635"/>
                    </a:lnTo>
                    <a:lnTo>
                      <a:pt x="2481710" y="1907934"/>
                    </a:lnTo>
                    <a:lnTo>
                      <a:pt x="1778711" y="1904485"/>
                    </a:lnTo>
                    <a:lnTo>
                      <a:pt x="1771155" y="1911139"/>
                    </a:lnTo>
                    <a:lnTo>
                      <a:pt x="1762371" y="1904405"/>
                    </a:lnTo>
                    <a:lnTo>
                      <a:pt x="249881" y="1896984"/>
                    </a:lnTo>
                    <a:lnTo>
                      <a:pt x="196860" y="1479301"/>
                    </a:lnTo>
                    <a:lnTo>
                      <a:pt x="1204183" y="1476504"/>
                    </a:lnTo>
                    <a:lnTo>
                      <a:pt x="76751" y="612228"/>
                    </a:lnTo>
                    <a:cubicBezTo>
                      <a:pt x="44238" y="402840"/>
                      <a:pt x="32513" y="209388"/>
                      <a:pt x="0" y="0"/>
                    </a:cubicBezTo>
                    <a:close/>
                  </a:path>
                </a:pathLst>
              </a:custGeom>
              <a:solidFill>
                <a:srgbClr val="7FC7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3"/>
              </a:p>
            </p:txBody>
          </p:sp>
          <p:sp>
            <p:nvSpPr>
              <p:cNvPr id="52" name="Freeform 572"/>
              <p:cNvSpPr>
                <a:spLocks noEditPoints="1"/>
              </p:cNvSpPr>
              <p:nvPr/>
            </p:nvSpPr>
            <p:spPr bwMode="auto">
              <a:xfrm>
                <a:off x="5658172" y="2519383"/>
                <a:ext cx="319968" cy="311503"/>
              </a:xfrm>
              <a:custGeom>
                <a:avLst/>
                <a:gdLst>
                  <a:gd name="T0" fmla="*/ 278 w 326"/>
                  <a:gd name="T1" fmla="*/ 48 h 326"/>
                  <a:gd name="T2" fmla="*/ 163 w 326"/>
                  <a:gd name="T3" fmla="*/ 0 h 326"/>
                  <a:gd name="T4" fmla="*/ 47 w 326"/>
                  <a:gd name="T5" fmla="*/ 48 h 326"/>
                  <a:gd name="T6" fmla="*/ 0 w 326"/>
                  <a:gd name="T7" fmla="*/ 163 h 326"/>
                  <a:gd name="T8" fmla="*/ 47 w 326"/>
                  <a:gd name="T9" fmla="*/ 278 h 326"/>
                  <a:gd name="T10" fmla="*/ 163 w 326"/>
                  <a:gd name="T11" fmla="*/ 326 h 326"/>
                  <a:gd name="T12" fmla="*/ 278 w 326"/>
                  <a:gd name="T13" fmla="*/ 278 h 326"/>
                  <a:gd name="T14" fmla="*/ 326 w 326"/>
                  <a:gd name="T15" fmla="*/ 163 h 326"/>
                  <a:gd name="T16" fmla="*/ 250 w 326"/>
                  <a:gd name="T17" fmla="*/ 175 h 326"/>
                  <a:gd name="T18" fmla="*/ 293 w 326"/>
                  <a:gd name="T19" fmla="*/ 219 h 326"/>
                  <a:gd name="T20" fmla="*/ 243 w 326"/>
                  <a:gd name="T21" fmla="*/ 230 h 326"/>
                  <a:gd name="T22" fmla="*/ 250 w 326"/>
                  <a:gd name="T23" fmla="*/ 153 h 326"/>
                  <a:gd name="T24" fmla="*/ 279 w 326"/>
                  <a:gd name="T25" fmla="*/ 82 h 326"/>
                  <a:gd name="T26" fmla="*/ 304 w 326"/>
                  <a:gd name="T27" fmla="*/ 153 h 326"/>
                  <a:gd name="T28" fmla="*/ 223 w 326"/>
                  <a:gd name="T29" fmla="*/ 221 h 326"/>
                  <a:gd name="T30" fmla="*/ 175 w 326"/>
                  <a:gd name="T31" fmla="*/ 219 h 326"/>
                  <a:gd name="T32" fmla="*/ 229 w 326"/>
                  <a:gd name="T33" fmla="*/ 175 h 326"/>
                  <a:gd name="T34" fmla="*/ 229 w 326"/>
                  <a:gd name="T35" fmla="*/ 153 h 326"/>
                  <a:gd name="T36" fmla="*/ 175 w 326"/>
                  <a:gd name="T37" fmla="*/ 108 h 326"/>
                  <a:gd name="T38" fmla="*/ 223 w 326"/>
                  <a:gd name="T39" fmla="*/ 106 h 326"/>
                  <a:gd name="T40" fmla="*/ 175 w 326"/>
                  <a:gd name="T41" fmla="*/ 86 h 326"/>
                  <a:gd name="T42" fmla="*/ 185 w 326"/>
                  <a:gd name="T43" fmla="*/ 31 h 326"/>
                  <a:gd name="T44" fmla="*/ 216 w 326"/>
                  <a:gd name="T45" fmla="*/ 81 h 326"/>
                  <a:gd name="T46" fmla="*/ 215 w 326"/>
                  <a:gd name="T47" fmla="*/ 32 h 326"/>
                  <a:gd name="T48" fmla="*/ 263 w 326"/>
                  <a:gd name="T49" fmla="*/ 63 h 326"/>
                  <a:gd name="T50" fmla="*/ 237 w 326"/>
                  <a:gd name="T51" fmla="*/ 76 h 326"/>
                  <a:gd name="T52" fmla="*/ 215 w 326"/>
                  <a:gd name="T53" fmla="*/ 32 h 326"/>
                  <a:gd name="T54" fmla="*/ 207 w 326"/>
                  <a:gd name="T55" fmla="*/ 266 h 326"/>
                  <a:gd name="T56" fmla="*/ 175 w 326"/>
                  <a:gd name="T57" fmla="*/ 302 h 326"/>
                  <a:gd name="T58" fmla="*/ 216 w 326"/>
                  <a:gd name="T59" fmla="*/ 245 h 326"/>
                  <a:gd name="T60" fmla="*/ 227 w 326"/>
                  <a:gd name="T61" fmla="*/ 276 h 326"/>
                  <a:gd name="T62" fmla="*/ 265 w 326"/>
                  <a:gd name="T63" fmla="*/ 261 h 326"/>
                  <a:gd name="T64" fmla="*/ 218 w 326"/>
                  <a:gd name="T65" fmla="*/ 294 h 326"/>
                  <a:gd name="T66" fmla="*/ 102 w 326"/>
                  <a:gd name="T67" fmla="*/ 106 h 326"/>
                  <a:gd name="T68" fmla="*/ 153 w 326"/>
                  <a:gd name="T69" fmla="*/ 108 h 326"/>
                  <a:gd name="T70" fmla="*/ 97 w 326"/>
                  <a:gd name="T71" fmla="*/ 153 h 326"/>
                  <a:gd name="T72" fmla="*/ 99 w 326"/>
                  <a:gd name="T73" fmla="*/ 51 h 326"/>
                  <a:gd name="T74" fmla="*/ 64 w 326"/>
                  <a:gd name="T75" fmla="*/ 62 h 326"/>
                  <a:gd name="T76" fmla="*/ 110 w 326"/>
                  <a:gd name="T77" fmla="*/ 32 h 326"/>
                  <a:gd name="T78" fmla="*/ 97 w 326"/>
                  <a:gd name="T79" fmla="*/ 175 h 326"/>
                  <a:gd name="T80" fmla="*/ 153 w 326"/>
                  <a:gd name="T81" fmla="*/ 219 h 326"/>
                  <a:gd name="T82" fmla="*/ 102 w 326"/>
                  <a:gd name="T83" fmla="*/ 221 h 326"/>
                  <a:gd name="T84" fmla="*/ 153 w 326"/>
                  <a:gd name="T85" fmla="*/ 240 h 326"/>
                  <a:gd name="T86" fmla="*/ 140 w 326"/>
                  <a:gd name="T87" fmla="*/ 295 h 326"/>
                  <a:gd name="T88" fmla="*/ 110 w 326"/>
                  <a:gd name="T89" fmla="*/ 246 h 326"/>
                  <a:gd name="T90" fmla="*/ 89 w 326"/>
                  <a:gd name="T91" fmla="*/ 253 h 326"/>
                  <a:gd name="T92" fmla="*/ 110 w 326"/>
                  <a:gd name="T93" fmla="*/ 295 h 326"/>
                  <a:gd name="T94" fmla="*/ 64 w 326"/>
                  <a:gd name="T95" fmla="*/ 264 h 326"/>
                  <a:gd name="T96" fmla="*/ 110 w 326"/>
                  <a:gd name="T97" fmla="*/ 80 h 326"/>
                  <a:gd name="T98" fmla="*/ 140 w 326"/>
                  <a:gd name="T99" fmla="*/ 31 h 326"/>
                  <a:gd name="T100" fmla="*/ 153 w 326"/>
                  <a:gd name="T101" fmla="*/ 86 h 326"/>
                  <a:gd name="T102" fmla="*/ 32 w 326"/>
                  <a:gd name="T103" fmla="*/ 108 h 326"/>
                  <a:gd name="T104" fmla="*/ 83 w 326"/>
                  <a:gd name="T105" fmla="*/ 95 h 326"/>
                  <a:gd name="T106" fmla="*/ 22 w 326"/>
                  <a:gd name="T107" fmla="*/ 153 h 326"/>
                  <a:gd name="T108" fmla="*/ 22 w 326"/>
                  <a:gd name="T109" fmla="*/ 175 h 326"/>
                  <a:gd name="T110" fmla="*/ 83 w 326"/>
                  <a:gd name="T111" fmla="*/ 232 h 326"/>
                  <a:gd name="T112" fmla="*/ 32 w 326"/>
                  <a:gd name="T113" fmla="*/ 219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26" h="326">
                    <a:moveTo>
                      <a:pt x="313" y="100"/>
                    </a:moveTo>
                    <a:cubicBezTo>
                      <a:pt x="305" y="80"/>
                      <a:pt x="293" y="63"/>
                      <a:pt x="278" y="48"/>
                    </a:cubicBezTo>
                    <a:cubicBezTo>
                      <a:pt x="263" y="33"/>
                      <a:pt x="246" y="21"/>
                      <a:pt x="226" y="13"/>
                    </a:cubicBezTo>
                    <a:cubicBezTo>
                      <a:pt x="206" y="4"/>
                      <a:pt x="185" y="0"/>
                      <a:pt x="163" y="0"/>
                    </a:cubicBezTo>
                    <a:cubicBezTo>
                      <a:pt x="141" y="0"/>
                      <a:pt x="119" y="4"/>
                      <a:pt x="99" y="13"/>
                    </a:cubicBezTo>
                    <a:cubicBezTo>
                      <a:pt x="80" y="21"/>
                      <a:pt x="62" y="33"/>
                      <a:pt x="47" y="48"/>
                    </a:cubicBezTo>
                    <a:cubicBezTo>
                      <a:pt x="32" y="63"/>
                      <a:pt x="21" y="80"/>
                      <a:pt x="13" y="100"/>
                    </a:cubicBezTo>
                    <a:cubicBezTo>
                      <a:pt x="4" y="120"/>
                      <a:pt x="0" y="141"/>
                      <a:pt x="0" y="163"/>
                    </a:cubicBezTo>
                    <a:cubicBezTo>
                      <a:pt x="0" y="185"/>
                      <a:pt x="4" y="206"/>
                      <a:pt x="13" y="227"/>
                    </a:cubicBezTo>
                    <a:cubicBezTo>
                      <a:pt x="21" y="246"/>
                      <a:pt x="32" y="263"/>
                      <a:pt x="47" y="278"/>
                    </a:cubicBezTo>
                    <a:cubicBezTo>
                      <a:pt x="62" y="293"/>
                      <a:pt x="80" y="305"/>
                      <a:pt x="99" y="313"/>
                    </a:cubicBezTo>
                    <a:cubicBezTo>
                      <a:pt x="119" y="322"/>
                      <a:pt x="141" y="326"/>
                      <a:pt x="163" y="326"/>
                    </a:cubicBezTo>
                    <a:cubicBezTo>
                      <a:pt x="185" y="326"/>
                      <a:pt x="206" y="322"/>
                      <a:pt x="226" y="313"/>
                    </a:cubicBezTo>
                    <a:cubicBezTo>
                      <a:pt x="246" y="305"/>
                      <a:pt x="263" y="293"/>
                      <a:pt x="278" y="278"/>
                    </a:cubicBezTo>
                    <a:cubicBezTo>
                      <a:pt x="293" y="263"/>
                      <a:pt x="305" y="246"/>
                      <a:pt x="313" y="227"/>
                    </a:cubicBezTo>
                    <a:cubicBezTo>
                      <a:pt x="322" y="206"/>
                      <a:pt x="326" y="185"/>
                      <a:pt x="326" y="163"/>
                    </a:cubicBezTo>
                    <a:cubicBezTo>
                      <a:pt x="326" y="141"/>
                      <a:pt x="322" y="120"/>
                      <a:pt x="313" y="100"/>
                    </a:cubicBezTo>
                    <a:close/>
                    <a:moveTo>
                      <a:pt x="250" y="175"/>
                    </a:moveTo>
                    <a:cubicBezTo>
                      <a:pt x="304" y="175"/>
                      <a:pt x="304" y="175"/>
                      <a:pt x="304" y="175"/>
                    </a:cubicBezTo>
                    <a:cubicBezTo>
                      <a:pt x="303" y="190"/>
                      <a:pt x="299" y="205"/>
                      <a:pt x="293" y="219"/>
                    </a:cubicBezTo>
                    <a:cubicBezTo>
                      <a:pt x="289" y="228"/>
                      <a:pt x="285" y="236"/>
                      <a:pt x="279" y="245"/>
                    </a:cubicBezTo>
                    <a:cubicBezTo>
                      <a:pt x="268" y="239"/>
                      <a:pt x="256" y="234"/>
                      <a:pt x="243" y="230"/>
                    </a:cubicBezTo>
                    <a:cubicBezTo>
                      <a:pt x="247" y="213"/>
                      <a:pt x="250" y="194"/>
                      <a:pt x="250" y="175"/>
                    </a:cubicBezTo>
                    <a:close/>
                    <a:moveTo>
                      <a:pt x="250" y="153"/>
                    </a:moveTo>
                    <a:cubicBezTo>
                      <a:pt x="250" y="134"/>
                      <a:pt x="247" y="115"/>
                      <a:pt x="243" y="97"/>
                    </a:cubicBezTo>
                    <a:cubicBezTo>
                      <a:pt x="256" y="93"/>
                      <a:pt x="268" y="88"/>
                      <a:pt x="279" y="82"/>
                    </a:cubicBezTo>
                    <a:cubicBezTo>
                      <a:pt x="284" y="90"/>
                      <a:pt x="289" y="99"/>
                      <a:pt x="293" y="108"/>
                    </a:cubicBezTo>
                    <a:cubicBezTo>
                      <a:pt x="299" y="122"/>
                      <a:pt x="303" y="137"/>
                      <a:pt x="304" y="153"/>
                    </a:cubicBezTo>
                    <a:lnTo>
                      <a:pt x="250" y="153"/>
                    </a:lnTo>
                    <a:close/>
                    <a:moveTo>
                      <a:pt x="223" y="221"/>
                    </a:moveTo>
                    <a:cubicBezTo>
                      <a:pt x="223" y="222"/>
                      <a:pt x="222" y="223"/>
                      <a:pt x="222" y="224"/>
                    </a:cubicBezTo>
                    <a:cubicBezTo>
                      <a:pt x="207" y="221"/>
                      <a:pt x="191" y="219"/>
                      <a:pt x="175" y="219"/>
                    </a:cubicBezTo>
                    <a:cubicBezTo>
                      <a:pt x="175" y="175"/>
                      <a:pt x="175" y="175"/>
                      <a:pt x="175" y="175"/>
                    </a:cubicBezTo>
                    <a:cubicBezTo>
                      <a:pt x="229" y="175"/>
                      <a:pt x="229" y="175"/>
                      <a:pt x="229" y="175"/>
                    </a:cubicBezTo>
                    <a:cubicBezTo>
                      <a:pt x="228" y="190"/>
                      <a:pt x="226" y="206"/>
                      <a:pt x="223" y="221"/>
                    </a:cubicBezTo>
                    <a:close/>
                    <a:moveTo>
                      <a:pt x="229" y="153"/>
                    </a:moveTo>
                    <a:cubicBezTo>
                      <a:pt x="175" y="153"/>
                      <a:pt x="175" y="153"/>
                      <a:pt x="175" y="153"/>
                    </a:cubicBezTo>
                    <a:cubicBezTo>
                      <a:pt x="175" y="108"/>
                      <a:pt x="175" y="108"/>
                      <a:pt x="175" y="108"/>
                    </a:cubicBezTo>
                    <a:cubicBezTo>
                      <a:pt x="191" y="107"/>
                      <a:pt x="207" y="105"/>
                      <a:pt x="222" y="102"/>
                    </a:cubicBezTo>
                    <a:cubicBezTo>
                      <a:pt x="222" y="103"/>
                      <a:pt x="223" y="105"/>
                      <a:pt x="223" y="106"/>
                    </a:cubicBezTo>
                    <a:cubicBezTo>
                      <a:pt x="226" y="121"/>
                      <a:pt x="228" y="137"/>
                      <a:pt x="229" y="153"/>
                    </a:cubicBezTo>
                    <a:close/>
                    <a:moveTo>
                      <a:pt x="175" y="86"/>
                    </a:moveTo>
                    <a:cubicBezTo>
                      <a:pt x="175" y="24"/>
                      <a:pt x="175" y="24"/>
                      <a:pt x="175" y="24"/>
                    </a:cubicBezTo>
                    <a:cubicBezTo>
                      <a:pt x="178" y="26"/>
                      <a:pt x="182" y="28"/>
                      <a:pt x="185" y="31"/>
                    </a:cubicBezTo>
                    <a:cubicBezTo>
                      <a:pt x="194" y="38"/>
                      <a:pt x="201" y="48"/>
                      <a:pt x="207" y="60"/>
                    </a:cubicBezTo>
                    <a:cubicBezTo>
                      <a:pt x="211" y="67"/>
                      <a:pt x="213" y="73"/>
                      <a:pt x="216" y="81"/>
                    </a:cubicBezTo>
                    <a:cubicBezTo>
                      <a:pt x="203" y="84"/>
                      <a:pt x="189" y="86"/>
                      <a:pt x="175" y="86"/>
                    </a:cubicBezTo>
                    <a:close/>
                    <a:moveTo>
                      <a:pt x="215" y="32"/>
                    </a:moveTo>
                    <a:cubicBezTo>
                      <a:pt x="216" y="32"/>
                      <a:pt x="217" y="32"/>
                      <a:pt x="218" y="33"/>
                    </a:cubicBezTo>
                    <a:cubicBezTo>
                      <a:pt x="235" y="40"/>
                      <a:pt x="250" y="50"/>
                      <a:pt x="263" y="63"/>
                    </a:cubicBezTo>
                    <a:cubicBezTo>
                      <a:pt x="264" y="64"/>
                      <a:pt x="264" y="64"/>
                      <a:pt x="265" y="65"/>
                    </a:cubicBezTo>
                    <a:cubicBezTo>
                      <a:pt x="256" y="69"/>
                      <a:pt x="247" y="73"/>
                      <a:pt x="237" y="76"/>
                    </a:cubicBezTo>
                    <a:cubicBezTo>
                      <a:pt x="234" y="67"/>
                      <a:pt x="231" y="58"/>
                      <a:pt x="227" y="51"/>
                    </a:cubicBezTo>
                    <a:cubicBezTo>
                      <a:pt x="223" y="44"/>
                      <a:pt x="220" y="37"/>
                      <a:pt x="215" y="32"/>
                    </a:cubicBezTo>
                    <a:close/>
                    <a:moveTo>
                      <a:pt x="216" y="245"/>
                    </a:moveTo>
                    <a:cubicBezTo>
                      <a:pt x="213" y="252"/>
                      <a:pt x="211" y="260"/>
                      <a:pt x="207" y="266"/>
                    </a:cubicBezTo>
                    <a:cubicBezTo>
                      <a:pt x="201" y="279"/>
                      <a:pt x="193" y="289"/>
                      <a:pt x="185" y="295"/>
                    </a:cubicBezTo>
                    <a:cubicBezTo>
                      <a:pt x="182" y="298"/>
                      <a:pt x="178" y="300"/>
                      <a:pt x="175" y="302"/>
                    </a:cubicBezTo>
                    <a:cubicBezTo>
                      <a:pt x="175" y="240"/>
                      <a:pt x="175" y="240"/>
                      <a:pt x="175" y="240"/>
                    </a:cubicBezTo>
                    <a:cubicBezTo>
                      <a:pt x="189" y="241"/>
                      <a:pt x="203" y="242"/>
                      <a:pt x="216" y="245"/>
                    </a:cubicBezTo>
                    <a:close/>
                    <a:moveTo>
                      <a:pt x="215" y="295"/>
                    </a:moveTo>
                    <a:cubicBezTo>
                      <a:pt x="220" y="289"/>
                      <a:pt x="223" y="283"/>
                      <a:pt x="227" y="276"/>
                    </a:cubicBezTo>
                    <a:cubicBezTo>
                      <a:pt x="231" y="268"/>
                      <a:pt x="234" y="259"/>
                      <a:pt x="237" y="250"/>
                    </a:cubicBezTo>
                    <a:cubicBezTo>
                      <a:pt x="247" y="253"/>
                      <a:pt x="256" y="257"/>
                      <a:pt x="265" y="261"/>
                    </a:cubicBezTo>
                    <a:cubicBezTo>
                      <a:pt x="264" y="262"/>
                      <a:pt x="264" y="263"/>
                      <a:pt x="263" y="263"/>
                    </a:cubicBezTo>
                    <a:cubicBezTo>
                      <a:pt x="250" y="276"/>
                      <a:pt x="235" y="286"/>
                      <a:pt x="218" y="294"/>
                    </a:cubicBezTo>
                    <a:cubicBezTo>
                      <a:pt x="217" y="294"/>
                      <a:pt x="216" y="294"/>
                      <a:pt x="215" y="295"/>
                    </a:cubicBezTo>
                    <a:close/>
                    <a:moveTo>
                      <a:pt x="102" y="106"/>
                    </a:moveTo>
                    <a:cubicBezTo>
                      <a:pt x="103" y="104"/>
                      <a:pt x="103" y="102"/>
                      <a:pt x="104" y="101"/>
                    </a:cubicBezTo>
                    <a:cubicBezTo>
                      <a:pt x="119" y="104"/>
                      <a:pt x="136" y="107"/>
                      <a:pt x="153" y="108"/>
                    </a:cubicBezTo>
                    <a:cubicBezTo>
                      <a:pt x="153" y="153"/>
                      <a:pt x="153" y="153"/>
                      <a:pt x="153" y="153"/>
                    </a:cubicBezTo>
                    <a:cubicBezTo>
                      <a:pt x="97" y="153"/>
                      <a:pt x="97" y="153"/>
                      <a:pt x="97" y="153"/>
                    </a:cubicBezTo>
                    <a:cubicBezTo>
                      <a:pt x="97" y="137"/>
                      <a:pt x="99" y="121"/>
                      <a:pt x="102" y="106"/>
                    </a:cubicBezTo>
                    <a:close/>
                    <a:moveTo>
                      <a:pt x="99" y="51"/>
                    </a:moveTo>
                    <a:cubicBezTo>
                      <a:pt x="95" y="58"/>
                      <a:pt x="92" y="65"/>
                      <a:pt x="89" y="74"/>
                    </a:cubicBezTo>
                    <a:cubicBezTo>
                      <a:pt x="80" y="70"/>
                      <a:pt x="71" y="66"/>
                      <a:pt x="64" y="62"/>
                    </a:cubicBezTo>
                    <a:cubicBezTo>
                      <a:pt x="76" y="49"/>
                      <a:pt x="91" y="40"/>
                      <a:pt x="108" y="33"/>
                    </a:cubicBezTo>
                    <a:cubicBezTo>
                      <a:pt x="109" y="32"/>
                      <a:pt x="109" y="32"/>
                      <a:pt x="110" y="32"/>
                    </a:cubicBezTo>
                    <a:cubicBezTo>
                      <a:pt x="106" y="37"/>
                      <a:pt x="102" y="44"/>
                      <a:pt x="99" y="51"/>
                    </a:cubicBezTo>
                    <a:close/>
                    <a:moveTo>
                      <a:pt x="97" y="175"/>
                    </a:moveTo>
                    <a:cubicBezTo>
                      <a:pt x="153" y="175"/>
                      <a:pt x="153" y="175"/>
                      <a:pt x="153" y="175"/>
                    </a:cubicBezTo>
                    <a:cubicBezTo>
                      <a:pt x="153" y="219"/>
                      <a:pt x="153" y="219"/>
                      <a:pt x="153" y="219"/>
                    </a:cubicBezTo>
                    <a:cubicBezTo>
                      <a:pt x="136" y="219"/>
                      <a:pt x="119" y="222"/>
                      <a:pt x="104" y="226"/>
                    </a:cubicBezTo>
                    <a:cubicBezTo>
                      <a:pt x="103" y="224"/>
                      <a:pt x="103" y="222"/>
                      <a:pt x="102" y="221"/>
                    </a:cubicBezTo>
                    <a:cubicBezTo>
                      <a:pt x="99" y="206"/>
                      <a:pt x="97" y="191"/>
                      <a:pt x="97" y="175"/>
                    </a:cubicBezTo>
                    <a:close/>
                    <a:moveTo>
                      <a:pt x="153" y="240"/>
                    </a:moveTo>
                    <a:cubicBezTo>
                      <a:pt x="153" y="303"/>
                      <a:pt x="153" y="303"/>
                      <a:pt x="153" y="303"/>
                    </a:cubicBezTo>
                    <a:cubicBezTo>
                      <a:pt x="149" y="302"/>
                      <a:pt x="144" y="299"/>
                      <a:pt x="140" y="295"/>
                    </a:cubicBezTo>
                    <a:cubicBezTo>
                      <a:pt x="131" y="288"/>
                      <a:pt x="124" y="279"/>
                      <a:pt x="118" y="266"/>
                    </a:cubicBezTo>
                    <a:cubicBezTo>
                      <a:pt x="115" y="260"/>
                      <a:pt x="112" y="254"/>
                      <a:pt x="110" y="246"/>
                    </a:cubicBezTo>
                    <a:cubicBezTo>
                      <a:pt x="124" y="243"/>
                      <a:pt x="138" y="241"/>
                      <a:pt x="153" y="240"/>
                    </a:cubicBezTo>
                    <a:close/>
                    <a:moveTo>
                      <a:pt x="89" y="253"/>
                    </a:moveTo>
                    <a:cubicBezTo>
                      <a:pt x="92" y="261"/>
                      <a:pt x="95" y="269"/>
                      <a:pt x="99" y="276"/>
                    </a:cubicBezTo>
                    <a:cubicBezTo>
                      <a:pt x="102" y="283"/>
                      <a:pt x="106" y="289"/>
                      <a:pt x="110" y="295"/>
                    </a:cubicBezTo>
                    <a:cubicBezTo>
                      <a:pt x="109" y="294"/>
                      <a:pt x="109" y="294"/>
                      <a:pt x="108" y="294"/>
                    </a:cubicBezTo>
                    <a:cubicBezTo>
                      <a:pt x="91" y="287"/>
                      <a:pt x="76" y="277"/>
                      <a:pt x="64" y="264"/>
                    </a:cubicBezTo>
                    <a:cubicBezTo>
                      <a:pt x="71" y="260"/>
                      <a:pt x="80" y="256"/>
                      <a:pt x="89" y="253"/>
                    </a:cubicBezTo>
                    <a:close/>
                    <a:moveTo>
                      <a:pt x="110" y="80"/>
                    </a:moveTo>
                    <a:cubicBezTo>
                      <a:pt x="112" y="73"/>
                      <a:pt x="115" y="66"/>
                      <a:pt x="118" y="60"/>
                    </a:cubicBezTo>
                    <a:cubicBezTo>
                      <a:pt x="124" y="48"/>
                      <a:pt x="132" y="38"/>
                      <a:pt x="140" y="31"/>
                    </a:cubicBezTo>
                    <a:cubicBezTo>
                      <a:pt x="144" y="27"/>
                      <a:pt x="149" y="24"/>
                      <a:pt x="153" y="23"/>
                    </a:cubicBezTo>
                    <a:cubicBezTo>
                      <a:pt x="153" y="86"/>
                      <a:pt x="153" y="86"/>
                      <a:pt x="153" y="86"/>
                    </a:cubicBezTo>
                    <a:cubicBezTo>
                      <a:pt x="138" y="85"/>
                      <a:pt x="124" y="83"/>
                      <a:pt x="110" y="80"/>
                    </a:cubicBezTo>
                    <a:close/>
                    <a:moveTo>
                      <a:pt x="32" y="108"/>
                    </a:moveTo>
                    <a:cubicBezTo>
                      <a:pt x="37" y="98"/>
                      <a:pt x="42" y="88"/>
                      <a:pt x="49" y="79"/>
                    </a:cubicBezTo>
                    <a:cubicBezTo>
                      <a:pt x="59" y="85"/>
                      <a:pt x="71" y="90"/>
                      <a:pt x="83" y="95"/>
                    </a:cubicBezTo>
                    <a:cubicBezTo>
                      <a:pt x="79" y="113"/>
                      <a:pt x="76" y="132"/>
                      <a:pt x="75" y="153"/>
                    </a:cubicBezTo>
                    <a:cubicBezTo>
                      <a:pt x="22" y="153"/>
                      <a:pt x="22" y="153"/>
                      <a:pt x="22" y="153"/>
                    </a:cubicBezTo>
                    <a:cubicBezTo>
                      <a:pt x="23" y="137"/>
                      <a:pt x="26" y="122"/>
                      <a:pt x="32" y="108"/>
                    </a:cubicBezTo>
                    <a:close/>
                    <a:moveTo>
                      <a:pt x="22" y="175"/>
                    </a:moveTo>
                    <a:cubicBezTo>
                      <a:pt x="75" y="175"/>
                      <a:pt x="75" y="175"/>
                      <a:pt x="75" y="175"/>
                    </a:cubicBezTo>
                    <a:cubicBezTo>
                      <a:pt x="76" y="195"/>
                      <a:pt x="79" y="214"/>
                      <a:pt x="83" y="232"/>
                    </a:cubicBezTo>
                    <a:cubicBezTo>
                      <a:pt x="71" y="237"/>
                      <a:pt x="59" y="242"/>
                      <a:pt x="49" y="248"/>
                    </a:cubicBezTo>
                    <a:cubicBezTo>
                      <a:pt x="42" y="239"/>
                      <a:pt x="37" y="229"/>
                      <a:pt x="32" y="219"/>
                    </a:cubicBezTo>
                    <a:cubicBezTo>
                      <a:pt x="26" y="205"/>
                      <a:pt x="23" y="190"/>
                      <a:pt x="22" y="1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3">
                  <a:latin typeface="+mn-lt"/>
                  <a:ea typeface="+mn-ea"/>
                </a:endParaRPr>
              </a:p>
            </p:txBody>
          </p:sp>
        </p:grpSp>
        <p:sp>
          <p:nvSpPr>
            <p:cNvPr id="50" name="矩形 49"/>
            <p:cNvSpPr/>
            <p:nvPr/>
          </p:nvSpPr>
          <p:spPr>
            <a:xfrm>
              <a:off x="6209021" y="2554836"/>
              <a:ext cx="856631" cy="284687"/>
            </a:xfrm>
            <a:prstGeom prst="rect">
              <a:avLst/>
            </a:prstGeom>
          </p:spPr>
          <p:txBody>
            <a:bodyPr wrap="none" lIns="68573" tIns="34287" rIns="68573" bIns="34287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896585" y="4879943"/>
            <a:ext cx="27714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输入您的内容或者通过右键复制粘贴您的内容，并选择只保留文字</a:t>
            </a:r>
            <a:r>
              <a:rPr lang="zh-CN" alt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输入您的</a:t>
            </a:r>
            <a:r>
              <a:rPr lang="zh-CN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内容。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700903" y="3129812"/>
            <a:ext cx="27714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输入您的内容或者通过右键复制粘贴您的内容，并选择只保留文字</a:t>
            </a:r>
            <a:r>
              <a:rPr lang="zh-CN" alt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输入您的</a:t>
            </a:r>
            <a:r>
              <a:rPr lang="zh-CN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内容。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7760541" y="4879942"/>
            <a:ext cx="27714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输入您的内容或者通过右键复制粘贴您的内容，并选择只保留文字</a:t>
            </a:r>
            <a:r>
              <a:rPr lang="zh-CN" alt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输入您的</a:t>
            </a:r>
            <a:r>
              <a:rPr lang="zh-CN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内容。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2078095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5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95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6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1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600"/>
                            </p:stCondLst>
                            <p:childTnLst>
                              <p:par>
                                <p:cTn id="8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25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/>
      <p:bldP spid="45" grpId="0"/>
      <p:bldP spid="46" grpId="0"/>
      <p:bldP spid="47" grpId="0"/>
      <p:bldP spid="53" grpId="0"/>
      <p:bldP spid="54" grpId="0"/>
      <p:bldP spid="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6193208" y="3225220"/>
            <a:ext cx="1467124" cy="1468851"/>
            <a:chOff x="6193208" y="3341170"/>
            <a:chExt cx="1467124" cy="1468851"/>
          </a:xfrm>
        </p:grpSpPr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6193208" y="3341170"/>
              <a:ext cx="1460706" cy="1468851"/>
            </a:xfrm>
            <a:custGeom>
              <a:avLst/>
              <a:gdLst>
                <a:gd name="T0" fmla="*/ 129 w 454"/>
                <a:gd name="T1" fmla="*/ 456 h 457"/>
                <a:gd name="T2" fmla="*/ 120 w 454"/>
                <a:gd name="T3" fmla="*/ 457 h 457"/>
                <a:gd name="T4" fmla="*/ 0 w 454"/>
                <a:gd name="T5" fmla="*/ 347 h 457"/>
                <a:gd name="T6" fmla="*/ 0 w 454"/>
                <a:gd name="T7" fmla="*/ 345 h 457"/>
                <a:gd name="T8" fmla="*/ 0 w 454"/>
                <a:gd name="T9" fmla="*/ 0 h 457"/>
                <a:gd name="T10" fmla="*/ 121 w 454"/>
                <a:gd name="T11" fmla="*/ 0 h 457"/>
                <a:gd name="T12" fmla="*/ 454 w 454"/>
                <a:gd name="T13" fmla="*/ 333 h 457"/>
                <a:gd name="T14" fmla="*/ 454 w 454"/>
                <a:gd name="T15" fmla="*/ 455 h 457"/>
                <a:gd name="T16" fmla="*/ 378 w 454"/>
                <a:gd name="T17" fmla="*/ 456 h 457"/>
                <a:gd name="T18" fmla="*/ 129 w 454"/>
                <a:gd name="T19" fmla="*/ 456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4" h="457">
                  <a:moveTo>
                    <a:pt x="129" y="456"/>
                  </a:moveTo>
                  <a:cubicBezTo>
                    <a:pt x="126" y="456"/>
                    <a:pt x="123" y="457"/>
                    <a:pt x="120" y="457"/>
                  </a:cubicBezTo>
                  <a:cubicBezTo>
                    <a:pt x="44" y="452"/>
                    <a:pt x="0" y="390"/>
                    <a:pt x="0" y="347"/>
                  </a:cubicBezTo>
                  <a:cubicBezTo>
                    <a:pt x="0" y="346"/>
                    <a:pt x="0" y="345"/>
                    <a:pt x="0" y="345"/>
                  </a:cubicBezTo>
                  <a:cubicBezTo>
                    <a:pt x="0" y="256"/>
                    <a:pt x="0" y="0"/>
                    <a:pt x="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305" y="0"/>
                    <a:pt x="454" y="149"/>
                    <a:pt x="454" y="333"/>
                  </a:cubicBezTo>
                  <a:cubicBezTo>
                    <a:pt x="454" y="455"/>
                    <a:pt x="454" y="455"/>
                    <a:pt x="454" y="455"/>
                  </a:cubicBezTo>
                  <a:cubicBezTo>
                    <a:pt x="454" y="455"/>
                    <a:pt x="423" y="455"/>
                    <a:pt x="378" y="456"/>
                  </a:cubicBezTo>
                  <a:cubicBezTo>
                    <a:pt x="303" y="456"/>
                    <a:pt x="191" y="456"/>
                    <a:pt x="129" y="45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5" name="组合 24"/>
            <p:cNvGrpSpPr>
              <a:grpSpLocks noChangeAspect="1"/>
            </p:cNvGrpSpPr>
            <p:nvPr/>
          </p:nvGrpSpPr>
          <p:grpSpPr>
            <a:xfrm>
              <a:off x="6278019" y="3405255"/>
              <a:ext cx="430990" cy="312657"/>
              <a:chOff x="4640263" y="2546350"/>
              <a:chExt cx="630238" cy="457200"/>
            </a:xfrm>
            <a:solidFill>
              <a:schemeClr val="bg1"/>
            </a:solidFill>
          </p:grpSpPr>
          <p:sp>
            <p:nvSpPr>
              <p:cNvPr id="28" name="Oval 8"/>
              <p:cNvSpPr>
                <a:spLocks noChangeArrowheads="1"/>
              </p:cNvSpPr>
              <p:nvPr/>
            </p:nvSpPr>
            <p:spPr bwMode="auto">
              <a:xfrm>
                <a:off x="4940300" y="2706688"/>
                <a:ext cx="187325" cy="184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57200" dist="4826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9" name="Freeform 9"/>
              <p:cNvSpPr>
                <a:spLocks noEditPoints="1"/>
              </p:cNvSpPr>
              <p:nvPr/>
            </p:nvSpPr>
            <p:spPr bwMode="auto">
              <a:xfrm>
                <a:off x="4640263" y="2546350"/>
                <a:ext cx="630238" cy="457200"/>
              </a:xfrm>
              <a:custGeom>
                <a:avLst/>
                <a:gdLst>
                  <a:gd name="T0" fmla="*/ 146 w 168"/>
                  <a:gd name="T1" fmla="*/ 12 h 122"/>
                  <a:gd name="T2" fmla="*/ 135 w 168"/>
                  <a:gd name="T3" fmla="*/ 12 h 122"/>
                  <a:gd name="T4" fmla="*/ 121 w 168"/>
                  <a:gd name="T5" fmla="*/ 0 h 122"/>
                  <a:gd name="T6" fmla="*/ 84 w 168"/>
                  <a:gd name="T7" fmla="*/ 0 h 122"/>
                  <a:gd name="T8" fmla="*/ 73 w 168"/>
                  <a:gd name="T9" fmla="*/ 12 h 122"/>
                  <a:gd name="T10" fmla="*/ 50 w 168"/>
                  <a:gd name="T11" fmla="*/ 12 h 122"/>
                  <a:gd name="T12" fmla="*/ 43 w 168"/>
                  <a:gd name="T13" fmla="*/ 5 h 122"/>
                  <a:gd name="T14" fmla="*/ 27 w 168"/>
                  <a:gd name="T15" fmla="*/ 5 h 122"/>
                  <a:gd name="T16" fmla="*/ 20 w 168"/>
                  <a:gd name="T17" fmla="*/ 12 h 122"/>
                  <a:gd name="T18" fmla="*/ 0 w 168"/>
                  <a:gd name="T19" fmla="*/ 34 h 122"/>
                  <a:gd name="T20" fmla="*/ 0 w 168"/>
                  <a:gd name="T21" fmla="*/ 99 h 122"/>
                  <a:gd name="T22" fmla="*/ 22 w 168"/>
                  <a:gd name="T23" fmla="*/ 122 h 122"/>
                  <a:gd name="T24" fmla="*/ 146 w 168"/>
                  <a:gd name="T25" fmla="*/ 122 h 122"/>
                  <a:gd name="T26" fmla="*/ 168 w 168"/>
                  <a:gd name="T27" fmla="*/ 99 h 122"/>
                  <a:gd name="T28" fmla="*/ 168 w 168"/>
                  <a:gd name="T29" fmla="*/ 34 h 122"/>
                  <a:gd name="T30" fmla="*/ 146 w 168"/>
                  <a:gd name="T31" fmla="*/ 12 h 122"/>
                  <a:gd name="T32" fmla="*/ 20 w 168"/>
                  <a:gd name="T33" fmla="*/ 94 h 122"/>
                  <a:gd name="T34" fmla="*/ 16 w 168"/>
                  <a:gd name="T35" fmla="*/ 98 h 122"/>
                  <a:gd name="T36" fmla="*/ 12 w 168"/>
                  <a:gd name="T37" fmla="*/ 94 h 122"/>
                  <a:gd name="T38" fmla="*/ 12 w 168"/>
                  <a:gd name="T39" fmla="*/ 49 h 122"/>
                  <a:gd name="T40" fmla="*/ 16 w 168"/>
                  <a:gd name="T41" fmla="*/ 45 h 122"/>
                  <a:gd name="T42" fmla="*/ 20 w 168"/>
                  <a:gd name="T43" fmla="*/ 49 h 122"/>
                  <a:gd name="T44" fmla="*/ 20 w 168"/>
                  <a:gd name="T45" fmla="*/ 94 h 122"/>
                  <a:gd name="T46" fmla="*/ 45 w 168"/>
                  <a:gd name="T47" fmla="*/ 29 h 122"/>
                  <a:gd name="T48" fmla="*/ 41 w 168"/>
                  <a:gd name="T49" fmla="*/ 33 h 122"/>
                  <a:gd name="T50" fmla="*/ 30 w 168"/>
                  <a:gd name="T51" fmla="*/ 33 h 122"/>
                  <a:gd name="T52" fmla="*/ 25 w 168"/>
                  <a:gd name="T53" fmla="*/ 29 h 122"/>
                  <a:gd name="T54" fmla="*/ 25 w 168"/>
                  <a:gd name="T55" fmla="*/ 26 h 122"/>
                  <a:gd name="T56" fmla="*/ 30 w 168"/>
                  <a:gd name="T57" fmla="*/ 22 h 122"/>
                  <a:gd name="T58" fmla="*/ 41 w 168"/>
                  <a:gd name="T59" fmla="*/ 22 h 122"/>
                  <a:gd name="T60" fmla="*/ 45 w 168"/>
                  <a:gd name="T61" fmla="*/ 26 h 122"/>
                  <a:gd name="T62" fmla="*/ 45 w 168"/>
                  <a:gd name="T63" fmla="*/ 29 h 122"/>
                  <a:gd name="T64" fmla="*/ 105 w 168"/>
                  <a:gd name="T65" fmla="*/ 103 h 122"/>
                  <a:gd name="T66" fmla="*/ 69 w 168"/>
                  <a:gd name="T67" fmla="*/ 67 h 122"/>
                  <a:gd name="T68" fmla="*/ 105 w 168"/>
                  <a:gd name="T69" fmla="*/ 32 h 122"/>
                  <a:gd name="T70" fmla="*/ 140 w 168"/>
                  <a:gd name="T71" fmla="*/ 67 h 122"/>
                  <a:gd name="T72" fmla="*/ 105 w 168"/>
                  <a:gd name="T73" fmla="*/ 10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8" h="122">
                    <a:moveTo>
                      <a:pt x="146" y="12"/>
                    </a:moveTo>
                    <a:cubicBezTo>
                      <a:pt x="135" y="12"/>
                      <a:pt x="135" y="12"/>
                      <a:pt x="135" y="12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49" y="8"/>
                      <a:pt x="47" y="5"/>
                      <a:pt x="43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4" y="5"/>
                      <a:pt x="21" y="8"/>
                      <a:pt x="20" y="12"/>
                    </a:cubicBezTo>
                    <a:cubicBezTo>
                      <a:pt x="9" y="13"/>
                      <a:pt x="0" y="23"/>
                      <a:pt x="0" y="34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12"/>
                      <a:pt x="10" y="122"/>
                      <a:pt x="22" y="122"/>
                    </a:cubicBezTo>
                    <a:cubicBezTo>
                      <a:pt x="146" y="122"/>
                      <a:pt x="146" y="122"/>
                      <a:pt x="146" y="122"/>
                    </a:cubicBezTo>
                    <a:cubicBezTo>
                      <a:pt x="158" y="122"/>
                      <a:pt x="168" y="112"/>
                      <a:pt x="168" y="99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68" y="22"/>
                      <a:pt x="158" y="12"/>
                      <a:pt x="146" y="12"/>
                    </a:cubicBezTo>
                    <a:moveTo>
                      <a:pt x="20" y="94"/>
                    </a:moveTo>
                    <a:cubicBezTo>
                      <a:pt x="20" y="96"/>
                      <a:pt x="18" y="98"/>
                      <a:pt x="16" y="98"/>
                    </a:cubicBezTo>
                    <a:cubicBezTo>
                      <a:pt x="14" y="98"/>
                      <a:pt x="12" y="96"/>
                      <a:pt x="12" y="94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7"/>
                      <a:pt x="14" y="45"/>
                      <a:pt x="16" y="45"/>
                    </a:cubicBezTo>
                    <a:cubicBezTo>
                      <a:pt x="18" y="45"/>
                      <a:pt x="20" y="47"/>
                      <a:pt x="20" y="49"/>
                    </a:cubicBezTo>
                    <a:lnTo>
                      <a:pt x="20" y="94"/>
                    </a:lnTo>
                    <a:close/>
                    <a:moveTo>
                      <a:pt x="45" y="29"/>
                    </a:moveTo>
                    <a:cubicBezTo>
                      <a:pt x="45" y="31"/>
                      <a:pt x="43" y="33"/>
                      <a:pt x="41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27" y="33"/>
                      <a:pt x="25" y="31"/>
                      <a:pt x="25" y="29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4"/>
                      <a:pt x="27" y="22"/>
                      <a:pt x="30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3" y="22"/>
                      <a:pt x="45" y="24"/>
                      <a:pt x="45" y="26"/>
                    </a:cubicBezTo>
                    <a:lnTo>
                      <a:pt x="45" y="29"/>
                    </a:lnTo>
                    <a:close/>
                    <a:moveTo>
                      <a:pt x="105" y="103"/>
                    </a:moveTo>
                    <a:cubicBezTo>
                      <a:pt x="85" y="103"/>
                      <a:pt x="69" y="87"/>
                      <a:pt x="69" y="67"/>
                    </a:cubicBezTo>
                    <a:cubicBezTo>
                      <a:pt x="69" y="48"/>
                      <a:pt x="85" y="32"/>
                      <a:pt x="105" y="32"/>
                    </a:cubicBezTo>
                    <a:cubicBezTo>
                      <a:pt x="124" y="32"/>
                      <a:pt x="140" y="48"/>
                      <a:pt x="140" y="67"/>
                    </a:cubicBezTo>
                    <a:cubicBezTo>
                      <a:pt x="140" y="87"/>
                      <a:pt x="124" y="103"/>
                      <a:pt x="105" y="10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57200" dist="4826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6" name="文本框 68"/>
            <p:cNvSpPr txBox="1"/>
            <p:nvPr/>
          </p:nvSpPr>
          <p:spPr>
            <a:xfrm>
              <a:off x="7082225" y="4330356"/>
              <a:ext cx="527709" cy="46166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文本框 97"/>
            <p:cNvSpPr txBox="1"/>
            <p:nvPr/>
          </p:nvSpPr>
          <p:spPr>
            <a:xfrm>
              <a:off x="6303518" y="4005064"/>
              <a:ext cx="1356814" cy="3385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企业精神</a:t>
              </a:r>
              <a:endParaRPr lang="en-US" altLang="zh-CN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22583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文化理念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42963" y="1340768"/>
            <a:ext cx="1800200" cy="1468851"/>
            <a:chOff x="4642963" y="1456718"/>
            <a:chExt cx="1800200" cy="1468851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642963" y="1456718"/>
              <a:ext cx="1463421" cy="1468851"/>
            </a:xfrm>
            <a:custGeom>
              <a:avLst/>
              <a:gdLst>
                <a:gd name="T0" fmla="*/ 455 w 455"/>
                <a:gd name="T1" fmla="*/ 0 h 457"/>
                <a:gd name="T2" fmla="*/ 333 w 455"/>
                <a:gd name="T3" fmla="*/ 0 h 457"/>
                <a:gd name="T4" fmla="*/ 0 w 455"/>
                <a:gd name="T5" fmla="*/ 333 h 457"/>
                <a:gd name="T6" fmla="*/ 0 w 455"/>
                <a:gd name="T7" fmla="*/ 455 h 457"/>
                <a:gd name="T8" fmla="*/ 77 w 455"/>
                <a:gd name="T9" fmla="*/ 456 h 457"/>
                <a:gd name="T10" fmla="*/ 326 w 455"/>
                <a:gd name="T11" fmla="*/ 457 h 457"/>
                <a:gd name="T12" fmla="*/ 335 w 455"/>
                <a:gd name="T13" fmla="*/ 457 h 457"/>
                <a:gd name="T14" fmla="*/ 455 w 455"/>
                <a:gd name="T15" fmla="*/ 347 h 457"/>
                <a:gd name="T16" fmla="*/ 455 w 455"/>
                <a:gd name="T17" fmla="*/ 345 h 457"/>
                <a:gd name="T18" fmla="*/ 455 w 455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5" h="457">
                  <a:moveTo>
                    <a:pt x="455" y="0"/>
                  </a:moveTo>
                  <a:cubicBezTo>
                    <a:pt x="333" y="0"/>
                    <a:pt x="333" y="0"/>
                    <a:pt x="333" y="0"/>
                  </a:cubicBezTo>
                  <a:cubicBezTo>
                    <a:pt x="149" y="0"/>
                    <a:pt x="0" y="149"/>
                    <a:pt x="0" y="333"/>
                  </a:cubicBezTo>
                  <a:cubicBezTo>
                    <a:pt x="0" y="455"/>
                    <a:pt x="0" y="455"/>
                    <a:pt x="0" y="455"/>
                  </a:cubicBezTo>
                  <a:cubicBezTo>
                    <a:pt x="0" y="455"/>
                    <a:pt x="32" y="456"/>
                    <a:pt x="77" y="456"/>
                  </a:cubicBezTo>
                  <a:cubicBezTo>
                    <a:pt x="152" y="456"/>
                    <a:pt x="263" y="456"/>
                    <a:pt x="326" y="457"/>
                  </a:cubicBezTo>
                  <a:cubicBezTo>
                    <a:pt x="329" y="457"/>
                    <a:pt x="332" y="457"/>
                    <a:pt x="335" y="457"/>
                  </a:cubicBezTo>
                  <a:cubicBezTo>
                    <a:pt x="410" y="452"/>
                    <a:pt x="455" y="390"/>
                    <a:pt x="455" y="347"/>
                  </a:cubicBezTo>
                  <a:cubicBezTo>
                    <a:pt x="455" y="347"/>
                    <a:pt x="455" y="346"/>
                    <a:pt x="455" y="345"/>
                  </a:cubicBezTo>
                  <a:cubicBezTo>
                    <a:pt x="455" y="257"/>
                    <a:pt x="455" y="0"/>
                    <a:pt x="455" y="0"/>
                  </a:cubicBezTo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Freeform 307"/>
            <p:cNvSpPr>
              <a:spLocks noChangeAspect="1" noEditPoints="1"/>
            </p:cNvSpPr>
            <p:nvPr/>
          </p:nvSpPr>
          <p:spPr bwMode="auto">
            <a:xfrm>
              <a:off x="5721508" y="1583477"/>
              <a:ext cx="307850" cy="449739"/>
            </a:xfrm>
            <a:custGeom>
              <a:avLst/>
              <a:gdLst>
                <a:gd name="T0" fmla="*/ 151 w 243"/>
                <a:gd name="T1" fmla="*/ 4 h 354"/>
                <a:gd name="T2" fmla="*/ 236 w 243"/>
                <a:gd name="T3" fmla="*/ 91 h 354"/>
                <a:gd name="T4" fmla="*/ 212 w 243"/>
                <a:gd name="T5" fmla="*/ 202 h 354"/>
                <a:gd name="T6" fmla="*/ 201 w 243"/>
                <a:gd name="T7" fmla="*/ 243 h 354"/>
                <a:gd name="T8" fmla="*/ 199 w 243"/>
                <a:gd name="T9" fmla="*/ 276 h 354"/>
                <a:gd name="T10" fmla="*/ 183 w 243"/>
                <a:gd name="T11" fmla="*/ 322 h 354"/>
                <a:gd name="T12" fmla="*/ 143 w 243"/>
                <a:gd name="T13" fmla="*/ 354 h 354"/>
                <a:gd name="T14" fmla="*/ 63 w 243"/>
                <a:gd name="T15" fmla="*/ 328 h 354"/>
                <a:gd name="T16" fmla="*/ 43 w 243"/>
                <a:gd name="T17" fmla="*/ 281 h 354"/>
                <a:gd name="T18" fmla="*/ 43 w 243"/>
                <a:gd name="T19" fmla="*/ 253 h 354"/>
                <a:gd name="T20" fmla="*/ 39 w 243"/>
                <a:gd name="T21" fmla="*/ 231 h 354"/>
                <a:gd name="T22" fmla="*/ 10 w 243"/>
                <a:gd name="T23" fmla="*/ 163 h 354"/>
                <a:gd name="T24" fmla="*/ 74 w 243"/>
                <a:gd name="T25" fmla="*/ 10 h 354"/>
                <a:gd name="T26" fmla="*/ 114 w 243"/>
                <a:gd name="T27" fmla="*/ 0 h 354"/>
                <a:gd name="T28" fmla="*/ 121 w 243"/>
                <a:gd name="T29" fmla="*/ 245 h 354"/>
                <a:gd name="T30" fmla="*/ 180 w 243"/>
                <a:gd name="T31" fmla="*/ 233 h 354"/>
                <a:gd name="T32" fmla="*/ 205 w 243"/>
                <a:gd name="T33" fmla="*/ 168 h 354"/>
                <a:gd name="T34" fmla="*/ 182 w 243"/>
                <a:gd name="T35" fmla="*/ 44 h 354"/>
                <a:gd name="T36" fmla="*/ 26 w 243"/>
                <a:gd name="T37" fmla="*/ 138 h 354"/>
                <a:gd name="T38" fmla="*/ 62 w 243"/>
                <a:gd name="T39" fmla="*/ 235 h 354"/>
                <a:gd name="T40" fmla="*/ 121 w 243"/>
                <a:gd name="T41" fmla="*/ 245 h 354"/>
                <a:gd name="T42" fmla="*/ 74 w 243"/>
                <a:gd name="T43" fmla="*/ 254 h 354"/>
                <a:gd name="T44" fmla="*/ 74 w 243"/>
                <a:gd name="T45" fmla="*/ 274 h 354"/>
                <a:gd name="T46" fmla="*/ 169 w 243"/>
                <a:gd name="T47" fmla="*/ 274 h 354"/>
                <a:gd name="T48" fmla="*/ 169 w 243"/>
                <a:gd name="T49" fmla="*/ 254 h 354"/>
                <a:gd name="T50" fmla="*/ 121 w 243"/>
                <a:gd name="T51" fmla="*/ 283 h 354"/>
                <a:gd name="T52" fmla="*/ 64 w 243"/>
                <a:gd name="T53" fmla="*/ 289 h 354"/>
                <a:gd name="T54" fmla="*/ 140 w 243"/>
                <a:gd name="T55" fmla="*/ 303 h 354"/>
                <a:gd name="T56" fmla="*/ 178 w 243"/>
                <a:gd name="T57" fmla="*/ 297 h 354"/>
                <a:gd name="T58" fmla="*/ 121 w 243"/>
                <a:gd name="T59" fmla="*/ 283 h 354"/>
                <a:gd name="T60" fmla="*/ 100 w 243"/>
                <a:gd name="T61" fmla="*/ 332 h 354"/>
                <a:gd name="T62" fmla="*/ 159 w 243"/>
                <a:gd name="T63" fmla="*/ 313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3" h="354">
                  <a:moveTo>
                    <a:pt x="128" y="0"/>
                  </a:moveTo>
                  <a:cubicBezTo>
                    <a:pt x="136" y="1"/>
                    <a:pt x="144" y="2"/>
                    <a:pt x="151" y="4"/>
                  </a:cubicBezTo>
                  <a:cubicBezTo>
                    <a:pt x="172" y="9"/>
                    <a:pt x="190" y="20"/>
                    <a:pt x="205" y="35"/>
                  </a:cubicBezTo>
                  <a:cubicBezTo>
                    <a:pt x="221" y="51"/>
                    <a:pt x="231" y="69"/>
                    <a:pt x="236" y="91"/>
                  </a:cubicBezTo>
                  <a:cubicBezTo>
                    <a:pt x="243" y="121"/>
                    <a:pt x="240" y="149"/>
                    <a:pt x="225" y="177"/>
                  </a:cubicBezTo>
                  <a:cubicBezTo>
                    <a:pt x="221" y="185"/>
                    <a:pt x="216" y="194"/>
                    <a:pt x="212" y="202"/>
                  </a:cubicBezTo>
                  <a:cubicBezTo>
                    <a:pt x="206" y="214"/>
                    <a:pt x="203" y="226"/>
                    <a:pt x="202" y="238"/>
                  </a:cubicBezTo>
                  <a:cubicBezTo>
                    <a:pt x="202" y="240"/>
                    <a:pt x="201" y="241"/>
                    <a:pt x="201" y="243"/>
                  </a:cubicBezTo>
                  <a:cubicBezTo>
                    <a:pt x="200" y="246"/>
                    <a:pt x="200" y="255"/>
                    <a:pt x="200" y="258"/>
                  </a:cubicBezTo>
                  <a:cubicBezTo>
                    <a:pt x="202" y="264"/>
                    <a:pt x="201" y="270"/>
                    <a:pt x="199" y="276"/>
                  </a:cubicBezTo>
                  <a:cubicBezTo>
                    <a:pt x="198" y="278"/>
                    <a:pt x="198" y="279"/>
                    <a:pt x="199" y="281"/>
                  </a:cubicBezTo>
                  <a:cubicBezTo>
                    <a:pt x="205" y="297"/>
                    <a:pt x="198" y="314"/>
                    <a:pt x="183" y="322"/>
                  </a:cubicBezTo>
                  <a:cubicBezTo>
                    <a:pt x="181" y="322"/>
                    <a:pt x="180" y="324"/>
                    <a:pt x="180" y="325"/>
                  </a:cubicBezTo>
                  <a:cubicBezTo>
                    <a:pt x="173" y="342"/>
                    <a:pt x="161" y="353"/>
                    <a:pt x="143" y="354"/>
                  </a:cubicBezTo>
                  <a:cubicBezTo>
                    <a:pt x="127" y="354"/>
                    <a:pt x="111" y="354"/>
                    <a:pt x="96" y="353"/>
                  </a:cubicBezTo>
                  <a:cubicBezTo>
                    <a:pt x="80" y="352"/>
                    <a:pt x="69" y="342"/>
                    <a:pt x="63" y="328"/>
                  </a:cubicBezTo>
                  <a:cubicBezTo>
                    <a:pt x="62" y="324"/>
                    <a:pt x="60" y="322"/>
                    <a:pt x="57" y="321"/>
                  </a:cubicBezTo>
                  <a:cubicBezTo>
                    <a:pt x="43" y="313"/>
                    <a:pt x="37" y="296"/>
                    <a:pt x="43" y="281"/>
                  </a:cubicBezTo>
                  <a:cubicBezTo>
                    <a:pt x="44" y="279"/>
                    <a:pt x="44" y="278"/>
                    <a:pt x="43" y="276"/>
                  </a:cubicBezTo>
                  <a:cubicBezTo>
                    <a:pt x="40" y="268"/>
                    <a:pt x="40" y="261"/>
                    <a:pt x="43" y="253"/>
                  </a:cubicBezTo>
                  <a:cubicBezTo>
                    <a:pt x="43" y="252"/>
                    <a:pt x="43" y="250"/>
                    <a:pt x="43" y="248"/>
                  </a:cubicBezTo>
                  <a:cubicBezTo>
                    <a:pt x="41" y="242"/>
                    <a:pt x="40" y="237"/>
                    <a:pt x="39" y="231"/>
                  </a:cubicBezTo>
                  <a:cubicBezTo>
                    <a:pt x="37" y="218"/>
                    <a:pt x="32" y="206"/>
                    <a:pt x="26" y="195"/>
                  </a:cubicBezTo>
                  <a:cubicBezTo>
                    <a:pt x="21" y="184"/>
                    <a:pt x="15" y="174"/>
                    <a:pt x="10" y="163"/>
                  </a:cubicBezTo>
                  <a:cubicBezTo>
                    <a:pt x="2" y="143"/>
                    <a:pt x="0" y="121"/>
                    <a:pt x="4" y="100"/>
                  </a:cubicBezTo>
                  <a:cubicBezTo>
                    <a:pt x="11" y="57"/>
                    <a:pt x="35" y="27"/>
                    <a:pt x="74" y="10"/>
                  </a:cubicBezTo>
                  <a:cubicBezTo>
                    <a:pt x="86" y="4"/>
                    <a:pt x="98" y="1"/>
                    <a:pt x="111" y="1"/>
                  </a:cubicBezTo>
                  <a:cubicBezTo>
                    <a:pt x="112" y="0"/>
                    <a:pt x="113" y="0"/>
                    <a:pt x="114" y="0"/>
                  </a:cubicBezTo>
                  <a:lnTo>
                    <a:pt x="128" y="0"/>
                  </a:lnTo>
                  <a:close/>
                  <a:moveTo>
                    <a:pt x="121" y="245"/>
                  </a:moveTo>
                  <a:cubicBezTo>
                    <a:pt x="136" y="245"/>
                    <a:pt x="151" y="245"/>
                    <a:pt x="167" y="245"/>
                  </a:cubicBezTo>
                  <a:cubicBezTo>
                    <a:pt x="176" y="245"/>
                    <a:pt x="179" y="242"/>
                    <a:pt x="180" y="233"/>
                  </a:cubicBezTo>
                  <a:cubicBezTo>
                    <a:pt x="182" y="223"/>
                    <a:pt x="184" y="213"/>
                    <a:pt x="187" y="203"/>
                  </a:cubicBezTo>
                  <a:cubicBezTo>
                    <a:pt x="192" y="191"/>
                    <a:pt x="199" y="180"/>
                    <a:pt x="205" y="168"/>
                  </a:cubicBezTo>
                  <a:cubicBezTo>
                    <a:pt x="212" y="156"/>
                    <a:pt x="216" y="143"/>
                    <a:pt x="217" y="128"/>
                  </a:cubicBezTo>
                  <a:cubicBezTo>
                    <a:pt x="220" y="94"/>
                    <a:pt x="208" y="66"/>
                    <a:pt x="182" y="44"/>
                  </a:cubicBezTo>
                  <a:cubicBezTo>
                    <a:pt x="149" y="17"/>
                    <a:pt x="106" y="15"/>
                    <a:pt x="70" y="37"/>
                  </a:cubicBezTo>
                  <a:cubicBezTo>
                    <a:pt x="35" y="58"/>
                    <a:pt x="19" y="98"/>
                    <a:pt x="26" y="138"/>
                  </a:cubicBezTo>
                  <a:cubicBezTo>
                    <a:pt x="28" y="152"/>
                    <a:pt x="35" y="165"/>
                    <a:pt x="42" y="177"/>
                  </a:cubicBezTo>
                  <a:cubicBezTo>
                    <a:pt x="52" y="195"/>
                    <a:pt x="60" y="214"/>
                    <a:pt x="62" y="235"/>
                  </a:cubicBezTo>
                  <a:cubicBezTo>
                    <a:pt x="62" y="242"/>
                    <a:pt x="66" y="245"/>
                    <a:pt x="73" y="245"/>
                  </a:cubicBezTo>
                  <a:cubicBezTo>
                    <a:pt x="89" y="245"/>
                    <a:pt x="105" y="245"/>
                    <a:pt x="121" y="245"/>
                  </a:cubicBezTo>
                  <a:moveTo>
                    <a:pt x="121" y="254"/>
                  </a:moveTo>
                  <a:cubicBezTo>
                    <a:pt x="105" y="254"/>
                    <a:pt x="89" y="254"/>
                    <a:pt x="74" y="254"/>
                  </a:cubicBezTo>
                  <a:cubicBezTo>
                    <a:pt x="69" y="254"/>
                    <a:pt x="65" y="256"/>
                    <a:pt x="64" y="260"/>
                  </a:cubicBezTo>
                  <a:cubicBezTo>
                    <a:pt x="61" y="267"/>
                    <a:pt x="66" y="274"/>
                    <a:pt x="74" y="274"/>
                  </a:cubicBezTo>
                  <a:cubicBezTo>
                    <a:pt x="96" y="274"/>
                    <a:pt x="118" y="274"/>
                    <a:pt x="140" y="274"/>
                  </a:cubicBezTo>
                  <a:cubicBezTo>
                    <a:pt x="149" y="274"/>
                    <a:pt x="159" y="274"/>
                    <a:pt x="169" y="274"/>
                  </a:cubicBezTo>
                  <a:cubicBezTo>
                    <a:pt x="173" y="274"/>
                    <a:pt x="176" y="272"/>
                    <a:pt x="178" y="268"/>
                  </a:cubicBezTo>
                  <a:cubicBezTo>
                    <a:pt x="181" y="261"/>
                    <a:pt x="176" y="254"/>
                    <a:pt x="169" y="254"/>
                  </a:cubicBezTo>
                  <a:cubicBezTo>
                    <a:pt x="153" y="254"/>
                    <a:pt x="137" y="254"/>
                    <a:pt x="121" y="254"/>
                  </a:cubicBezTo>
                  <a:moveTo>
                    <a:pt x="121" y="283"/>
                  </a:moveTo>
                  <a:cubicBezTo>
                    <a:pt x="105" y="283"/>
                    <a:pt x="89" y="283"/>
                    <a:pt x="74" y="283"/>
                  </a:cubicBezTo>
                  <a:cubicBezTo>
                    <a:pt x="69" y="283"/>
                    <a:pt x="65" y="285"/>
                    <a:pt x="64" y="289"/>
                  </a:cubicBezTo>
                  <a:cubicBezTo>
                    <a:pt x="61" y="296"/>
                    <a:pt x="66" y="303"/>
                    <a:pt x="74" y="303"/>
                  </a:cubicBezTo>
                  <a:cubicBezTo>
                    <a:pt x="96" y="303"/>
                    <a:pt x="118" y="303"/>
                    <a:pt x="140" y="303"/>
                  </a:cubicBezTo>
                  <a:cubicBezTo>
                    <a:pt x="149" y="303"/>
                    <a:pt x="159" y="303"/>
                    <a:pt x="169" y="303"/>
                  </a:cubicBezTo>
                  <a:cubicBezTo>
                    <a:pt x="173" y="303"/>
                    <a:pt x="176" y="301"/>
                    <a:pt x="178" y="297"/>
                  </a:cubicBezTo>
                  <a:cubicBezTo>
                    <a:pt x="181" y="290"/>
                    <a:pt x="176" y="283"/>
                    <a:pt x="169" y="283"/>
                  </a:cubicBezTo>
                  <a:cubicBezTo>
                    <a:pt x="153" y="283"/>
                    <a:pt x="137" y="283"/>
                    <a:pt x="121" y="283"/>
                  </a:cubicBezTo>
                  <a:moveTo>
                    <a:pt x="82" y="313"/>
                  </a:moveTo>
                  <a:cubicBezTo>
                    <a:pt x="82" y="323"/>
                    <a:pt x="90" y="331"/>
                    <a:pt x="100" y="332"/>
                  </a:cubicBezTo>
                  <a:cubicBezTo>
                    <a:pt x="114" y="332"/>
                    <a:pt x="128" y="332"/>
                    <a:pt x="142" y="332"/>
                  </a:cubicBezTo>
                  <a:cubicBezTo>
                    <a:pt x="152" y="331"/>
                    <a:pt x="159" y="323"/>
                    <a:pt x="159" y="313"/>
                  </a:cubicBezTo>
                  <a:lnTo>
                    <a:pt x="8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文本框 60"/>
            <p:cNvSpPr txBox="1"/>
            <p:nvPr/>
          </p:nvSpPr>
          <p:spPr>
            <a:xfrm>
              <a:off x="4681834" y="2420888"/>
              <a:ext cx="527709" cy="46166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文本框 89"/>
            <p:cNvSpPr txBox="1"/>
            <p:nvPr/>
          </p:nvSpPr>
          <p:spPr>
            <a:xfrm>
              <a:off x="4727494" y="2132856"/>
              <a:ext cx="1715669" cy="3385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核心理念</a:t>
              </a:r>
              <a:endParaRPr lang="en-US" altLang="zh-CN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0" name="文本框 41"/>
          <p:cNvSpPr txBox="1"/>
          <p:nvPr/>
        </p:nvSpPr>
        <p:spPr>
          <a:xfrm>
            <a:off x="6527254" y="1576514"/>
            <a:ext cx="322827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42"/>
          <p:cNvSpPr txBox="1"/>
          <p:nvPr/>
        </p:nvSpPr>
        <p:spPr>
          <a:xfrm>
            <a:off x="982638" y="3058742"/>
            <a:ext cx="322827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请填入您的内容，或复制内容后点击右键选择只保留文本来粘贴您的内容。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请填入您的内容，或复制内容后点击右键选择只保留文本来粘贴您的内容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43"/>
          <p:cNvSpPr txBox="1"/>
          <p:nvPr/>
        </p:nvSpPr>
        <p:spPr>
          <a:xfrm>
            <a:off x="7955331" y="3411344"/>
            <a:ext cx="322827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请填入您的内容，或复制内容后点击右键选择只保留文本来粘贴您的内容。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请填入您的内容，或复制内容后点击右键选择只保留文本来粘贴您的内容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44"/>
          <p:cNvSpPr txBox="1"/>
          <p:nvPr/>
        </p:nvSpPr>
        <p:spPr>
          <a:xfrm>
            <a:off x="2554731" y="4944539"/>
            <a:ext cx="322827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请填入您的内容，或复制内容后点击右键选择只保留文本来粘贴您的内容。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请填入您的内容，或复制内容后点击右键选择只保留文本来粘贴您的内容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191851" y="4783552"/>
            <a:ext cx="1476193" cy="1468851"/>
            <a:chOff x="6191851" y="4899502"/>
            <a:chExt cx="1476193" cy="1468851"/>
          </a:xfrm>
        </p:grpSpPr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6191851" y="4899502"/>
              <a:ext cx="1463421" cy="1468851"/>
            </a:xfrm>
            <a:custGeom>
              <a:avLst/>
              <a:gdLst>
                <a:gd name="T0" fmla="*/ 120 w 455"/>
                <a:gd name="T1" fmla="*/ 0 h 457"/>
                <a:gd name="T2" fmla="*/ 0 w 455"/>
                <a:gd name="T3" fmla="*/ 110 h 457"/>
                <a:gd name="T4" fmla="*/ 0 w 455"/>
                <a:gd name="T5" fmla="*/ 112 h 457"/>
                <a:gd name="T6" fmla="*/ 0 w 455"/>
                <a:gd name="T7" fmla="*/ 457 h 457"/>
                <a:gd name="T8" fmla="*/ 122 w 455"/>
                <a:gd name="T9" fmla="*/ 457 h 457"/>
                <a:gd name="T10" fmla="*/ 122 w 455"/>
                <a:gd name="T11" fmla="*/ 457 h 457"/>
                <a:gd name="T12" fmla="*/ 455 w 455"/>
                <a:gd name="T13" fmla="*/ 124 h 457"/>
                <a:gd name="T14" fmla="*/ 455 w 455"/>
                <a:gd name="T15" fmla="*/ 3 h 457"/>
                <a:gd name="T16" fmla="*/ 378 w 455"/>
                <a:gd name="T17" fmla="*/ 2 h 457"/>
                <a:gd name="T18" fmla="*/ 129 w 455"/>
                <a:gd name="T19" fmla="*/ 1 h 457"/>
                <a:gd name="T20" fmla="*/ 120 w 455"/>
                <a:gd name="T21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5" h="457">
                  <a:moveTo>
                    <a:pt x="120" y="0"/>
                  </a:moveTo>
                  <a:cubicBezTo>
                    <a:pt x="45" y="5"/>
                    <a:pt x="0" y="67"/>
                    <a:pt x="0" y="110"/>
                  </a:cubicBezTo>
                  <a:cubicBezTo>
                    <a:pt x="0" y="111"/>
                    <a:pt x="0" y="112"/>
                    <a:pt x="0" y="112"/>
                  </a:cubicBezTo>
                  <a:cubicBezTo>
                    <a:pt x="0" y="201"/>
                    <a:pt x="0" y="457"/>
                    <a:pt x="0" y="457"/>
                  </a:cubicBezTo>
                  <a:cubicBezTo>
                    <a:pt x="122" y="457"/>
                    <a:pt x="122" y="457"/>
                    <a:pt x="122" y="457"/>
                  </a:cubicBezTo>
                  <a:cubicBezTo>
                    <a:pt x="122" y="457"/>
                    <a:pt x="122" y="457"/>
                    <a:pt x="122" y="457"/>
                  </a:cubicBezTo>
                  <a:cubicBezTo>
                    <a:pt x="306" y="457"/>
                    <a:pt x="455" y="308"/>
                    <a:pt x="455" y="124"/>
                  </a:cubicBezTo>
                  <a:cubicBezTo>
                    <a:pt x="455" y="3"/>
                    <a:pt x="455" y="3"/>
                    <a:pt x="455" y="3"/>
                  </a:cubicBezTo>
                  <a:cubicBezTo>
                    <a:pt x="455" y="3"/>
                    <a:pt x="423" y="2"/>
                    <a:pt x="378" y="2"/>
                  </a:cubicBezTo>
                  <a:cubicBezTo>
                    <a:pt x="303" y="1"/>
                    <a:pt x="192" y="1"/>
                    <a:pt x="129" y="1"/>
                  </a:cubicBezTo>
                  <a:cubicBezTo>
                    <a:pt x="126" y="1"/>
                    <a:pt x="123" y="1"/>
                    <a:pt x="120" y="0"/>
                  </a:cubicBezTo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" name="Freeform 266"/>
            <p:cNvSpPr>
              <a:spLocks noChangeAspect="1" noEditPoints="1"/>
            </p:cNvSpPr>
            <p:nvPr/>
          </p:nvSpPr>
          <p:spPr bwMode="auto">
            <a:xfrm>
              <a:off x="6278019" y="5794289"/>
              <a:ext cx="400205" cy="438476"/>
            </a:xfrm>
            <a:custGeom>
              <a:avLst/>
              <a:gdLst>
                <a:gd name="T0" fmla="*/ 62 w 183"/>
                <a:gd name="T1" fmla="*/ 22 h 200"/>
                <a:gd name="T2" fmla="*/ 36 w 183"/>
                <a:gd name="T3" fmla="*/ 11 h 200"/>
                <a:gd name="T4" fmla="*/ 0 w 183"/>
                <a:gd name="T5" fmla="*/ 48 h 200"/>
                <a:gd name="T6" fmla="*/ 9 w 183"/>
                <a:gd name="T7" fmla="*/ 73 h 200"/>
                <a:gd name="T8" fmla="*/ 62 w 183"/>
                <a:gd name="T9" fmla="*/ 22 h 200"/>
                <a:gd name="T10" fmla="*/ 147 w 183"/>
                <a:gd name="T11" fmla="*/ 11 h 200"/>
                <a:gd name="T12" fmla="*/ 119 w 183"/>
                <a:gd name="T13" fmla="*/ 23 h 200"/>
                <a:gd name="T14" fmla="*/ 170 w 183"/>
                <a:gd name="T15" fmla="*/ 76 h 200"/>
                <a:gd name="T16" fmla="*/ 183 w 183"/>
                <a:gd name="T17" fmla="*/ 48 h 200"/>
                <a:gd name="T18" fmla="*/ 147 w 183"/>
                <a:gd name="T19" fmla="*/ 11 h 200"/>
                <a:gd name="T20" fmla="*/ 169 w 183"/>
                <a:gd name="T21" fmla="*/ 103 h 200"/>
                <a:gd name="T22" fmla="*/ 96 w 183"/>
                <a:gd name="T23" fmla="*/ 23 h 200"/>
                <a:gd name="T24" fmla="*/ 96 w 183"/>
                <a:gd name="T25" fmla="*/ 6 h 200"/>
                <a:gd name="T26" fmla="*/ 98 w 183"/>
                <a:gd name="T27" fmla="*/ 6 h 200"/>
                <a:gd name="T28" fmla="*/ 102 w 183"/>
                <a:gd name="T29" fmla="*/ 3 h 200"/>
                <a:gd name="T30" fmla="*/ 98 w 183"/>
                <a:gd name="T31" fmla="*/ 0 h 200"/>
                <a:gd name="T32" fmla="*/ 81 w 183"/>
                <a:gd name="T33" fmla="*/ 0 h 200"/>
                <a:gd name="T34" fmla="*/ 78 w 183"/>
                <a:gd name="T35" fmla="*/ 3 h 200"/>
                <a:gd name="T36" fmla="*/ 81 w 183"/>
                <a:gd name="T37" fmla="*/ 6 h 200"/>
                <a:gd name="T38" fmla="*/ 84 w 183"/>
                <a:gd name="T39" fmla="*/ 6 h 200"/>
                <a:gd name="T40" fmla="*/ 84 w 183"/>
                <a:gd name="T41" fmla="*/ 23 h 200"/>
                <a:gd name="T42" fmla="*/ 9 w 183"/>
                <a:gd name="T43" fmla="*/ 103 h 200"/>
                <a:gd name="T44" fmla="*/ 38 w 183"/>
                <a:gd name="T45" fmla="*/ 164 h 200"/>
                <a:gd name="T46" fmla="*/ 29 w 183"/>
                <a:gd name="T47" fmla="*/ 190 h 200"/>
                <a:gd name="T48" fmla="*/ 33 w 183"/>
                <a:gd name="T49" fmla="*/ 198 h 200"/>
                <a:gd name="T50" fmla="*/ 35 w 183"/>
                <a:gd name="T51" fmla="*/ 199 h 200"/>
                <a:gd name="T52" fmla="*/ 43 w 183"/>
                <a:gd name="T53" fmla="*/ 196 h 200"/>
                <a:gd name="T54" fmla="*/ 53 w 183"/>
                <a:gd name="T55" fmla="*/ 174 h 200"/>
                <a:gd name="T56" fmla="*/ 89 w 183"/>
                <a:gd name="T57" fmla="*/ 183 h 200"/>
                <a:gd name="T58" fmla="*/ 125 w 183"/>
                <a:gd name="T59" fmla="*/ 174 h 200"/>
                <a:gd name="T60" fmla="*/ 136 w 183"/>
                <a:gd name="T61" fmla="*/ 196 h 200"/>
                <a:gd name="T62" fmla="*/ 144 w 183"/>
                <a:gd name="T63" fmla="*/ 199 h 200"/>
                <a:gd name="T64" fmla="*/ 146 w 183"/>
                <a:gd name="T65" fmla="*/ 198 h 200"/>
                <a:gd name="T66" fmla="*/ 149 w 183"/>
                <a:gd name="T67" fmla="*/ 190 h 200"/>
                <a:gd name="T68" fmla="*/ 141 w 183"/>
                <a:gd name="T69" fmla="*/ 164 h 200"/>
                <a:gd name="T70" fmla="*/ 169 w 183"/>
                <a:gd name="T71" fmla="*/ 103 h 200"/>
                <a:gd name="T72" fmla="*/ 89 w 183"/>
                <a:gd name="T73" fmla="*/ 167 h 200"/>
                <a:gd name="T74" fmla="*/ 25 w 183"/>
                <a:gd name="T75" fmla="*/ 103 h 200"/>
                <a:gd name="T76" fmla="*/ 89 w 183"/>
                <a:gd name="T77" fmla="*/ 39 h 200"/>
                <a:gd name="T78" fmla="*/ 153 w 183"/>
                <a:gd name="T79" fmla="*/ 103 h 200"/>
                <a:gd name="T80" fmla="*/ 89 w 183"/>
                <a:gd name="T81" fmla="*/ 167 h 200"/>
                <a:gd name="T82" fmla="*/ 97 w 183"/>
                <a:gd name="T83" fmla="*/ 111 h 200"/>
                <a:gd name="T84" fmla="*/ 100 w 183"/>
                <a:gd name="T85" fmla="*/ 103 h 200"/>
                <a:gd name="T86" fmla="*/ 91 w 183"/>
                <a:gd name="T87" fmla="*/ 92 h 200"/>
                <a:gd name="T88" fmla="*/ 91 w 183"/>
                <a:gd name="T89" fmla="*/ 55 h 200"/>
                <a:gd name="T90" fmla="*/ 89 w 183"/>
                <a:gd name="T91" fmla="*/ 53 h 200"/>
                <a:gd name="T92" fmla="*/ 87 w 183"/>
                <a:gd name="T93" fmla="*/ 55 h 200"/>
                <a:gd name="T94" fmla="*/ 87 w 183"/>
                <a:gd name="T95" fmla="*/ 92 h 200"/>
                <a:gd name="T96" fmla="*/ 78 w 183"/>
                <a:gd name="T97" fmla="*/ 103 h 200"/>
                <a:gd name="T98" fmla="*/ 89 w 183"/>
                <a:gd name="T99" fmla="*/ 114 h 200"/>
                <a:gd name="T100" fmla="*/ 93 w 183"/>
                <a:gd name="T101" fmla="*/ 113 h 200"/>
                <a:gd name="T102" fmla="*/ 104 w 183"/>
                <a:gd name="T103" fmla="*/ 131 h 200"/>
                <a:gd name="T104" fmla="*/ 107 w 183"/>
                <a:gd name="T105" fmla="*/ 132 h 200"/>
                <a:gd name="T106" fmla="*/ 108 w 183"/>
                <a:gd name="T107" fmla="*/ 129 h 200"/>
                <a:gd name="T108" fmla="*/ 97 w 183"/>
                <a:gd name="T109" fmla="*/ 11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" h="200">
                  <a:moveTo>
                    <a:pt x="62" y="22"/>
                  </a:moveTo>
                  <a:cubicBezTo>
                    <a:pt x="56" y="15"/>
                    <a:pt x="46" y="11"/>
                    <a:pt x="36" y="11"/>
                  </a:cubicBezTo>
                  <a:cubicBezTo>
                    <a:pt x="16" y="11"/>
                    <a:pt x="0" y="28"/>
                    <a:pt x="0" y="48"/>
                  </a:cubicBezTo>
                  <a:cubicBezTo>
                    <a:pt x="0" y="57"/>
                    <a:pt x="3" y="66"/>
                    <a:pt x="9" y="73"/>
                  </a:cubicBezTo>
                  <a:cubicBezTo>
                    <a:pt x="18" y="49"/>
                    <a:pt x="38" y="30"/>
                    <a:pt x="62" y="22"/>
                  </a:cubicBezTo>
                  <a:close/>
                  <a:moveTo>
                    <a:pt x="147" y="11"/>
                  </a:moveTo>
                  <a:cubicBezTo>
                    <a:pt x="136" y="11"/>
                    <a:pt x="126" y="16"/>
                    <a:pt x="119" y="23"/>
                  </a:cubicBezTo>
                  <a:cubicBezTo>
                    <a:pt x="143" y="32"/>
                    <a:pt x="162" y="52"/>
                    <a:pt x="170" y="76"/>
                  </a:cubicBezTo>
                  <a:cubicBezTo>
                    <a:pt x="178" y="69"/>
                    <a:pt x="183" y="59"/>
                    <a:pt x="183" y="48"/>
                  </a:cubicBezTo>
                  <a:cubicBezTo>
                    <a:pt x="183" y="28"/>
                    <a:pt x="167" y="11"/>
                    <a:pt x="147" y="11"/>
                  </a:cubicBezTo>
                  <a:close/>
                  <a:moveTo>
                    <a:pt x="169" y="103"/>
                  </a:moveTo>
                  <a:cubicBezTo>
                    <a:pt x="169" y="61"/>
                    <a:pt x="137" y="26"/>
                    <a:pt x="96" y="23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100" y="6"/>
                    <a:pt x="102" y="5"/>
                    <a:pt x="102" y="3"/>
                  </a:cubicBezTo>
                  <a:cubicBezTo>
                    <a:pt x="102" y="1"/>
                    <a:pt x="100" y="0"/>
                    <a:pt x="98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0"/>
                    <a:pt x="78" y="1"/>
                    <a:pt x="78" y="3"/>
                  </a:cubicBezTo>
                  <a:cubicBezTo>
                    <a:pt x="78" y="5"/>
                    <a:pt x="80" y="6"/>
                    <a:pt x="81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42" y="25"/>
                    <a:pt x="9" y="60"/>
                    <a:pt x="9" y="103"/>
                  </a:cubicBezTo>
                  <a:cubicBezTo>
                    <a:pt x="9" y="127"/>
                    <a:pt x="20" y="150"/>
                    <a:pt x="38" y="164"/>
                  </a:cubicBezTo>
                  <a:cubicBezTo>
                    <a:pt x="29" y="190"/>
                    <a:pt x="29" y="190"/>
                    <a:pt x="29" y="190"/>
                  </a:cubicBezTo>
                  <a:cubicBezTo>
                    <a:pt x="28" y="194"/>
                    <a:pt x="30" y="197"/>
                    <a:pt x="33" y="198"/>
                  </a:cubicBezTo>
                  <a:cubicBezTo>
                    <a:pt x="35" y="199"/>
                    <a:pt x="35" y="199"/>
                    <a:pt x="35" y="199"/>
                  </a:cubicBezTo>
                  <a:cubicBezTo>
                    <a:pt x="38" y="200"/>
                    <a:pt x="41" y="199"/>
                    <a:pt x="43" y="196"/>
                  </a:cubicBezTo>
                  <a:cubicBezTo>
                    <a:pt x="53" y="174"/>
                    <a:pt x="53" y="174"/>
                    <a:pt x="53" y="174"/>
                  </a:cubicBezTo>
                  <a:cubicBezTo>
                    <a:pt x="64" y="180"/>
                    <a:pt x="76" y="183"/>
                    <a:pt x="89" y="183"/>
                  </a:cubicBezTo>
                  <a:cubicBezTo>
                    <a:pt x="102" y="183"/>
                    <a:pt x="114" y="180"/>
                    <a:pt x="125" y="174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137" y="199"/>
                    <a:pt x="141" y="200"/>
                    <a:pt x="144" y="199"/>
                  </a:cubicBezTo>
                  <a:cubicBezTo>
                    <a:pt x="146" y="198"/>
                    <a:pt x="146" y="198"/>
                    <a:pt x="146" y="198"/>
                  </a:cubicBezTo>
                  <a:cubicBezTo>
                    <a:pt x="149" y="197"/>
                    <a:pt x="150" y="194"/>
                    <a:pt x="149" y="190"/>
                  </a:cubicBezTo>
                  <a:cubicBezTo>
                    <a:pt x="141" y="164"/>
                    <a:pt x="141" y="164"/>
                    <a:pt x="141" y="164"/>
                  </a:cubicBezTo>
                  <a:cubicBezTo>
                    <a:pt x="158" y="149"/>
                    <a:pt x="169" y="127"/>
                    <a:pt x="169" y="103"/>
                  </a:cubicBezTo>
                  <a:close/>
                  <a:moveTo>
                    <a:pt x="89" y="167"/>
                  </a:moveTo>
                  <a:cubicBezTo>
                    <a:pt x="54" y="167"/>
                    <a:pt x="25" y="138"/>
                    <a:pt x="25" y="103"/>
                  </a:cubicBezTo>
                  <a:cubicBezTo>
                    <a:pt x="25" y="67"/>
                    <a:pt x="54" y="39"/>
                    <a:pt x="89" y="39"/>
                  </a:cubicBezTo>
                  <a:cubicBezTo>
                    <a:pt x="124" y="39"/>
                    <a:pt x="153" y="67"/>
                    <a:pt x="153" y="103"/>
                  </a:cubicBezTo>
                  <a:cubicBezTo>
                    <a:pt x="153" y="138"/>
                    <a:pt x="124" y="167"/>
                    <a:pt x="89" y="167"/>
                  </a:cubicBezTo>
                  <a:close/>
                  <a:moveTo>
                    <a:pt x="97" y="111"/>
                  </a:moveTo>
                  <a:cubicBezTo>
                    <a:pt x="99" y="109"/>
                    <a:pt x="100" y="106"/>
                    <a:pt x="100" y="103"/>
                  </a:cubicBezTo>
                  <a:cubicBezTo>
                    <a:pt x="100" y="97"/>
                    <a:pt x="96" y="93"/>
                    <a:pt x="91" y="92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1" y="54"/>
                    <a:pt x="90" y="53"/>
                    <a:pt x="89" y="53"/>
                  </a:cubicBezTo>
                  <a:cubicBezTo>
                    <a:pt x="88" y="53"/>
                    <a:pt x="87" y="54"/>
                    <a:pt x="87" y="55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2" y="93"/>
                    <a:pt x="78" y="97"/>
                    <a:pt x="78" y="103"/>
                  </a:cubicBezTo>
                  <a:cubicBezTo>
                    <a:pt x="78" y="109"/>
                    <a:pt x="83" y="114"/>
                    <a:pt x="89" y="114"/>
                  </a:cubicBezTo>
                  <a:cubicBezTo>
                    <a:pt x="90" y="114"/>
                    <a:pt x="92" y="114"/>
                    <a:pt x="93" y="113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05" y="132"/>
                    <a:pt x="106" y="133"/>
                    <a:pt x="107" y="132"/>
                  </a:cubicBezTo>
                  <a:cubicBezTo>
                    <a:pt x="108" y="131"/>
                    <a:pt x="109" y="130"/>
                    <a:pt x="108" y="129"/>
                  </a:cubicBezTo>
                  <a:lnTo>
                    <a:pt x="97" y="1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文本框 69"/>
            <p:cNvSpPr txBox="1"/>
            <p:nvPr/>
          </p:nvSpPr>
          <p:spPr>
            <a:xfrm>
              <a:off x="7082225" y="4899502"/>
              <a:ext cx="527709" cy="46166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文本框 96"/>
            <p:cNvSpPr txBox="1"/>
            <p:nvPr/>
          </p:nvSpPr>
          <p:spPr>
            <a:xfrm>
              <a:off x="6311230" y="5225855"/>
              <a:ext cx="1356814" cy="3385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发展使命</a:t>
              </a:r>
              <a:endParaRPr lang="en-US" altLang="zh-CN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642963" y="2906199"/>
            <a:ext cx="1800200" cy="1466136"/>
            <a:chOff x="4642963" y="3022149"/>
            <a:chExt cx="1800200" cy="1466136"/>
          </a:xfrm>
        </p:grpSpPr>
        <p:grpSp>
          <p:nvGrpSpPr>
            <p:cNvPr id="9" name="组合 8"/>
            <p:cNvGrpSpPr/>
            <p:nvPr/>
          </p:nvGrpSpPr>
          <p:grpSpPr>
            <a:xfrm>
              <a:off x="4642963" y="3022149"/>
              <a:ext cx="1463421" cy="1466136"/>
              <a:chOff x="4642963" y="3022149"/>
              <a:chExt cx="1463421" cy="1466136"/>
            </a:xfrm>
          </p:grpSpPr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4642963" y="3022149"/>
                <a:ext cx="1463421" cy="1466136"/>
              </a:xfrm>
              <a:custGeom>
                <a:avLst/>
                <a:gdLst>
                  <a:gd name="T0" fmla="*/ 326 w 455"/>
                  <a:gd name="T1" fmla="*/ 0 h 456"/>
                  <a:gd name="T2" fmla="*/ 335 w 455"/>
                  <a:gd name="T3" fmla="*/ 0 h 456"/>
                  <a:gd name="T4" fmla="*/ 455 w 455"/>
                  <a:gd name="T5" fmla="*/ 110 h 456"/>
                  <a:gd name="T6" fmla="*/ 455 w 455"/>
                  <a:gd name="T7" fmla="*/ 112 h 456"/>
                  <a:gd name="T8" fmla="*/ 455 w 455"/>
                  <a:gd name="T9" fmla="*/ 456 h 456"/>
                  <a:gd name="T10" fmla="*/ 333 w 455"/>
                  <a:gd name="T11" fmla="*/ 456 h 456"/>
                  <a:gd name="T12" fmla="*/ 0 w 455"/>
                  <a:gd name="T13" fmla="*/ 123 h 456"/>
                  <a:gd name="T14" fmla="*/ 0 w 455"/>
                  <a:gd name="T15" fmla="*/ 1 h 456"/>
                  <a:gd name="T16" fmla="*/ 77 w 455"/>
                  <a:gd name="T17" fmla="*/ 1 h 456"/>
                  <a:gd name="T18" fmla="*/ 326 w 455"/>
                  <a:gd name="T1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5" h="456">
                    <a:moveTo>
                      <a:pt x="326" y="0"/>
                    </a:moveTo>
                    <a:cubicBezTo>
                      <a:pt x="329" y="0"/>
                      <a:pt x="332" y="0"/>
                      <a:pt x="335" y="0"/>
                    </a:cubicBezTo>
                    <a:cubicBezTo>
                      <a:pt x="410" y="5"/>
                      <a:pt x="455" y="67"/>
                      <a:pt x="455" y="110"/>
                    </a:cubicBezTo>
                    <a:cubicBezTo>
                      <a:pt x="455" y="110"/>
                      <a:pt x="455" y="111"/>
                      <a:pt x="455" y="112"/>
                    </a:cubicBezTo>
                    <a:cubicBezTo>
                      <a:pt x="455" y="200"/>
                      <a:pt x="455" y="456"/>
                      <a:pt x="455" y="456"/>
                    </a:cubicBezTo>
                    <a:cubicBezTo>
                      <a:pt x="333" y="456"/>
                      <a:pt x="333" y="456"/>
                      <a:pt x="333" y="456"/>
                    </a:cubicBezTo>
                    <a:cubicBezTo>
                      <a:pt x="149" y="456"/>
                      <a:pt x="0" y="307"/>
                      <a:pt x="0" y="1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32" y="1"/>
                      <a:pt x="77" y="1"/>
                    </a:cubicBezTo>
                    <a:cubicBezTo>
                      <a:pt x="152" y="0"/>
                      <a:pt x="263" y="0"/>
                      <a:pt x="3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99083">
                    <a:srgbClr val="D8EEC0"/>
                  </a:gs>
                  <a:gs pos="73000">
                    <a:srgbClr val="A8CF38"/>
                  </a:gs>
                </a:gsLst>
                <a:lin ang="10200000" scaled="0"/>
              </a:gradFill>
              <a:ln>
                <a:noFill/>
              </a:ln>
              <a:effectLst>
                <a:outerShdw blurRad="495300" dist="571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12" name="组合 11"/>
              <p:cNvGrpSpPr>
                <a:grpSpLocks noChangeAspect="1"/>
              </p:cNvGrpSpPr>
              <p:nvPr/>
            </p:nvGrpSpPr>
            <p:grpSpPr>
              <a:xfrm>
                <a:off x="5721508" y="3906435"/>
                <a:ext cx="338635" cy="493949"/>
                <a:chOff x="1797050" y="5657850"/>
                <a:chExt cx="422275" cy="615950"/>
              </a:xfrm>
              <a:solidFill>
                <a:schemeClr val="bg1"/>
              </a:solidFill>
            </p:grpSpPr>
            <p:sp>
              <p:nvSpPr>
                <p:cNvPr id="14" name="Oval 114"/>
                <p:cNvSpPr>
                  <a:spLocks noChangeArrowheads="1"/>
                </p:cNvSpPr>
                <p:nvPr/>
              </p:nvSpPr>
              <p:spPr bwMode="auto">
                <a:xfrm>
                  <a:off x="1970088" y="5832475"/>
                  <a:ext cx="38100" cy="381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95300" dist="5715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5" name="Oval 115"/>
                <p:cNvSpPr>
                  <a:spLocks noChangeArrowheads="1"/>
                </p:cNvSpPr>
                <p:nvPr/>
              </p:nvSpPr>
              <p:spPr bwMode="auto">
                <a:xfrm>
                  <a:off x="1970088" y="6062663"/>
                  <a:ext cx="38100" cy="381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95300" dist="5715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6" name="Oval 116"/>
                <p:cNvSpPr>
                  <a:spLocks noChangeArrowheads="1"/>
                </p:cNvSpPr>
                <p:nvPr/>
              </p:nvSpPr>
              <p:spPr bwMode="auto">
                <a:xfrm>
                  <a:off x="1854200" y="5946775"/>
                  <a:ext cx="38100" cy="381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95300" dist="5715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7" name="Oval 117"/>
                <p:cNvSpPr>
                  <a:spLocks noChangeArrowheads="1"/>
                </p:cNvSpPr>
                <p:nvPr/>
              </p:nvSpPr>
              <p:spPr bwMode="auto">
                <a:xfrm>
                  <a:off x="2084388" y="5946775"/>
                  <a:ext cx="38100" cy="381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95300" dist="5715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8" name="Freeform 118"/>
                <p:cNvSpPr>
                  <a:spLocks/>
                </p:cNvSpPr>
                <p:nvPr/>
              </p:nvSpPr>
              <p:spPr bwMode="auto">
                <a:xfrm>
                  <a:off x="1887538" y="6024563"/>
                  <a:ext cx="38100" cy="42862"/>
                </a:xfrm>
                <a:custGeom>
                  <a:avLst/>
                  <a:gdLst>
                    <a:gd name="T0" fmla="*/ 1 w 8"/>
                    <a:gd name="T1" fmla="*/ 2 h 9"/>
                    <a:gd name="T2" fmla="*/ 1 w 8"/>
                    <a:gd name="T3" fmla="*/ 7 h 9"/>
                    <a:gd name="T4" fmla="*/ 7 w 8"/>
                    <a:gd name="T5" fmla="*/ 7 h 9"/>
                    <a:gd name="T6" fmla="*/ 7 w 8"/>
                    <a:gd name="T7" fmla="*/ 2 h 9"/>
                    <a:gd name="T8" fmla="*/ 1 w 8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9">
                      <a:moveTo>
                        <a:pt x="1" y="2"/>
                      </a:moveTo>
                      <a:cubicBezTo>
                        <a:pt x="0" y="3"/>
                        <a:pt x="0" y="6"/>
                        <a:pt x="1" y="7"/>
                      </a:cubicBezTo>
                      <a:cubicBezTo>
                        <a:pt x="3" y="9"/>
                        <a:pt x="5" y="9"/>
                        <a:pt x="7" y="7"/>
                      </a:cubicBezTo>
                      <a:cubicBezTo>
                        <a:pt x="8" y="6"/>
                        <a:pt x="8" y="3"/>
                        <a:pt x="7" y="2"/>
                      </a:cubicBezTo>
                      <a:cubicBezTo>
                        <a:pt x="5" y="0"/>
                        <a:pt x="3" y="0"/>
                        <a:pt x="1" y="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495300" dist="5715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9" name="Freeform 119"/>
                <p:cNvSpPr>
                  <a:spLocks/>
                </p:cNvSpPr>
                <p:nvPr/>
              </p:nvSpPr>
              <p:spPr bwMode="auto">
                <a:xfrm>
                  <a:off x="1887538" y="5861050"/>
                  <a:ext cx="38100" cy="42862"/>
                </a:xfrm>
                <a:custGeom>
                  <a:avLst/>
                  <a:gdLst>
                    <a:gd name="T0" fmla="*/ 1 w 8"/>
                    <a:gd name="T1" fmla="*/ 2 h 9"/>
                    <a:gd name="T2" fmla="*/ 1 w 8"/>
                    <a:gd name="T3" fmla="*/ 7 h 9"/>
                    <a:gd name="T4" fmla="*/ 7 w 8"/>
                    <a:gd name="T5" fmla="*/ 7 h 9"/>
                    <a:gd name="T6" fmla="*/ 7 w 8"/>
                    <a:gd name="T7" fmla="*/ 2 h 9"/>
                    <a:gd name="T8" fmla="*/ 1 w 8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9">
                      <a:moveTo>
                        <a:pt x="1" y="2"/>
                      </a:moveTo>
                      <a:cubicBezTo>
                        <a:pt x="0" y="3"/>
                        <a:pt x="0" y="6"/>
                        <a:pt x="1" y="7"/>
                      </a:cubicBezTo>
                      <a:cubicBezTo>
                        <a:pt x="3" y="9"/>
                        <a:pt x="5" y="9"/>
                        <a:pt x="7" y="7"/>
                      </a:cubicBezTo>
                      <a:cubicBezTo>
                        <a:pt x="8" y="6"/>
                        <a:pt x="8" y="3"/>
                        <a:pt x="7" y="2"/>
                      </a:cubicBezTo>
                      <a:cubicBezTo>
                        <a:pt x="5" y="0"/>
                        <a:pt x="3" y="0"/>
                        <a:pt x="1" y="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495300" dist="5715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0" name="Freeform 120"/>
                <p:cNvSpPr>
                  <a:spLocks/>
                </p:cNvSpPr>
                <p:nvPr/>
              </p:nvSpPr>
              <p:spPr bwMode="auto">
                <a:xfrm>
                  <a:off x="2051050" y="6024563"/>
                  <a:ext cx="38100" cy="42862"/>
                </a:xfrm>
                <a:custGeom>
                  <a:avLst/>
                  <a:gdLst>
                    <a:gd name="T0" fmla="*/ 1 w 8"/>
                    <a:gd name="T1" fmla="*/ 2 h 9"/>
                    <a:gd name="T2" fmla="*/ 1 w 8"/>
                    <a:gd name="T3" fmla="*/ 7 h 9"/>
                    <a:gd name="T4" fmla="*/ 7 w 8"/>
                    <a:gd name="T5" fmla="*/ 7 h 9"/>
                    <a:gd name="T6" fmla="*/ 7 w 8"/>
                    <a:gd name="T7" fmla="*/ 2 h 9"/>
                    <a:gd name="T8" fmla="*/ 1 w 8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9">
                      <a:moveTo>
                        <a:pt x="1" y="2"/>
                      </a:moveTo>
                      <a:cubicBezTo>
                        <a:pt x="0" y="3"/>
                        <a:pt x="0" y="6"/>
                        <a:pt x="1" y="7"/>
                      </a:cubicBezTo>
                      <a:cubicBezTo>
                        <a:pt x="3" y="9"/>
                        <a:pt x="5" y="9"/>
                        <a:pt x="7" y="7"/>
                      </a:cubicBezTo>
                      <a:cubicBezTo>
                        <a:pt x="8" y="6"/>
                        <a:pt x="8" y="3"/>
                        <a:pt x="7" y="2"/>
                      </a:cubicBezTo>
                      <a:cubicBezTo>
                        <a:pt x="5" y="0"/>
                        <a:pt x="3" y="0"/>
                        <a:pt x="1" y="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495300" dist="5715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1" name="Freeform 121"/>
                <p:cNvSpPr>
                  <a:spLocks noEditPoints="1"/>
                </p:cNvSpPr>
                <p:nvPr/>
              </p:nvSpPr>
              <p:spPr bwMode="auto">
                <a:xfrm>
                  <a:off x="1797050" y="5657850"/>
                  <a:ext cx="422275" cy="615950"/>
                </a:xfrm>
                <a:custGeom>
                  <a:avLst/>
                  <a:gdLst>
                    <a:gd name="T0" fmla="*/ 80 w 88"/>
                    <a:gd name="T1" fmla="*/ 56 h 128"/>
                    <a:gd name="T2" fmla="*/ 79 w 88"/>
                    <a:gd name="T3" fmla="*/ 56 h 128"/>
                    <a:gd name="T4" fmla="*/ 70 w 88"/>
                    <a:gd name="T5" fmla="*/ 37 h 128"/>
                    <a:gd name="T6" fmla="*/ 64 w 88"/>
                    <a:gd name="T7" fmla="*/ 6 h 128"/>
                    <a:gd name="T8" fmla="*/ 56 w 88"/>
                    <a:gd name="T9" fmla="*/ 0 h 128"/>
                    <a:gd name="T10" fmla="*/ 24 w 88"/>
                    <a:gd name="T11" fmla="*/ 0 h 128"/>
                    <a:gd name="T12" fmla="*/ 17 w 88"/>
                    <a:gd name="T13" fmla="*/ 6 h 128"/>
                    <a:gd name="T14" fmla="*/ 11 w 88"/>
                    <a:gd name="T15" fmla="*/ 36 h 128"/>
                    <a:gd name="T16" fmla="*/ 0 w 88"/>
                    <a:gd name="T17" fmla="*/ 64 h 128"/>
                    <a:gd name="T18" fmla="*/ 10 w 88"/>
                    <a:gd name="T19" fmla="*/ 90 h 128"/>
                    <a:gd name="T20" fmla="*/ 16 w 88"/>
                    <a:gd name="T21" fmla="*/ 121 h 128"/>
                    <a:gd name="T22" fmla="*/ 24 w 88"/>
                    <a:gd name="T23" fmla="*/ 128 h 128"/>
                    <a:gd name="T24" fmla="*/ 56 w 88"/>
                    <a:gd name="T25" fmla="*/ 128 h 128"/>
                    <a:gd name="T26" fmla="*/ 64 w 88"/>
                    <a:gd name="T27" fmla="*/ 121 h 128"/>
                    <a:gd name="T28" fmla="*/ 70 w 88"/>
                    <a:gd name="T29" fmla="*/ 90 h 128"/>
                    <a:gd name="T30" fmla="*/ 79 w 88"/>
                    <a:gd name="T31" fmla="*/ 71 h 128"/>
                    <a:gd name="T32" fmla="*/ 80 w 88"/>
                    <a:gd name="T33" fmla="*/ 72 h 128"/>
                    <a:gd name="T34" fmla="*/ 88 w 88"/>
                    <a:gd name="T35" fmla="*/ 64 h 128"/>
                    <a:gd name="T36" fmla="*/ 80 w 88"/>
                    <a:gd name="T37" fmla="*/ 56 h 128"/>
                    <a:gd name="T38" fmla="*/ 24 w 88"/>
                    <a:gd name="T39" fmla="*/ 8 h 128"/>
                    <a:gd name="T40" fmla="*/ 56 w 88"/>
                    <a:gd name="T41" fmla="*/ 8 h 128"/>
                    <a:gd name="T42" fmla="*/ 60 w 88"/>
                    <a:gd name="T43" fmla="*/ 29 h 128"/>
                    <a:gd name="T44" fmla="*/ 40 w 88"/>
                    <a:gd name="T45" fmla="*/ 24 h 128"/>
                    <a:gd name="T46" fmla="*/ 20 w 88"/>
                    <a:gd name="T47" fmla="*/ 29 h 128"/>
                    <a:gd name="T48" fmla="*/ 24 w 88"/>
                    <a:gd name="T49" fmla="*/ 8 h 128"/>
                    <a:gd name="T50" fmla="*/ 56 w 88"/>
                    <a:gd name="T51" fmla="*/ 120 h 128"/>
                    <a:gd name="T52" fmla="*/ 24 w 88"/>
                    <a:gd name="T53" fmla="*/ 120 h 128"/>
                    <a:gd name="T54" fmla="*/ 20 w 88"/>
                    <a:gd name="T55" fmla="*/ 98 h 128"/>
                    <a:gd name="T56" fmla="*/ 40 w 88"/>
                    <a:gd name="T57" fmla="*/ 104 h 128"/>
                    <a:gd name="T58" fmla="*/ 60 w 88"/>
                    <a:gd name="T59" fmla="*/ 98 h 128"/>
                    <a:gd name="T60" fmla="*/ 56 w 88"/>
                    <a:gd name="T61" fmla="*/ 120 h 128"/>
                    <a:gd name="T62" fmla="*/ 40 w 88"/>
                    <a:gd name="T63" fmla="*/ 96 h 128"/>
                    <a:gd name="T64" fmla="*/ 8 w 88"/>
                    <a:gd name="T65" fmla="*/ 64 h 128"/>
                    <a:gd name="T66" fmla="*/ 40 w 88"/>
                    <a:gd name="T67" fmla="*/ 32 h 128"/>
                    <a:gd name="T68" fmla="*/ 72 w 88"/>
                    <a:gd name="T69" fmla="*/ 64 h 128"/>
                    <a:gd name="T70" fmla="*/ 40 w 88"/>
                    <a:gd name="T71" fmla="*/ 96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8" h="128">
                      <a:moveTo>
                        <a:pt x="80" y="56"/>
                      </a:moveTo>
                      <a:cubicBezTo>
                        <a:pt x="80" y="56"/>
                        <a:pt x="79" y="56"/>
                        <a:pt x="79" y="56"/>
                      </a:cubicBezTo>
                      <a:cubicBezTo>
                        <a:pt x="78" y="49"/>
                        <a:pt x="75" y="43"/>
                        <a:pt x="70" y="37"/>
                      </a:cubicBezTo>
                      <a:cubicBezTo>
                        <a:pt x="64" y="6"/>
                        <a:pt x="64" y="6"/>
                        <a:pt x="64" y="6"/>
                      </a:cubicBezTo>
                      <a:cubicBezTo>
                        <a:pt x="64" y="2"/>
                        <a:pt x="60" y="0"/>
                        <a:pt x="56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1" y="0"/>
                        <a:pt x="17" y="2"/>
                        <a:pt x="17" y="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4" y="43"/>
                        <a:pt x="0" y="53"/>
                        <a:pt x="0" y="64"/>
                      </a:cubicBezTo>
                      <a:cubicBezTo>
                        <a:pt x="0" y="74"/>
                        <a:pt x="4" y="83"/>
                        <a:pt x="10" y="90"/>
                      </a:cubicBezTo>
                      <a:cubicBezTo>
                        <a:pt x="16" y="121"/>
                        <a:pt x="16" y="121"/>
                        <a:pt x="16" y="121"/>
                      </a:cubicBezTo>
                      <a:cubicBezTo>
                        <a:pt x="17" y="125"/>
                        <a:pt x="20" y="128"/>
                        <a:pt x="24" y="128"/>
                      </a:cubicBezTo>
                      <a:cubicBezTo>
                        <a:pt x="56" y="128"/>
                        <a:pt x="56" y="128"/>
                        <a:pt x="56" y="128"/>
                      </a:cubicBezTo>
                      <a:cubicBezTo>
                        <a:pt x="60" y="128"/>
                        <a:pt x="63" y="125"/>
                        <a:pt x="64" y="121"/>
                      </a:cubicBezTo>
                      <a:cubicBezTo>
                        <a:pt x="70" y="90"/>
                        <a:pt x="70" y="90"/>
                        <a:pt x="70" y="90"/>
                      </a:cubicBezTo>
                      <a:cubicBezTo>
                        <a:pt x="74" y="85"/>
                        <a:pt x="78" y="79"/>
                        <a:pt x="79" y="71"/>
                      </a:cubicBezTo>
                      <a:cubicBezTo>
                        <a:pt x="79" y="71"/>
                        <a:pt x="80" y="72"/>
                        <a:pt x="80" y="72"/>
                      </a:cubicBezTo>
                      <a:cubicBezTo>
                        <a:pt x="84" y="72"/>
                        <a:pt x="88" y="68"/>
                        <a:pt x="88" y="64"/>
                      </a:cubicBezTo>
                      <a:cubicBezTo>
                        <a:pt x="88" y="59"/>
                        <a:pt x="84" y="56"/>
                        <a:pt x="80" y="56"/>
                      </a:cubicBezTo>
                      <a:moveTo>
                        <a:pt x="24" y="8"/>
                      </a:move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60" y="29"/>
                        <a:pt x="60" y="29"/>
                        <a:pt x="60" y="29"/>
                      </a:cubicBezTo>
                      <a:cubicBezTo>
                        <a:pt x="55" y="26"/>
                        <a:pt x="48" y="24"/>
                        <a:pt x="40" y="24"/>
                      </a:cubicBezTo>
                      <a:cubicBezTo>
                        <a:pt x="33" y="24"/>
                        <a:pt x="26" y="26"/>
                        <a:pt x="20" y="29"/>
                      </a:cubicBezTo>
                      <a:lnTo>
                        <a:pt x="24" y="8"/>
                      </a:lnTo>
                      <a:close/>
                      <a:moveTo>
                        <a:pt x="56" y="120"/>
                      </a:moveTo>
                      <a:cubicBezTo>
                        <a:pt x="24" y="120"/>
                        <a:pt x="24" y="120"/>
                        <a:pt x="24" y="120"/>
                      </a:cubicBezTo>
                      <a:cubicBezTo>
                        <a:pt x="20" y="98"/>
                        <a:pt x="20" y="98"/>
                        <a:pt x="20" y="98"/>
                      </a:cubicBezTo>
                      <a:cubicBezTo>
                        <a:pt x="26" y="101"/>
                        <a:pt x="33" y="104"/>
                        <a:pt x="40" y="104"/>
                      </a:cubicBezTo>
                      <a:cubicBezTo>
                        <a:pt x="47" y="104"/>
                        <a:pt x="54" y="101"/>
                        <a:pt x="60" y="98"/>
                      </a:cubicBezTo>
                      <a:lnTo>
                        <a:pt x="56" y="120"/>
                      </a:lnTo>
                      <a:close/>
                      <a:moveTo>
                        <a:pt x="40" y="96"/>
                      </a:moveTo>
                      <a:cubicBezTo>
                        <a:pt x="22" y="96"/>
                        <a:pt x="8" y="81"/>
                        <a:pt x="8" y="64"/>
                      </a:cubicBezTo>
                      <a:cubicBezTo>
                        <a:pt x="8" y="46"/>
                        <a:pt x="22" y="32"/>
                        <a:pt x="40" y="32"/>
                      </a:cubicBezTo>
                      <a:cubicBezTo>
                        <a:pt x="58" y="32"/>
                        <a:pt x="72" y="46"/>
                        <a:pt x="72" y="64"/>
                      </a:cubicBezTo>
                      <a:cubicBezTo>
                        <a:pt x="72" y="81"/>
                        <a:pt x="58" y="96"/>
                        <a:pt x="40" y="96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495300" dist="5715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2" name="Freeform 122"/>
                <p:cNvSpPr>
                  <a:spLocks/>
                </p:cNvSpPr>
                <p:nvPr/>
              </p:nvSpPr>
              <p:spPr bwMode="auto">
                <a:xfrm>
                  <a:off x="1970088" y="5865813"/>
                  <a:ext cx="114300" cy="119062"/>
                </a:xfrm>
                <a:custGeom>
                  <a:avLst/>
                  <a:gdLst>
                    <a:gd name="T0" fmla="*/ 24 w 24"/>
                    <a:gd name="T1" fmla="*/ 1 h 25"/>
                    <a:gd name="T2" fmla="*/ 22 w 24"/>
                    <a:gd name="T3" fmla="*/ 1 h 25"/>
                    <a:gd name="T4" fmla="*/ 1 w 24"/>
                    <a:gd name="T5" fmla="*/ 18 h 25"/>
                    <a:gd name="T6" fmla="*/ 0 w 24"/>
                    <a:gd name="T7" fmla="*/ 21 h 25"/>
                    <a:gd name="T8" fmla="*/ 1 w 24"/>
                    <a:gd name="T9" fmla="*/ 23 h 25"/>
                    <a:gd name="T10" fmla="*/ 4 w 24"/>
                    <a:gd name="T11" fmla="*/ 25 h 25"/>
                    <a:gd name="T12" fmla="*/ 7 w 24"/>
                    <a:gd name="T13" fmla="*/ 23 h 25"/>
                    <a:gd name="T14" fmla="*/ 14 w 24"/>
                    <a:gd name="T15" fmla="*/ 15 h 25"/>
                    <a:gd name="T16" fmla="*/ 24 w 24"/>
                    <a:gd name="T17" fmla="*/ 3 h 25"/>
                    <a:gd name="T18" fmla="*/ 24 w 24"/>
                    <a:gd name="T19" fmla="*/ 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5">
                      <a:moveTo>
                        <a:pt x="24" y="1"/>
                      </a:moveTo>
                      <a:cubicBezTo>
                        <a:pt x="23" y="0"/>
                        <a:pt x="23" y="0"/>
                        <a:pt x="22" y="1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0" y="19"/>
                        <a:pt x="0" y="20"/>
                        <a:pt x="0" y="21"/>
                      </a:cubicBezTo>
                      <a:cubicBezTo>
                        <a:pt x="0" y="22"/>
                        <a:pt x="0" y="23"/>
                        <a:pt x="1" y="23"/>
                      </a:cubicBezTo>
                      <a:cubicBezTo>
                        <a:pt x="2" y="24"/>
                        <a:pt x="3" y="25"/>
                        <a:pt x="4" y="25"/>
                      </a:cubicBezTo>
                      <a:cubicBezTo>
                        <a:pt x="5" y="25"/>
                        <a:pt x="6" y="24"/>
                        <a:pt x="7" y="23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24" y="2"/>
                        <a:pt x="24" y="1"/>
                        <a:pt x="24" y="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495300" dist="5715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13" name="文本框 67"/>
              <p:cNvSpPr txBox="1"/>
              <p:nvPr/>
            </p:nvSpPr>
            <p:spPr>
              <a:xfrm>
                <a:off x="4695754" y="3024241"/>
                <a:ext cx="527709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dirty="0">
                    <a:latin typeface="微软雅黑" pitchFamily="34" charset="-122"/>
                    <a:ea typeface="微软雅黑" pitchFamily="34" charset="-122"/>
                  </a:rPr>
                  <a:t>02</a:t>
                </a: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0" name="文本框 95"/>
            <p:cNvSpPr txBox="1"/>
            <p:nvPr/>
          </p:nvSpPr>
          <p:spPr>
            <a:xfrm>
              <a:off x="4727494" y="3378478"/>
              <a:ext cx="1715669" cy="3385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团队作风</a:t>
              </a:r>
              <a:endParaRPr lang="en-US" altLang="zh-CN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187127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8662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经营理念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MH_Other_3"/>
          <p:cNvSpPr>
            <a:spLocks noChangeArrowheads="1"/>
          </p:cNvSpPr>
          <p:nvPr/>
        </p:nvSpPr>
        <p:spPr bwMode="auto">
          <a:xfrm>
            <a:off x="4862910" y="1579465"/>
            <a:ext cx="2444271" cy="2444271"/>
          </a:xfrm>
          <a:prstGeom prst="diamond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  <a:effectLst/>
          <a:extLst/>
        </p:spPr>
        <p:txBody>
          <a:bodyPr lIns="107958" tIns="56260" rIns="107958" bIns="56260" anchor="ctr"/>
          <a:lstStyle/>
          <a:p>
            <a:pPr algn="ctr" eaLnBrk="1" hangingPunct="1"/>
            <a:endParaRPr lang="zh-CN" altLang="en-US" sz="2155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MH_Other_1"/>
          <p:cNvSpPr>
            <a:spLocks noChangeArrowheads="1"/>
          </p:cNvSpPr>
          <p:nvPr/>
        </p:nvSpPr>
        <p:spPr bwMode="auto">
          <a:xfrm>
            <a:off x="1253523" y="1984308"/>
            <a:ext cx="1636484" cy="1634582"/>
          </a:xfrm>
          <a:prstGeom prst="diamond">
            <a:avLst/>
          </a:prstGeom>
          <a:solidFill>
            <a:srgbClr val="CEE7A3"/>
          </a:solidFill>
          <a:ln>
            <a:noFill/>
          </a:ln>
          <a:effectLst/>
          <a:extLst/>
        </p:spPr>
        <p:txBody>
          <a:bodyPr lIns="107958" tIns="56260" rIns="107958" bIns="56260" anchor="ctr"/>
          <a:lstStyle/>
          <a:p>
            <a:pPr algn="ctr" eaLnBrk="1" hangingPunct="1"/>
            <a:endParaRPr lang="zh-CN" altLang="en-US" sz="2155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MH_Other_2"/>
          <p:cNvSpPr>
            <a:spLocks noChangeArrowheads="1"/>
          </p:cNvSpPr>
          <p:nvPr/>
        </p:nvSpPr>
        <p:spPr bwMode="auto">
          <a:xfrm>
            <a:off x="3059167" y="1984308"/>
            <a:ext cx="1634582" cy="1634582"/>
          </a:xfrm>
          <a:prstGeom prst="diamond">
            <a:avLst/>
          </a:prstGeom>
          <a:solidFill>
            <a:srgbClr val="B4D75B"/>
          </a:solidFill>
          <a:ln>
            <a:noFill/>
          </a:ln>
          <a:effectLst/>
          <a:extLst/>
        </p:spPr>
        <p:txBody>
          <a:bodyPr lIns="107958" tIns="56260" rIns="107958" bIns="56260" anchor="ctr"/>
          <a:lstStyle/>
          <a:p>
            <a:pPr algn="ctr" eaLnBrk="1" hangingPunct="1"/>
            <a:endParaRPr lang="zh-CN" altLang="en-US" sz="2155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MH_Other_3"/>
          <p:cNvSpPr>
            <a:spLocks noChangeArrowheads="1"/>
          </p:cNvSpPr>
          <p:nvPr/>
        </p:nvSpPr>
        <p:spPr bwMode="auto">
          <a:xfrm>
            <a:off x="7476341" y="1984308"/>
            <a:ext cx="1634582" cy="1634582"/>
          </a:xfrm>
          <a:prstGeom prst="diamond">
            <a:avLst/>
          </a:prstGeom>
          <a:solidFill>
            <a:srgbClr val="B4D75B"/>
          </a:solidFill>
          <a:ln>
            <a:noFill/>
          </a:ln>
          <a:effectLst/>
          <a:extLst/>
        </p:spPr>
        <p:txBody>
          <a:bodyPr lIns="107958" tIns="56260" rIns="107958" bIns="56260" anchor="ctr"/>
          <a:lstStyle/>
          <a:p>
            <a:pPr algn="ctr" eaLnBrk="1" hangingPunct="1"/>
            <a:endParaRPr lang="zh-CN" altLang="en-US" sz="2155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MH_Other_4"/>
          <p:cNvSpPr>
            <a:spLocks noChangeArrowheads="1"/>
          </p:cNvSpPr>
          <p:nvPr/>
        </p:nvSpPr>
        <p:spPr bwMode="auto">
          <a:xfrm>
            <a:off x="9280084" y="1984308"/>
            <a:ext cx="1636483" cy="1634582"/>
          </a:xfrm>
          <a:prstGeom prst="diamond">
            <a:avLst/>
          </a:prstGeom>
          <a:solidFill>
            <a:srgbClr val="CEE7A3"/>
          </a:solidFill>
          <a:ln>
            <a:noFill/>
          </a:ln>
          <a:effectLst/>
          <a:extLst/>
        </p:spPr>
        <p:txBody>
          <a:bodyPr lIns="107958" tIns="56260" rIns="107958" bIns="56260" anchor="ctr"/>
          <a:lstStyle/>
          <a:p>
            <a:pPr algn="ctr" eaLnBrk="1" hangingPunct="1"/>
            <a:endParaRPr lang="zh-CN" altLang="en-US" sz="2155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MH_Other_5"/>
          <p:cNvSpPr>
            <a:spLocks noChangeArrowheads="1"/>
          </p:cNvSpPr>
          <p:nvPr/>
        </p:nvSpPr>
        <p:spPr bwMode="auto">
          <a:xfrm>
            <a:off x="2661926" y="2997369"/>
            <a:ext cx="623422" cy="621521"/>
          </a:xfrm>
          <a:prstGeom prst="diamond">
            <a:avLst/>
          </a:prstGeom>
          <a:solidFill>
            <a:srgbClr val="7FC765"/>
          </a:solidFill>
          <a:ln>
            <a:noFill/>
          </a:ln>
          <a:effectLst/>
          <a:extLst/>
        </p:spPr>
        <p:txBody>
          <a:bodyPr lIns="107958" tIns="56260" rIns="107958" bIns="56260" anchor="ctr"/>
          <a:lstStyle/>
          <a:p>
            <a:pPr algn="ctr" eaLnBrk="1" hangingPunct="1"/>
            <a:endParaRPr lang="zh-CN" altLang="en-US" sz="1197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MH_Other_6"/>
          <p:cNvSpPr>
            <a:spLocks noChangeArrowheads="1"/>
          </p:cNvSpPr>
          <p:nvPr/>
        </p:nvSpPr>
        <p:spPr bwMode="auto">
          <a:xfrm>
            <a:off x="4448562" y="1984308"/>
            <a:ext cx="623422" cy="623422"/>
          </a:xfrm>
          <a:prstGeom prst="diamond">
            <a:avLst/>
          </a:prstGeom>
          <a:solidFill>
            <a:srgbClr val="7FC765"/>
          </a:solidFill>
          <a:ln>
            <a:noFill/>
          </a:ln>
          <a:effectLst/>
          <a:extLst/>
        </p:spPr>
        <p:txBody>
          <a:bodyPr lIns="107958" tIns="56260" rIns="107958" bIns="56260" anchor="ctr"/>
          <a:lstStyle/>
          <a:p>
            <a:pPr algn="ctr" eaLnBrk="1" hangingPunct="1"/>
            <a:endParaRPr lang="zh-CN" altLang="en-US" sz="1197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MH_Other_7"/>
          <p:cNvSpPr>
            <a:spLocks noChangeArrowheads="1"/>
          </p:cNvSpPr>
          <p:nvPr/>
        </p:nvSpPr>
        <p:spPr bwMode="auto">
          <a:xfrm>
            <a:off x="7084801" y="2993568"/>
            <a:ext cx="623422" cy="621521"/>
          </a:xfrm>
          <a:prstGeom prst="diamond">
            <a:avLst/>
          </a:prstGeom>
          <a:solidFill>
            <a:srgbClr val="7FC765"/>
          </a:solidFill>
          <a:ln>
            <a:noFill/>
          </a:ln>
          <a:effectLst/>
          <a:extLst/>
        </p:spPr>
        <p:txBody>
          <a:bodyPr lIns="107958" tIns="56260" rIns="107958" bIns="56260" anchor="ctr"/>
          <a:lstStyle/>
          <a:p>
            <a:pPr algn="ctr" eaLnBrk="1" hangingPunct="1"/>
            <a:endParaRPr lang="zh-CN" altLang="en-US" sz="1197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MH_Other_8"/>
          <p:cNvSpPr>
            <a:spLocks noChangeArrowheads="1"/>
          </p:cNvSpPr>
          <p:nvPr/>
        </p:nvSpPr>
        <p:spPr bwMode="auto">
          <a:xfrm>
            <a:off x="8884743" y="2003314"/>
            <a:ext cx="623422" cy="623422"/>
          </a:xfrm>
          <a:prstGeom prst="diamond">
            <a:avLst/>
          </a:prstGeom>
          <a:solidFill>
            <a:srgbClr val="7FC765"/>
          </a:solidFill>
          <a:ln>
            <a:noFill/>
          </a:ln>
          <a:effectLst/>
          <a:extLst/>
        </p:spPr>
        <p:txBody>
          <a:bodyPr lIns="107958" tIns="56260" rIns="107958" bIns="56260" anchor="ctr"/>
          <a:lstStyle/>
          <a:p>
            <a:pPr algn="ctr" eaLnBrk="1" hangingPunct="1"/>
            <a:endParaRPr lang="zh-CN" altLang="en-US" sz="2155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MH_Other_9"/>
          <p:cNvSpPr>
            <a:spLocks/>
          </p:cNvSpPr>
          <p:nvPr/>
        </p:nvSpPr>
        <p:spPr bwMode="auto">
          <a:xfrm>
            <a:off x="1768607" y="2444271"/>
            <a:ext cx="707052" cy="640529"/>
          </a:xfrm>
          <a:custGeom>
            <a:avLst/>
            <a:gdLst>
              <a:gd name="T0" fmla="*/ 661 w 2395538"/>
              <a:gd name="T1" fmla="*/ 1976 h 2170112"/>
              <a:gd name="T2" fmla="*/ 1313 w 2395538"/>
              <a:gd name="T3" fmla="*/ 663 h 2170112"/>
              <a:gd name="T4" fmla="*/ 1717 w 2395538"/>
              <a:gd name="T5" fmla="*/ 1041 h 2170112"/>
              <a:gd name="T6" fmla="*/ 1703 w 2395538"/>
              <a:gd name="T7" fmla="*/ 1082 h 2170112"/>
              <a:gd name="T8" fmla="*/ 1661 w 2395538"/>
              <a:gd name="T9" fmla="*/ 1101 h 2170112"/>
              <a:gd name="T10" fmla="*/ 1616 w 2395538"/>
              <a:gd name="T11" fmla="*/ 1089 h 2170112"/>
              <a:gd name="T12" fmla="*/ 80 w 2395538"/>
              <a:gd name="T13" fmla="*/ 1099 h 2170112"/>
              <a:gd name="T14" fmla="*/ 33 w 2395538"/>
              <a:gd name="T15" fmla="*/ 1095 h 2170112"/>
              <a:gd name="T16" fmla="*/ 2 w 2395538"/>
              <a:gd name="T17" fmla="*/ 1062 h 2170112"/>
              <a:gd name="T18" fmla="*/ 7 w 2395538"/>
              <a:gd name="T19" fmla="*/ 1021 h 2170112"/>
              <a:gd name="T20" fmla="*/ 1792 w 2395538"/>
              <a:gd name="T21" fmla="*/ 200 h 2170112"/>
              <a:gd name="T22" fmla="*/ 1925 w 2395538"/>
              <a:gd name="T23" fmla="*/ 222 h 2170112"/>
              <a:gd name="T24" fmla="*/ 2040 w 2395538"/>
              <a:gd name="T25" fmla="*/ 259 h 2170112"/>
              <a:gd name="T26" fmla="*/ 2175 w 2395538"/>
              <a:gd name="T27" fmla="*/ 323 h 2170112"/>
              <a:gd name="T28" fmla="*/ 2127 w 2395538"/>
              <a:gd name="T29" fmla="*/ 340 h 2170112"/>
              <a:gd name="T30" fmla="*/ 2049 w 2395538"/>
              <a:gd name="T31" fmla="*/ 378 h 2170112"/>
              <a:gd name="T32" fmla="*/ 1948 w 2395538"/>
              <a:gd name="T33" fmla="*/ 463 h 2170112"/>
              <a:gd name="T34" fmla="*/ 1862 w 2395538"/>
              <a:gd name="T35" fmla="*/ 566 h 2170112"/>
              <a:gd name="T36" fmla="*/ 1785 w 2395538"/>
              <a:gd name="T37" fmla="*/ 680 h 2170112"/>
              <a:gd name="T38" fmla="*/ 1733 w 2395538"/>
              <a:gd name="T39" fmla="*/ 731 h 2170112"/>
              <a:gd name="T40" fmla="*/ 1668 w 2395538"/>
              <a:gd name="T41" fmla="*/ 768 h 2170112"/>
              <a:gd name="T42" fmla="*/ 1596 w 2395538"/>
              <a:gd name="T43" fmla="*/ 791 h 2170112"/>
              <a:gd name="T44" fmla="*/ 1428 w 2395538"/>
              <a:gd name="T45" fmla="*/ 644 h 2170112"/>
              <a:gd name="T46" fmla="*/ 1509 w 2395538"/>
              <a:gd name="T47" fmla="*/ 537 h 2170112"/>
              <a:gd name="T48" fmla="*/ 1581 w 2395538"/>
              <a:gd name="T49" fmla="*/ 467 h 2170112"/>
              <a:gd name="T50" fmla="*/ 1662 w 2395538"/>
              <a:gd name="T51" fmla="*/ 408 h 2170112"/>
              <a:gd name="T52" fmla="*/ 1753 w 2395538"/>
              <a:gd name="T53" fmla="*/ 364 h 2170112"/>
              <a:gd name="T54" fmla="*/ 1852 w 2395538"/>
              <a:gd name="T55" fmla="*/ 337 h 2170112"/>
              <a:gd name="T56" fmla="*/ 1955 w 2395538"/>
              <a:gd name="T57" fmla="*/ 329 h 2170112"/>
              <a:gd name="T58" fmla="*/ 1850 w 2395538"/>
              <a:gd name="T59" fmla="*/ 325 h 2170112"/>
              <a:gd name="T60" fmla="*/ 1746 w 2395538"/>
              <a:gd name="T61" fmla="*/ 340 h 2170112"/>
              <a:gd name="T62" fmla="*/ 1645 w 2395538"/>
              <a:gd name="T63" fmla="*/ 376 h 2170112"/>
              <a:gd name="T64" fmla="*/ 1551 w 2395538"/>
              <a:gd name="T65" fmla="*/ 428 h 2170112"/>
              <a:gd name="T66" fmla="*/ 1466 w 2395538"/>
              <a:gd name="T67" fmla="*/ 494 h 2170112"/>
              <a:gd name="T68" fmla="*/ 1389 w 2395538"/>
              <a:gd name="T69" fmla="*/ 570 h 2170112"/>
              <a:gd name="T70" fmla="*/ 1283 w 2395538"/>
              <a:gd name="T71" fmla="*/ 536 h 2170112"/>
              <a:gd name="T72" fmla="*/ 1302 w 2395538"/>
              <a:gd name="T73" fmla="*/ 477 h 2170112"/>
              <a:gd name="T74" fmla="*/ 1345 w 2395538"/>
              <a:gd name="T75" fmla="*/ 405 h 2170112"/>
              <a:gd name="T76" fmla="*/ 1403 w 2395538"/>
              <a:gd name="T77" fmla="*/ 335 h 2170112"/>
              <a:gd name="T78" fmla="*/ 1468 w 2395538"/>
              <a:gd name="T79" fmla="*/ 281 h 2170112"/>
              <a:gd name="T80" fmla="*/ 1535 w 2395538"/>
              <a:gd name="T81" fmla="*/ 242 h 2170112"/>
              <a:gd name="T82" fmla="*/ 1605 w 2395538"/>
              <a:gd name="T83" fmla="*/ 216 h 2170112"/>
              <a:gd name="T84" fmla="*/ 1739 w 2395538"/>
              <a:gd name="T85" fmla="*/ 198 h 2170112"/>
              <a:gd name="T86" fmla="*/ 1091 w 2395538"/>
              <a:gd name="T87" fmla="*/ 18 h 2170112"/>
              <a:gd name="T88" fmla="*/ 1217 w 2395538"/>
              <a:gd name="T89" fmla="*/ 71 h 2170112"/>
              <a:gd name="T90" fmla="*/ 1281 w 2395538"/>
              <a:gd name="T91" fmla="*/ 116 h 2170112"/>
              <a:gd name="T92" fmla="*/ 1337 w 2395538"/>
              <a:gd name="T93" fmla="*/ 174 h 2170112"/>
              <a:gd name="T94" fmla="*/ 1377 w 2395538"/>
              <a:gd name="T95" fmla="*/ 249 h 2170112"/>
              <a:gd name="T96" fmla="*/ 1342 w 2395538"/>
              <a:gd name="T97" fmla="*/ 341 h 2170112"/>
              <a:gd name="T98" fmla="*/ 1293 w 2395538"/>
              <a:gd name="T99" fmla="*/ 351 h 2170112"/>
              <a:gd name="T100" fmla="*/ 1261 w 2395538"/>
              <a:gd name="T101" fmla="*/ 249 h 2170112"/>
              <a:gd name="T102" fmla="*/ 1227 w 2395538"/>
              <a:gd name="T103" fmla="*/ 189 h 2170112"/>
              <a:gd name="T104" fmla="*/ 1183 w 2395538"/>
              <a:gd name="T105" fmla="*/ 138 h 2170112"/>
              <a:gd name="T106" fmla="*/ 1131 w 2395538"/>
              <a:gd name="T107" fmla="*/ 95 h 2170112"/>
              <a:gd name="T108" fmla="*/ 1166 w 2395538"/>
              <a:gd name="T109" fmla="*/ 131 h 2170112"/>
              <a:gd name="T110" fmla="*/ 1205 w 2395538"/>
              <a:gd name="T111" fmla="*/ 184 h 2170112"/>
              <a:gd name="T112" fmla="*/ 1236 w 2395538"/>
              <a:gd name="T113" fmla="*/ 250 h 2170112"/>
              <a:gd name="T114" fmla="*/ 1258 w 2395538"/>
              <a:gd name="T115" fmla="*/ 377 h 2170112"/>
              <a:gd name="T116" fmla="*/ 1247 w 2395538"/>
              <a:gd name="T117" fmla="*/ 505 h 2170112"/>
              <a:gd name="T118" fmla="*/ 1063 w 2395538"/>
              <a:gd name="T119" fmla="*/ 331 h 2170112"/>
              <a:gd name="T120" fmla="*/ 1073 w 2395538"/>
              <a:gd name="T121" fmla="*/ 207 h 2170112"/>
              <a:gd name="T122" fmla="*/ 1067 w 2395538"/>
              <a:gd name="T123" fmla="*/ 121 h 2170112"/>
              <a:gd name="T124" fmla="*/ 1042 w 2395538"/>
              <a:gd name="T125" fmla="*/ 42 h 217011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395538" h="2170112">
                <a:moveTo>
                  <a:pt x="940433" y="595312"/>
                </a:moveTo>
                <a:lnTo>
                  <a:pt x="1643062" y="1217102"/>
                </a:lnTo>
                <a:lnTo>
                  <a:pt x="1643062" y="2170112"/>
                </a:lnTo>
                <a:lnTo>
                  <a:pt x="1433735" y="2170112"/>
                </a:lnTo>
                <a:lnTo>
                  <a:pt x="1159290" y="2170112"/>
                </a:lnTo>
                <a:lnTo>
                  <a:pt x="1159290" y="1557214"/>
                </a:lnTo>
                <a:lnTo>
                  <a:pt x="726341" y="1557214"/>
                </a:lnTo>
                <a:lnTo>
                  <a:pt x="726341" y="2170112"/>
                </a:lnTo>
                <a:lnTo>
                  <a:pt x="612307" y="2170112"/>
                </a:lnTo>
                <a:lnTo>
                  <a:pt x="242887" y="2170112"/>
                </a:lnTo>
                <a:lnTo>
                  <a:pt x="242887" y="1655658"/>
                </a:lnTo>
                <a:lnTo>
                  <a:pt x="242887" y="1217102"/>
                </a:lnTo>
                <a:lnTo>
                  <a:pt x="940433" y="595312"/>
                </a:lnTo>
                <a:close/>
                <a:moveTo>
                  <a:pt x="942657" y="284162"/>
                </a:moveTo>
                <a:lnTo>
                  <a:pt x="1252855" y="559975"/>
                </a:lnTo>
                <a:lnTo>
                  <a:pt x="1441768" y="728510"/>
                </a:lnTo>
                <a:lnTo>
                  <a:pt x="1865630" y="1106523"/>
                </a:lnTo>
                <a:lnTo>
                  <a:pt x="1870393" y="1110966"/>
                </a:lnTo>
                <a:lnTo>
                  <a:pt x="1874520" y="1115727"/>
                </a:lnTo>
                <a:lnTo>
                  <a:pt x="1878013" y="1121123"/>
                </a:lnTo>
                <a:lnTo>
                  <a:pt x="1880553" y="1126519"/>
                </a:lnTo>
                <a:lnTo>
                  <a:pt x="1882775" y="1132232"/>
                </a:lnTo>
                <a:lnTo>
                  <a:pt x="1884680" y="1137627"/>
                </a:lnTo>
                <a:lnTo>
                  <a:pt x="1885633" y="1143658"/>
                </a:lnTo>
                <a:lnTo>
                  <a:pt x="1885950" y="1149053"/>
                </a:lnTo>
                <a:lnTo>
                  <a:pt x="1885633" y="1155084"/>
                </a:lnTo>
                <a:lnTo>
                  <a:pt x="1884680" y="1160797"/>
                </a:lnTo>
                <a:lnTo>
                  <a:pt x="1882775" y="1166510"/>
                </a:lnTo>
                <a:lnTo>
                  <a:pt x="1880553" y="1171906"/>
                </a:lnTo>
                <a:lnTo>
                  <a:pt x="1878013" y="1177619"/>
                </a:lnTo>
                <a:lnTo>
                  <a:pt x="1874520" y="1182697"/>
                </a:lnTo>
                <a:lnTo>
                  <a:pt x="1870393" y="1187775"/>
                </a:lnTo>
                <a:lnTo>
                  <a:pt x="1865630" y="1192219"/>
                </a:lnTo>
                <a:lnTo>
                  <a:pt x="1860550" y="1196345"/>
                </a:lnTo>
                <a:lnTo>
                  <a:pt x="1855153" y="1200153"/>
                </a:lnTo>
                <a:lnTo>
                  <a:pt x="1849438" y="1203010"/>
                </a:lnTo>
                <a:lnTo>
                  <a:pt x="1843405" y="1205549"/>
                </a:lnTo>
                <a:lnTo>
                  <a:pt x="1836738" y="1207453"/>
                </a:lnTo>
                <a:lnTo>
                  <a:pt x="1830705" y="1208723"/>
                </a:lnTo>
                <a:lnTo>
                  <a:pt x="1824038" y="1209358"/>
                </a:lnTo>
                <a:lnTo>
                  <a:pt x="1817688" y="1209675"/>
                </a:lnTo>
                <a:lnTo>
                  <a:pt x="1811020" y="1209358"/>
                </a:lnTo>
                <a:lnTo>
                  <a:pt x="1804670" y="1208723"/>
                </a:lnTo>
                <a:lnTo>
                  <a:pt x="1798320" y="1207453"/>
                </a:lnTo>
                <a:lnTo>
                  <a:pt x="1792288" y="1205549"/>
                </a:lnTo>
                <a:lnTo>
                  <a:pt x="1785938" y="1203010"/>
                </a:lnTo>
                <a:lnTo>
                  <a:pt x="1780223" y="1200153"/>
                </a:lnTo>
                <a:lnTo>
                  <a:pt x="1774825" y="1196345"/>
                </a:lnTo>
                <a:lnTo>
                  <a:pt x="1769745" y="1192219"/>
                </a:lnTo>
                <a:lnTo>
                  <a:pt x="942657" y="455553"/>
                </a:lnTo>
                <a:lnTo>
                  <a:pt x="116205" y="1192219"/>
                </a:lnTo>
                <a:lnTo>
                  <a:pt x="111125" y="1196345"/>
                </a:lnTo>
                <a:lnTo>
                  <a:pt x="105410" y="1200153"/>
                </a:lnTo>
                <a:lnTo>
                  <a:pt x="99695" y="1203010"/>
                </a:lnTo>
                <a:lnTo>
                  <a:pt x="93662" y="1205549"/>
                </a:lnTo>
                <a:lnTo>
                  <a:pt x="87630" y="1207136"/>
                </a:lnTo>
                <a:lnTo>
                  <a:pt x="80962" y="1208723"/>
                </a:lnTo>
                <a:lnTo>
                  <a:pt x="74930" y="1209358"/>
                </a:lnTo>
                <a:lnTo>
                  <a:pt x="68262" y="1209675"/>
                </a:lnTo>
                <a:lnTo>
                  <a:pt x="61277" y="1209358"/>
                </a:lnTo>
                <a:lnTo>
                  <a:pt x="55245" y="1208723"/>
                </a:lnTo>
                <a:lnTo>
                  <a:pt x="48577" y="1207136"/>
                </a:lnTo>
                <a:lnTo>
                  <a:pt x="42545" y="1205549"/>
                </a:lnTo>
                <a:lnTo>
                  <a:pt x="36195" y="1203010"/>
                </a:lnTo>
                <a:lnTo>
                  <a:pt x="30797" y="1200153"/>
                </a:lnTo>
                <a:lnTo>
                  <a:pt x="25082" y="1196345"/>
                </a:lnTo>
                <a:lnTo>
                  <a:pt x="20002" y="1192219"/>
                </a:lnTo>
                <a:lnTo>
                  <a:pt x="15240" y="1187775"/>
                </a:lnTo>
                <a:lnTo>
                  <a:pt x="11112" y="1182697"/>
                </a:lnTo>
                <a:lnTo>
                  <a:pt x="7937" y="1177619"/>
                </a:lnTo>
                <a:lnTo>
                  <a:pt x="5080" y="1171906"/>
                </a:lnTo>
                <a:lnTo>
                  <a:pt x="2540" y="1166510"/>
                </a:lnTo>
                <a:lnTo>
                  <a:pt x="1270" y="1160797"/>
                </a:lnTo>
                <a:lnTo>
                  <a:pt x="317" y="1155084"/>
                </a:lnTo>
                <a:lnTo>
                  <a:pt x="0" y="1149053"/>
                </a:lnTo>
                <a:lnTo>
                  <a:pt x="317" y="1143658"/>
                </a:lnTo>
                <a:lnTo>
                  <a:pt x="1270" y="1137627"/>
                </a:lnTo>
                <a:lnTo>
                  <a:pt x="2540" y="1131914"/>
                </a:lnTo>
                <a:lnTo>
                  <a:pt x="5080" y="1126201"/>
                </a:lnTo>
                <a:lnTo>
                  <a:pt x="7937" y="1121123"/>
                </a:lnTo>
                <a:lnTo>
                  <a:pt x="11112" y="1115727"/>
                </a:lnTo>
                <a:lnTo>
                  <a:pt x="15240" y="1110966"/>
                </a:lnTo>
                <a:lnTo>
                  <a:pt x="20002" y="1106523"/>
                </a:lnTo>
                <a:lnTo>
                  <a:pt x="942657" y="284162"/>
                </a:lnTo>
                <a:close/>
                <a:moveTo>
                  <a:pt x="1910075" y="217487"/>
                </a:moveTo>
                <a:lnTo>
                  <a:pt x="1929430" y="217487"/>
                </a:lnTo>
                <a:lnTo>
                  <a:pt x="1948785" y="218121"/>
                </a:lnTo>
                <a:lnTo>
                  <a:pt x="1968140" y="219388"/>
                </a:lnTo>
                <a:lnTo>
                  <a:pt x="1986860" y="220973"/>
                </a:lnTo>
                <a:lnTo>
                  <a:pt x="2005898" y="222874"/>
                </a:lnTo>
                <a:lnTo>
                  <a:pt x="2024301" y="225726"/>
                </a:lnTo>
                <a:lnTo>
                  <a:pt x="2043022" y="228578"/>
                </a:lnTo>
                <a:lnTo>
                  <a:pt x="2061425" y="231747"/>
                </a:lnTo>
                <a:lnTo>
                  <a:pt x="2079193" y="235550"/>
                </a:lnTo>
                <a:lnTo>
                  <a:pt x="2097279" y="239669"/>
                </a:lnTo>
                <a:lnTo>
                  <a:pt x="2114413" y="243789"/>
                </a:lnTo>
                <a:lnTo>
                  <a:pt x="2131865" y="248542"/>
                </a:lnTo>
                <a:lnTo>
                  <a:pt x="2148364" y="252979"/>
                </a:lnTo>
                <a:lnTo>
                  <a:pt x="2164546" y="258049"/>
                </a:lnTo>
                <a:lnTo>
                  <a:pt x="2181046" y="263119"/>
                </a:lnTo>
                <a:lnTo>
                  <a:pt x="2196593" y="268189"/>
                </a:lnTo>
                <a:lnTo>
                  <a:pt x="2211506" y="273893"/>
                </a:lnTo>
                <a:lnTo>
                  <a:pt x="2226419" y="278963"/>
                </a:lnTo>
                <a:lnTo>
                  <a:pt x="2240697" y="284667"/>
                </a:lnTo>
                <a:lnTo>
                  <a:pt x="2267668" y="295758"/>
                </a:lnTo>
                <a:lnTo>
                  <a:pt x="2292734" y="306216"/>
                </a:lnTo>
                <a:lnTo>
                  <a:pt x="2315579" y="316673"/>
                </a:lnTo>
                <a:lnTo>
                  <a:pt x="2335886" y="326496"/>
                </a:lnTo>
                <a:lnTo>
                  <a:pt x="2353338" y="335686"/>
                </a:lnTo>
                <a:lnTo>
                  <a:pt x="2368251" y="343608"/>
                </a:lnTo>
                <a:lnTo>
                  <a:pt x="2379991" y="349946"/>
                </a:lnTo>
                <a:lnTo>
                  <a:pt x="2388557" y="355016"/>
                </a:lnTo>
                <a:lnTo>
                  <a:pt x="2395538" y="359136"/>
                </a:lnTo>
                <a:lnTo>
                  <a:pt x="2386971" y="360403"/>
                </a:lnTo>
                <a:lnTo>
                  <a:pt x="2378721" y="361988"/>
                </a:lnTo>
                <a:lnTo>
                  <a:pt x="2370154" y="363572"/>
                </a:lnTo>
                <a:lnTo>
                  <a:pt x="2361587" y="365791"/>
                </a:lnTo>
                <a:lnTo>
                  <a:pt x="2353020" y="368009"/>
                </a:lnTo>
                <a:lnTo>
                  <a:pt x="2345088" y="370544"/>
                </a:lnTo>
                <a:lnTo>
                  <a:pt x="2336521" y="373079"/>
                </a:lnTo>
                <a:lnTo>
                  <a:pt x="2328271" y="375614"/>
                </a:lnTo>
                <a:lnTo>
                  <a:pt x="2320656" y="379100"/>
                </a:lnTo>
                <a:lnTo>
                  <a:pt x="2312406" y="382269"/>
                </a:lnTo>
                <a:lnTo>
                  <a:pt x="2304157" y="385755"/>
                </a:lnTo>
                <a:lnTo>
                  <a:pt x="2296541" y="389557"/>
                </a:lnTo>
                <a:lnTo>
                  <a:pt x="2280677" y="397162"/>
                </a:lnTo>
                <a:lnTo>
                  <a:pt x="2265446" y="405718"/>
                </a:lnTo>
                <a:lnTo>
                  <a:pt x="2250533" y="415225"/>
                </a:lnTo>
                <a:lnTo>
                  <a:pt x="2235303" y="425049"/>
                </a:lnTo>
                <a:lnTo>
                  <a:pt x="2220708" y="435189"/>
                </a:lnTo>
                <a:lnTo>
                  <a:pt x="2206429" y="446280"/>
                </a:lnTo>
                <a:lnTo>
                  <a:pt x="2192468" y="457688"/>
                </a:lnTo>
                <a:lnTo>
                  <a:pt x="2178825" y="469730"/>
                </a:lnTo>
                <a:lnTo>
                  <a:pt x="2164863" y="482088"/>
                </a:lnTo>
                <a:lnTo>
                  <a:pt x="2151854" y="495081"/>
                </a:lnTo>
                <a:lnTo>
                  <a:pt x="2138845" y="508390"/>
                </a:lnTo>
                <a:lnTo>
                  <a:pt x="2126153" y="521699"/>
                </a:lnTo>
                <a:lnTo>
                  <a:pt x="2113779" y="535325"/>
                </a:lnTo>
                <a:lnTo>
                  <a:pt x="2101721" y="549268"/>
                </a:lnTo>
                <a:lnTo>
                  <a:pt x="2089664" y="563528"/>
                </a:lnTo>
                <a:lnTo>
                  <a:pt x="2078242" y="578105"/>
                </a:lnTo>
                <a:lnTo>
                  <a:pt x="2066819" y="592682"/>
                </a:lnTo>
                <a:lnTo>
                  <a:pt x="2055714" y="607259"/>
                </a:lnTo>
                <a:lnTo>
                  <a:pt x="2044926" y="621519"/>
                </a:lnTo>
                <a:lnTo>
                  <a:pt x="2034455" y="636413"/>
                </a:lnTo>
                <a:lnTo>
                  <a:pt x="2024301" y="650989"/>
                </a:lnTo>
                <a:lnTo>
                  <a:pt x="2014782" y="665566"/>
                </a:lnTo>
                <a:lnTo>
                  <a:pt x="1995745" y="694403"/>
                </a:lnTo>
                <a:lnTo>
                  <a:pt x="1977976" y="722289"/>
                </a:lnTo>
                <a:lnTo>
                  <a:pt x="1972582" y="730845"/>
                </a:lnTo>
                <a:lnTo>
                  <a:pt x="1966553" y="739084"/>
                </a:lnTo>
                <a:lnTo>
                  <a:pt x="1960525" y="747006"/>
                </a:lnTo>
                <a:lnTo>
                  <a:pt x="1954179" y="755245"/>
                </a:lnTo>
                <a:lnTo>
                  <a:pt x="1947833" y="762534"/>
                </a:lnTo>
                <a:lnTo>
                  <a:pt x="1940852" y="770139"/>
                </a:lnTo>
                <a:lnTo>
                  <a:pt x="1933872" y="777111"/>
                </a:lnTo>
                <a:lnTo>
                  <a:pt x="1926257" y="784082"/>
                </a:lnTo>
                <a:lnTo>
                  <a:pt x="1918642" y="790737"/>
                </a:lnTo>
                <a:lnTo>
                  <a:pt x="1911027" y="797075"/>
                </a:lnTo>
                <a:lnTo>
                  <a:pt x="1902777" y="803412"/>
                </a:lnTo>
                <a:lnTo>
                  <a:pt x="1894527" y="809116"/>
                </a:lnTo>
                <a:lnTo>
                  <a:pt x="1886277" y="815137"/>
                </a:lnTo>
                <a:lnTo>
                  <a:pt x="1877710" y="820524"/>
                </a:lnTo>
                <a:lnTo>
                  <a:pt x="1868826" y="825911"/>
                </a:lnTo>
                <a:lnTo>
                  <a:pt x="1859625" y="830665"/>
                </a:lnTo>
                <a:lnTo>
                  <a:pt x="1850740" y="835735"/>
                </a:lnTo>
                <a:lnTo>
                  <a:pt x="1841539" y="839854"/>
                </a:lnTo>
                <a:lnTo>
                  <a:pt x="1832020" y="843974"/>
                </a:lnTo>
                <a:lnTo>
                  <a:pt x="1822501" y="848410"/>
                </a:lnTo>
                <a:lnTo>
                  <a:pt x="1812665" y="851896"/>
                </a:lnTo>
                <a:lnTo>
                  <a:pt x="1803146" y="855065"/>
                </a:lnTo>
                <a:lnTo>
                  <a:pt x="1793310" y="858551"/>
                </a:lnTo>
                <a:lnTo>
                  <a:pt x="1783473" y="861403"/>
                </a:lnTo>
                <a:lnTo>
                  <a:pt x="1773320" y="863938"/>
                </a:lnTo>
                <a:lnTo>
                  <a:pt x="1763166" y="866156"/>
                </a:lnTo>
                <a:lnTo>
                  <a:pt x="1753013" y="868374"/>
                </a:lnTo>
                <a:lnTo>
                  <a:pt x="1742542" y="870276"/>
                </a:lnTo>
                <a:lnTo>
                  <a:pt x="1732706" y="871860"/>
                </a:lnTo>
                <a:lnTo>
                  <a:pt x="1722235" y="873128"/>
                </a:lnTo>
                <a:lnTo>
                  <a:pt x="1711764" y="874078"/>
                </a:lnTo>
                <a:lnTo>
                  <a:pt x="1701611" y="874712"/>
                </a:lnTo>
                <a:lnTo>
                  <a:pt x="1548674" y="738450"/>
                </a:lnTo>
                <a:lnTo>
                  <a:pt x="1558510" y="722923"/>
                </a:lnTo>
                <a:lnTo>
                  <a:pt x="1568664" y="707079"/>
                </a:lnTo>
                <a:lnTo>
                  <a:pt x="1578500" y="691234"/>
                </a:lnTo>
                <a:lnTo>
                  <a:pt x="1589288" y="676024"/>
                </a:lnTo>
                <a:lnTo>
                  <a:pt x="1605470" y="653841"/>
                </a:lnTo>
                <a:lnTo>
                  <a:pt x="1622287" y="631976"/>
                </a:lnTo>
                <a:lnTo>
                  <a:pt x="1630854" y="621202"/>
                </a:lnTo>
                <a:lnTo>
                  <a:pt x="1639738" y="610745"/>
                </a:lnTo>
                <a:lnTo>
                  <a:pt x="1648305" y="600604"/>
                </a:lnTo>
                <a:lnTo>
                  <a:pt x="1657507" y="590147"/>
                </a:lnTo>
                <a:lnTo>
                  <a:pt x="1667026" y="580007"/>
                </a:lnTo>
                <a:lnTo>
                  <a:pt x="1676545" y="569866"/>
                </a:lnTo>
                <a:lnTo>
                  <a:pt x="1686063" y="560043"/>
                </a:lnTo>
                <a:lnTo>
                  <a:pt x="1695582" y="550219"/>
                </a:lnTo>
                <a:lnTo>
                  <a:pt x="1705418" y="540396"/>
                </a:lnTo>
                <a:lnTo>
                  <a:pt x="1715572" y="531523"/>
                </a:lnTo>
                <a:lnTo>
                  <a:pt x="1726043" y="522016"/>
                </a:lnTo>
                <a:lnTo>
                  <a:pt x="1736514" y="513143"/>
                </a:lnTo>
                <a:lnTo>
                  <a:pt x="1746984" y="503954"/>
                </a:lnTo>
                <a:lnTo>
                  <a:pt x="1757772" y="495714"/>
                </a:lnTo>
                <a:lnTo>
                  <a:pt x="1768878" y="487158"/>
                </a:lnTo>
                <a:lnTo>
                  <a:pt x="1779983" y="478919"/>
                </a:lnTo>
                <a:lnTo>
                  <a:pt x="1791089" y="470680"/>
                </a:lnTo>
                <a:lnTo>
                  <a:pt x="1802194" y="463075"/>
                </a:lnTo>
                <a:lnTo>
                  <a:pt x="1813934" y="455470"/>
                </a:lnTo>
                <a:lnTo>
                  <a:pt x="1825674" y="448498"/>
                </a:lnTo>
                <a:lnTo>
                  <a:pt x="1838048" y="441210"/>
                </a:lnTo>
                <a:lnTo>
                  <a:pt x="1850106" y="434238"/>
                </a:lnTo>
                <a:lnTo>
                  <a:pt x="1862163" y="427901"/>
                </a:lnTo>
                <a:lnTo>
                  <a:pt x="1874537" y="421563"/>
                </a:lnTo>
                <a:lnTo>
                  <a:pt x="1887229" y="415859"/>
                </a:lnTo>
                <a:lnTo>
                  <a:pt x="1899921" y="409838"/>
                </a:lnTo>
                <a:lnTo>
                  <a:pt x="1912613" y="404451"/>
                </a:lnTo>
                <a:lnTo>
                  <a:pt x="1925622" y="399381"/>
                </a:lnTo>
                <a:lnTo>
                  <a:pt x="1938631" y="394627"/>
                </a:lnTo>
                <a:lnTo>
                  <a:pt x="1951958" y="390191"/>
                </a:lnTo>
                <a:lnTo>
                  <a:pt x="1965284" y="385755"/>
                </a:lnTo>
                <a:lnTo>
                  <a:pt x="1978928" y="382269"/>
                </a:lnTo>
                <a:lnTo>
                  <a:pt x="1992572" y="378783"/>
                </a:lnTo>
                <a:lnTo>
                  <a:pt x="2006215" y="375297"/>
                </a:lnTo>
                <a:lnTo>
                  <a:pt x="2019859" y="372445"/>
                </a:lnTo>
                <a:lnTo>
                  <a:pt x="2033820" y="369910"/>
                </a:lnTo>
                <a:lnTo>
                  <a:pt x="2047781" y="368009"/>
                </a:lnTo>
                <a:lnTo>
                  <a:pt x="2062059" y="366107"/>
                </a:lnTo>
                <a:lnTo>
                  <a:pt x="2076021" y="364206"/>
                </a:lnTo>
                <a:lnTo>
                  <a:pt x="2089981" y="362938"/>
                </a:lnTo>
                <a:lnTo>
                  <a:pt x="2104260" y="362305"/>
                </a:lnTo>
                <a:lnTo>
                  <a:pt x="2118538" y="361671"/>
                </a:lnTo>
                <a:lnTo>
                  <a:pt x="2132817" y="361354"/>
                </a:lnTo>
                <a:lnTo>
                  <a:pt x="2147095" y="361671"/>
                </a:lnTo>
                <a:lnTo>
                  <a:pt x="2133134" y="359770"/>
                </a:lnTo>
                <a:lnTo>
                  <a:pt x="2118538" y="358502"/>
                </a:lnTo>
                <a:lnTo>
                  <a:pt x="2104260" y="357235"/>
                </a:lnTo>
                <a:lnTo>
                  <a:pt x="2089981" y="356601"/>
                </a:lnTo>
                <a:lnTo>
                  <a:pt x="2075703" y="355967"/>
                </a:lnTo>
                <a:lnTo>
                  <a:pt x="2061425" y="355967"/>
                </a:lnTo>
                <a:lnTo>
                  <a:pt x="2046829" y="355967"/>
                </a:lnTo>
                <a:lnTo>
                  <a:pt x="2032234" y="356601"/>
                </a:lnTo>
                <a:lnTo>
                  <a:pt x="2017955" y="357552"/>
                </a:lnTo>
                <a:lnTo>
                  <a:pt x="2003677" y="358819"/>
                </a:lnTo>
                <a:lnTo>
                  <a:pt x="1989081" y="360403"/>
                </a:lnTo>
                <a:lnTo>
                  <a:pt x="1974803" y="362305"/>
                </a:lnTo>
                <a:lnTo>
                  <a:pt x="1960525" y="364523"/>
                </a:lnTo>
                <a:lnTo>
                  <a:pt x="1946246" y="367375"/>
                </a:lnTo>
                <a:lnTo>
                  <a:pt x="1931968" y="370227"/>
                </a:lnTo>
                <a:lnTo>
                  <a:pt x="1917373" y="373713"/>
                </a:lnTo>
                <a:lnTo>
                  <a:pt x="1903411" y="377515"/>
                </a:lnTo>
                <a:lnTo>
                  <a:pt x="1889450" y="381318"/>
                </a:lnTo>
                <a:lnTo>
                  <a:pt x="1875489" y="385755"/>
                </a:lnTo>
                <a:lnTo>
                  <a:pt x="1861528" y="390508"/>
                </a:lnTo>
                <a:lnTo>
                  <a:pt x="1847567" y="395578"/>
                </a:lnTo>
                <a:lnTo>
                  <a:pt x="1833924" y="400965"/>
                </a:lnTo>
                <a:lnTo>
                  <a:pt x="1820280" y="406669"/>
                </a:lnTo>
                <a:lnTo>
                  <a:pt x="1806953" y="412690"/>
                </a:lnTo>
                <a:lnTo>
                  <a:pt x="1793627" y="418711"/>
                </a:lnTo>
                <a:lnTo>
                  <a:pt x="1780618" y="425366"/>
                </a:lnTo>
                <a:lnTo>
                  <a:pt x="1766974" y="432020"/>
                </a:lnTo>
                <a:lnTo>
                  <a:pt x="1754282" y="438992"/>
                </a:lnTo>
                <a:lnTo>
                  <a:pt x="1741273" y="446280"/>
                </a:lnTo>
                <a:lnTo>
                  <a:pt x="1728898" y="453885"/>
                </a:lnTo>
                <a:lnTo>
                  <a:pt x="1716207" y="461808"/>
                </a:lnTo>
                <a:lnTo>
                  <a:pt x="1703832" y="469730"/>
                </a:lnTo>
                <a:lnTo>
                  <a:pt x="1691775" y="478286"/>
                </a:lnTo>
                <a:lnTo>
                  <a:pt x="1679717" y="486842"/>
                </a:lnTo>
                <a:lnTo>
                  <a:pt x="1667660" y="495398"/>
                </a:lnTo>
                <a:lnTo>
                  <a:pt x="1655920" y="504270"/>
                </a:lnTo>
                <a:lnTo>
                  <a:pt x="1644180" y="513460"/>
                </a:lnTo>
                <a:lnTo>
                  <a:pt x="1632758" y="522967"/>
                </a:lnTo>
                <a:lnTo>
                  <a:pt x="1621335" y="532473"/>
                </a:lnTo>
                <a:lnTo>
                  <a:pt x="1610230" y="542297"/>
                </a:lnTo>
                <a:lnTo>
                  <a:pt x="1599124" y="551804"/>
                </a:lnTo>
                <a:lnTo>
                  <a:pt x="1588336" y="561944"/>
                </a:lnTo>
                <a:lnTo>
                  <a:pt x="1577548" y="572084"/>
                </a:lnTo>
                <a:lnTo>
                  <a:pt x="1566760" y="582542"/>
                </a:lnTo>
                <a:lnTo>
                  <a:pt x="1556606" y="592999"/>
                </a:lnTo>
                <a:lnTo>
                  <a:pt x="1546136" y="603773"/>
                </a:lnTo>
                <a:lnTo>
                  <a:pt x="1535982" y="614547"/>
                </a:lnTo>
                <a:lnTo>
                  <a:pt x="1526146" y="625638"/>
                </a:lnTo>
                <a:lnTo>
                  <a:pt x="1514406" y="638631"/>
                </a:lnTo>
                <a:lnTo>
                  <a:pt x="1503301" y="651623"/>
                </a:lnTo>
                <a:lnTo>
                  <a:pt x="1492195" y="664932"/>
                </a:lnTo>
                <a:lnTo>
                  <a:pt x="1481407" y="678559"/>
                </a:lnTo>
                <a:lnTo>
                  <a:pt x="1406525" y="612012"/>
                </a:lnTo>
                <a:lnTo>
                  <a:pt x="1407160" y="604407"/>
                </a:lnTo>
                <a:lnTo>
                  <a:pt x="1408112" y="596802"/>
                </a:lnTo>
                <a:lnTo>
                  <a:pt x="1409381" y="589196"/>
                </a:lnTo>
                <a:lnTo>
                  <a:pt x="1410967" y="581274"/>
                </a:lnTo>
                <a:lnTo>
                  <a:pt x="1412554" y="573352"/>
                </a:lnTo>
                <a:lnTo>
                  <a:pt x="1415092" y="565430"/>
                </a:lnTo>
                <a:lnTo>
                  <a:pt x="1417313" y="557191"/>
                </a:lnTo>
                <a:lnTo>
                  <a:pt x="1420169" y="548952"/>
                </a:lnTo>
                <a:lnTo>
                  <a:pt x="1423025" y="540396"/>
                </a:lnTo>
                <a:lnTo>
                  <a:pt x="1426198" y="532157"/>
                </a:lnTo>
                <a:lnTo>
                  <a:pt x="1430322" y="523601"/>
                </a:lnTo>
                <a:lnTo>
                  <a:pt x="1434130" y="514728"/>
                </a:lnTo>
                <a:lnTo>
                  <a:pt x="1438572" y="505855"/>
                </a:lnTo>
                <a:lnTo>
                  <a:pt x="1443332" y="497299"/>
                </a:lnTo>
                <a:lnTo>
                  <a:pt x="1448408" y="488109"/>
                </a:lnTo>
                <a:lnTo>
                  <a:pt x="1453802" y="478919"/>
                </a:lnTo>
                <a:lnTo>
                  <a:pt x="1461100" y="467195"/>
                </a:lnTo>
                <a:lnTo>
                  <a:pt x="1469033" y="455787"/>
                </a:lnTo>
                <a:lnTo>
                  <a:pt x="1476648" y="444696"/>
                </a:lnTo>
                <a:lnTo>
                  <a:pt x="1484263" y="433921"/>
                </a:lnTo>
                <a:lnTo>
                  <a:pt x="1492195" y="423464"/>
                </a:lnTo>
                <a:lnTo>
                  <a:pt x="1500128" y="413641"/>
                </a:lnTo>
                <a:lnTo>
                  <a:pt x="1508060" y="403817"/>
                </a:lnTo>
                <a:lnTo>
                  <a:pt x="1516310" y="393994"/>
                </a:lnTo>
                <a:lnTo>
                  <a:pt x="1524877" y="384804"/>
                </a:lnTo>
                <a:lnTo>
                  <a:pt x="1533127" y="375614"/>
                </a:lnTo>
                <a:lnTo>
                  <a:pt x="1541376" y="367375"/>
                </a:lnTo>
                <a:lnTo>
                  <a:pt x="1549943" y="358819"/>
                </a:lnTo>
                <a:lnTo>
                  <a:pt x="1558828" y="350580"/>
                </a:lnTo>
                <a:lnTo>
                  <a:pt x="1567077" y="342975"/>
                </a:lnTo>
                <a:lnTo>
                  <a:pt x="1575962" y="335369"/>
                </a:lnTo>
                <a:lnTo>
                  <a:pt x="1584846" y="328081"/>
                </a:lnTo>
                <a:lnTo>
                  <a:pt x="1594047" y="321109"/>
                </a:lnTo>
                <a:lnTo>
                  <a:pt x="1602932" y="314455"/>
                </a:lnTo>
                <a:lnTo>
                  <a:pt x="1611816" y="308117"/>
                </a:lnTo>
                <a:lnTo>
                  <a:pt x="1621018" y="301779"/>
                </a:lnTo>
                <a:lnTo>
                  <a:pt x="1630219" y="296075"/>
                </a:lnTo>
                <a:lnTo>
                  <a:pt x="1639421" y="290054"/>
                </a:lnTo>
                <a:lnTo>
                  <a:pt x="1648622" y="284667"/>
                </a:lnTo>
                <a:lnTo>
                  <a:pt x="1657824" y="279280"/>
                </a:lnTo>
                <a:lnTo>
                  <a:pt x="1667343" y="274527"/>
                </a:lnTo>
                <a:lnTo>
                  <a:pt x="1676862" y="269457"/>
                </a:lnTo>
                <a:lnTo>
                  <a:pt x="1686381" y="265337"/>
                </a:lnTo>
                <a:lnTo>
                  <a:pt x="1695582" y="261218"/>
                </a:lnTo>
                <a:lnTo>
                  <a:pt x="1705101" y="256781"/>
                </a:lnTo>
                <a:lnTo>
                  <a:pt x="1714937" y="252979"/>
                </a:lnTo>
                <a:lnTo>
                  <a:pt x="1724456" y="249493"/>
                </a:lnTo>
                <a:lnTo>
                  <a:pt x="1734292" y="246007"/>
                </a:lnTo>
                <a:lnTo>
                  <a:pt x="1743494" y="242838"/>
                </a:lnTo>
                <a:lnTo>
                  <a:pt x="1753330" y="239986"/>
                </a:lnTo>
                <a:lnTo>
                  <a:pt x="1763166" y="237134"/>
                </a:lnTo>
                <a:lnTo>
                  <a:pt x="1773003" y="234599"/>
                </a:lnTo>
                <a:lnTo>
                  <a:pt x="1792675" y="230163"/>
                </a:lnTo>
                <a:lnTo>
                  <a:pt x="1812030" y="226360"/>
                </a:lnTo>
                <a:lnTo>
                  <a:pt x="1831702" y="222874"/>
                </a:lnTo>
                <a:lnTo>
                  <a:pt x="1851375" y="220656"/>
                </a:lnTo>
                <a:lnTo>
                  <a:pt x="1870730" y="219072"/>
                </a:lnTo>
                <a:lnTo>
                  <a:pt x="1890402" y="217804"/>
                </a:lnTo>
                <a:lnTo>
                  <a:pt x="1910075" y="217487"/>
                </a:lnTo>
                <a:close/>
                <a:moveTo>
                  <a:pt x="1112837" y="0"/>
                </a:moveTo>
                <a:lnTo>
                  <a:pt x="1116656" y="634"/>
                </a:lnTo>
                <a:lnTo>
                  <a:pt x="1128112" y="2854"/>
                </a:lnTo>
                <a:lnTo>
                  <a:pt x="1146570" y="6660"/>
                </a:lnTo>
                <a:lnTo>
                  <a:pt x="1157708" y="9197"/>
                </a:lnTo>
                <a:lnTo>
                  <a:pt x="1170119" y="12369"/>
                </a:lnTo>
                <a:lnTo>
                  <a:pt x="1183485" y="16175"/>
                </a:lnTo>
                <a:lnTo>
                  <a:pt x="1198124" y="20298"/>
                </a:lnTo>
                <a:lnTo>
                  <a:pt x="1213399" y="25372"/>
                </a:lnTo>
                <a:lnTo>
                  <a:pt x="1229629" y="30763"/>
                </a:lnTo>
                <a:lnTo>
                  <a:pt x="1246495" y="37106"/>
                </a:lnTo>
                <a:lnTo>
                  <a:pt x="1263998" y="43767"/>
                </a:lnTo>
                <a:lnTo>
                  <a:pt x="1281501" y="51378"/>
                </a:lnTo>
                <a:lnTo>
                  <a:pt x="1299640" y="59307"/>
                </a:lnTo>
                <a:lnTo>
                  <a:pt x="1317780" y="68504"/>
                </a:lnTo>
                <a:lnTo>
                  <a:pt x="1336237" y="78653"/>
                </a:lnTo>
                <a:lnTo>
                  <a:pt x="1345148" y="84045"/>
                </a:lnTo>
                <a:lnTo>
                  <a:pt x="1354058" y="89436"/>
                </a:lnTo>
                <a:lnTo>
                  <a:pt x="1363287" y="95462"/>
                </a:lnTo>
                <a:lnTo>
                  <a:pt x="1372198" y="101171"/>
                </a:lnTo>
                <a:lnTo>
                  <a:pt x="1381108" y="107514"/>
                </a:lnTo>
                <a:lnTo>
                  <a:pt x="1389701" y="113540"/>
                </a:lnTo>
                <a:lnTo>
                  <a:pt x="1398293" y="120517"/>
                </a:lnTo>
                <a:lnTo>
                  <a:pt x="1406886" y="127177"/>
                </a:lnTo>
                <a:lnTo>
                  <a:pt x="1415160" y="134471"/>
                </a:lnTo>
                <a:lnTo>
                  <a:pt x="1423116" y="141449"/>
                </a:lnTo>
                <a:lnTo>
                  <a:pt x="1431390" y="149377"/>
                </a:lnTo>
                <a:lnTo>
                  <a:pt x="1439346" y="157306"/>
                </a:lnTo>
                <a:lnTo>
                  <a:pt x="1446665" y="165552"/>
                </a:lnTo>
                <a:lnTo>
                  <a:pt x="1454303" y="173798"/>
                </a:lnTo>
                <a:lnTo>
                  <a:pt x="1461304" y="182361"/>
                </a:lnTo>
                <a:lnTo>
                  <a:pt x="1468305" y="191241"/>
                </a:lnTo>
                <a:lnTo>
                  <a:pt x="1474988" y="200756"/>
                </a:lnTo>
                <a:lnTo>
                  <a:pt x="1481034" y="209953"/>
                </a:lnTo>
                <a:lnTo>
                  <a:pt x="1487399" y="219785"/>
                </a:lnTo>
                <a:lnTo>
                  <a:pt x="1492809" y="229616"/>
                </a:lnTo>
                <a:lnTo>
                  <a:pt x="1498537" y="240082"/>
                </a:lnTo>
                <a:lnTo>
                  <a:pt x="1503311" y="250865"/>
                </a:lnTo>
                <a:lnTo>
                  <a:pt x="1508084" y="261648"/>
                </a:lnTo>
                <a:lnTo>
                  <a:pt x="1512540" y="273066"/>
                </a:lnTo>
                <a:lnTo>
                  <a:pt x="1516358" y="284483"/>
                </a:lnTo>
                <a:lnTo>
                  <a:pt x="1519859" y="296218"/>
                </a:lnTo>
                <a:lnTo>
                  <a:pt x="1523041" y="308269"/>
                </a:lnTo>
                <a:lnTo>
                  <a:pt x="1525587" y="320955"/>
                </a:lnTo>
                <a:lnTo>
                  <a:pt x="1512540" y="333641"/>
                </a:lnTo>
                <a:lnTo>
                  <a:pt x="1499492" y="346645"/>
                </a:lnTo>
                <a:lnTo>
                  <a:pt x="1486763" y="360599"/>
                </a:lnTo>
                <a:lnTo>
                  <a:pt x="1474351" y="374554"/>
                </a:lnTo>
                <a:lnTo>
                  <a:pt x="1462259" y="389777"/>
                </a:lnTo>
                <a:lnTo>
                  <a:pt x="1450484" y="405000"/>
                </a:lnTo>
                <a:lnTo>
                  <a:pt x="1439027" y="420540"/>
                </a:lnTo>
                <a:lnTo>
                  <a:pt x="1427889" y="437032"/>
                </a:lnTo>
                <a:lnTo>
                  <a:pt x="1426616" y="424346"/>
                </a:lnTo>
                <a:lnTo>
                  <a:pt x="1424389" y="411343"/>
                </a:lnTo>
                <a:lnTo>
                  <a:pt x="1422479" y="398340"/>
                </a:lnTo>
                <a:lnTo>
                  <a:pt x="1420252" y="385654"/>
                </a:lnTo>
                <a:lnTo>
                  <a:pt x="1417706" y="373285"/>
                </a:lnTo>
                <a:lnTo>
                  <a:pt x="1414842" y="360599"/>
                </a:lnTo>
                <a:lnTo>
                  <a:pt x="1411341" y="348230"/>
                </a:lnTo>
                <a:lnTo>
                  <a:pt x="1408159" y="335544"/>
                </a:lnTo>
                <a:lnTo>
                  <a:pt x="1402112" y="317467"/>
                </a:lnTo>
                <a:lnTo>
                  <a:pt x="1396065" y="299706"/>
                </a:lnTo>
                <a:lnTo>
                  <a:pt x="1388746" y="281946"/>
                </a:lnTo>
                <a:lnTo>
                  <a:pt x="1384927" y="273700"/>
                </a:lnTo>
                <a:lnTo>
                  <a:pt x="1381108" y="265137"/>
                </a:lnTo>
                <a:lnTo>
                  <a:pt x="1376653" y="256574"/>
                </a:lnTo>
                <a:lnTo>
                  <a:pt x="1372516" y="248328"/>
                </a:lnTo>
                <a:lnTo>
                  <a:pt x="1368061" y="240082"/>
                </a:lnTo>
                <a:lnTo>
                  <a:pt x="1363287" y="231836"/>
                </a:lnTo>
                <a:lnTo>
                  <a:pt x="1358514" y="223591"/>
                </a:lnTo>
                <a:lnTo>
                  <a:pt x="1353104" y="215979"/>
                </a:lnTo>
                <a:lnTo>
                  <a:pt x="1348012" y="208050"/>
                </a:lnTo>
                <a:lnTo>
                  <a:pt x="1342284" y="200121"/>
                </a:lnTo>
                <a:lnTo>
                  <a:pt x="1336874" y="192827"/>
                </a:lnTo>
                <a:lnTo>
                  <a:pt x="1330827" y="185215"/>
                </a:lnTo>
                <a:lnTo>
                  <a:pt x="1325099" y="178238"/>
                </a:lnTo>
                <a:lnTo>
                  <a:pt x="1319053" y="171261"/>
                </a:lnTo>
                <a:lnTo>
                  <a:pt x="1312688" y="164284"/>
                </a:lnTo>
                <a:lnTo>
                  <a:pt x="1306323" y="157623"/>
                </a:lnTo>
                <a:lnTo>
                  <a:pt x="1299640" y="150963"/>
                </a:lnTo>
                <a:lnTo>
                  <a:pt x="1292957" y="144620"/>
                </a:lnTo>
                <a:lnTo>
                  <a:pt x="1286274" y="138277"/>
                </a:lnTo>
                <a:lnTo>
                  <a:pt x="1278955" y="132251"/>
                </a:lnTo>
                <a:lnTo>
                  <a:pt x="1271636" y="126225"/>
                </a:lnTo>
                <a:lnTo>
                  <a:pt x="1264635" y="120834"/>
                </a:lnTo>
                <a:lnTo>
                  <a:pt x="1257315" y="115125"/>
                </a:lnTo>
                <a:lnTo>
                  <a:pt x="1249996" y="110051"/>
                </a:lnTo>
                <a:lnTo>
                  <a:pt x="1242040" y="104659"/>
                </a:lnTo>
                <a:lnTo>
                  <a:pt x="1234402" y="99902"/>
                </a:lnTo>
                <a:lnTo>
                  <a:pt x="1241403" y="105611"/>
                </a:lnTo>
                <a:lnTo>
                  <a:pt x="1248086" y="111637"/>
                </a:lnTo>
                <a:lnTo>
                  <a:pt x="1255088" y="117663"/>
                </a:lnTo>
                <a:lnTo>
                  <a:pt x="1262089" y="124006"/>
                </a:lnTo>
                <a:lnTo>
                  <a:pt x="1268135" y="130666"/>
                </a:lnTo>
                <a:lnTo>
                  <a:pt x="1274818" y="137009"/>
                </a:lnTo>
                <a:lnTo>
                  <a:pt x="1280546" y="143986"/>
                </a:lnTo>
                <a:lnTo>
                  <a:pt x="1286911" y="150646"/>
                </a:lnTo>
                <a:lnTo>
                  <a:pt x="1292321" y="157623"/>
                </a:lnTo>
                <a:lnTo>
                  <a:pt x="1298367" y="164601"/>
                </a:lnTo>
                <a:lnTo>
                  <a:pt x="1303459" y="171895"/>
                </a:lnTo>
                <a:lnTo>
                  <a:pt x="1308869" y="179190"/>
                </a:lnTo>
                <a:lnTo>
                  <a:pt x="1313961" y="186484"/>
                </a:lnTo>
                <a:lnTo>
                  <a:pt x="1318734" y="194095"/>
                </a:lnTo>
                <a:lnTo>
                  <a:pt x="1323508" y="202024"/>
                </a:lnTo>
                <a:lnTo>
                  <a:pt x="1327963" y="209636"/>
                </a:lnTo>
                <a:lnTo>
                  <a:pt x="1332418" y="217565"/>
                </a:lnTo>
                <a:lnTo>
                  <a:pt x="1336237" y="225493"/>
                </a:lnTo>
                <a:lnTo>
                  <a:pt x="1340056" y="233422"/>
                </a:lnTo>
                <a:lnTo>
                  <a:pt x="1344193" y="241668"/>
                </a:lnTo>
                <a:lnTo>
                  <a:pt x="1347376" y="249914"/>
                </a:lnTo>
                <a:lnTo>
                  <a:pt x="1350558" y="257843"/>
                </a:lnTo>
                <a:lnTo>
                  <a:pt x="1356923" y="274969"/>
                </a:lnTo>
                <a:lnTo>
                  <a:pt x="1362333" y="291778"/>
                </a:lnTo>
                <a:lnTo>
                  <a:pt x="1366788" y="308904"/>
                </a:lnTo>
                <a:lnTo>
                  <a:pt x="1370925" y="326030"/>
                </a:lnTo>
                <a:lnTo>
                  <a:pt x="1374107" y="343790"/>
                </a:lnTo>
                <a:lnTo>
                  <a:pt x="1376653" y="360916"/>
                </a:lnTo>
                <a:lnTo>
                  <a:pt x="1378562" y="378677"/>
                </a:lnTo>
                <a:lnTo>
                  <a:pt x="1380472" y="396120"/>
                </a:lnTo>
                <a:lnTo>
                  <a:pt x="1381108" y="413880"/>
                </a:lnTo>
                <a:lnTo>
                  <a:pt x="1381427" y="431641"/>
                </a:lnTo>
                <a:lnTo>
                  <a:pt x="1381108" y="449401"/>
                </a:lnTo>
                <a:lnTo>
                  <a:pt x="1380472" y="466844"/>
                </a:lnTo>
                <a:lnTo>
                  <a:pt x="1378881" y="484605"/>
                </a:lnTo>
                <a:lnTo>
                  <a:pt x="1377290" y="502048"/>
                </a:lnTo>
                <a:lnTo>
                  <a:pt x="1375380" y="519491"/>
                </a:lnTo>
                <a:lnTo>
                  <a:pt x="1372516" y="536934"/>
                </a:lnTo>
                <a:lnTo>
                  <a:pt x="1369652" y="554378"/>
                </a:lnTo>
                <a:lnTo>
                  <a:pt x="1367106" y="564843"/>
                </a:lnTo>
                <a:lnTo>
                  <a:pt x="1364878" y="574675"/>
                </a:lnTo>
                <a:lnTo>
                  <a:pt x="1334646" y="547717"/>
                </a:lnTo>
                <a:lnTo>
                  <a:pt x="1168210" y="399609"/>
                </a:lnTo>
                <a:lnTo>
                  <a:pt x="1166618" y="387557"/>
                </a:lnTo>
                <a:lnTo>
                  <a:pt x="1166300" y="375188"/>
                </a:lnTo>
                <a:lnTo>
                  <a:pt x="1166618" y="369479"/>
                </a:lnTo>
                <a:lnTo>
                  <a:pt x="1166937" y="363136"/>
                </a:lnTo>
                <a:lnTo>
                  <a:pt x="1167573" y="357110"/>
                </a:lnTo>
                <a:lnTo>
                  <a:pt x="1168528" y="350767"/>
                </a:lnTo>
                <a:lnTo>
                  <a:pt x="1171074" y="330153"/>
                </a:lnTo>
                <a:lnTo>
                  <a:pt x="1173620" y="308269"/>
                </a:lnTo>
                <a:lnTo>
                  <a:pt x="1175847" y="285435"/>
                </a:lnTo>
                <a:lnTo>
                  <a:pt x="1177438" y="262283"/>
                </a:lnTo>
                <a:lnTo>
                  <a:pt x="1178393" y="238814"/>
                </a:lnTo>
                <a:lnTo>
                  <a:pt x="1178711" y="227079"/>
                </a:lnTo>
                <a:lnTo>
                  <a:pt x="1178711" y="215027"/>
                </a:lnTo>
                <a:lnTo>
                  <a:pt x="1178393" y="203293"/>
                </a:lnTo>
                <a:lnTo>
                  <a:pt x="1178075" y="191241"/>
                </a:lnTo>
                <a:lnTo>
                  <a:pt x="1177438" y="179507"/>
                </a:lnTo>
                <a:lnTo>
                  <a:pt x="1176484" y="167772"/>
                </a:lnTo>
                <a:lnTo>
                  <a:pt x="1175211" y="155720"/>
                </a:lnTo>
                <a:lnTo>
                  <a:pt x="1173938" y="144303"/>
                </a:lnTo>
                <a:lnTo>
                  <a:pt x="1172028" y="132568"/>
                </a:lnTo>
                <a:lnTo>
                  <a:pt x="1169801" y="121151"/>
                </a:lnTo>
                <a:lnTo>
                  <a:pt x="1167573" y="109734"/>
                </a:lnTo>
                <a:lnTo>
                  <a:pt x="1164391" y="98633"/>
                </a:lnTo>
                <a:lnTo>
                  <a:pt x="1161208" y="87533"/>
                </a:lnTo>
                <a:lnTo>
                  <a:pt x="1157708" y="76750"/>
                </a:lnTo>
                <a:lnTo>
                  <a:pt x="1153571" y="66284"/>
                </a:lnTo>
                <a:lnTo>
                  <a:pt x="1149115" y="55818"/>
                </a:lnTo>
                <a:lnTo>
                  <a:pt x="1144342" y="45670"/>
                </a:lnTo>
                <a:lnTo>
                  <a:pt x="1138932" y="35838"/>
                </a:lnTo>
                <a:lnTo>
                  <a:pt x="1133204" y="26641"/>
                </a:lnTo>
                <a:lnTo>
                  <a:pt x="1126839" y="17443"/>
                </a:lnTo>
                <a:lnTo>
                  <a:pt x="1119838" y="8563"/>
                </a:lnTo>
                <a:lnTo>
                  <a:pt x="11128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 sz="2438"/>
          </a:p>
        </p:txBody>
      </p:sp>
      <p:sp>
        <p:nvSpPr>
          <p:cNvPr id="62" name="MH_Other_10"/>
          <p:cNvSpPr>
            <a:spLocks/>
          </p:cNvSpPr>
          <p:nvPr/>
        </p:nvSpPr>
        <p:spPr bwMode="auto">
          <a:xfrm>
            <a:off x="3646477" y="2487989"/>
            <a:ext cx="459964" cy="627223"/>
          </a:xfrm>
          <a:custGeom>
            <a:avLst/>
            <a:gdLst>
              <a:gd name="T0" fmla="*/ 3100 w 1122363"/>
              <a:gd name="T1" fmla="*/ 4962 h 1531938"/>
              <a:gd name="T2" fmla="*/ 3090 w 1122363"/>
              <a:gd name="T3" fmla="*/ 5169 h 1531938"/>
              <a:gd name="T4" fmla="*/ 2880 w 1122363"/>
              <a:gd name="T5" fmla="*/ 5294 h 1531938"/>
              <a:gd name="T6" fmla="*/ 2332 w 1122363"/>
              <a:gd name="T7" fmla="*/ 4023 h 1531938"/>
              <a:gd name="T8" fmla="*/ 2246 w 1122363"/>
              <a:gd name="T9" fmla="*/ 3837 h 1531938"/>
              <a:gd name="T10" fmla="*/ 2329 w 1122363"/>
              <a:gd name="T11" fmla="*/ 3707 h 1531938"/>
              <a:gd name="T12" fmla="*/ 2411 w 1122363"/>
              <a:gd name="T13" fmla="*/ 3238 h 1531938"/>
              <a:gd name="T14" fmla="*/ 2012 w 1122363"/>
              <a:gd name="T15" fmla="*/ 3386 h 1531938"/>
              <a:gd name="T16" fmla="*/ 1783 w 1122363"/>
              <a:gd name="T17" fmla="*/ 3607 h 1531938"/>
              <a:gd name="T18" fmla="*/ 1689 w 1122363"/>
              <a:gd name="T19" fmla="*/ 4020 h 1531938"/>
              <a:gd name="T20" fmla="*/ 1826 w 1122363"/>
              <a:gd name="T21" fmla="*/ 4346 h 1531938"/>
              <a:gd name="T22" fmla="*/ 2126 w 1122363"/>
              <a:gd name="T23" fmla="*/ 4563 h 1531938"/>
              <a:gd name="T24" fmla="*/ 2422 w 1122363"/>
              <a:gd name="T25" fmla="*/ 5292 h 1531938"/>
              <a:gd name="T26" fmla="*/ 1972 w 1122363"/>
              <a:gd name="T27" fmla="*/ 5116 h 1531938"/>
              <a:gd name="T28" fmla="*/ 2125 w 1122363"/>
              <a:gd name="T29" fmla="*/ 5653 h 1531938"/>
              <a:gd name="T30" fmla="*/ 2897 w 1122363"/>
              <a:gd name="T31" fmla="*/ 5740 h 1531938"/>
              <a:gd name="T32" fmla="*/ 3296 w 1122363"/>
              <a:gd name="T33" fmla="*/ 5616 h 1531938"/>
              <a:gd name="T34" fmla="*/ 3551 w 1122363"/>
              <a:gd name="T35" fmla="*/ 5404 h 1531938"/>
              <a:gd name="T36" fmla="*/ 3682 w 1122363"/>
              <a:gd name="T37" fmla="*/ 5087 h 1531938"/>
              <a:gd name="T38" fmla="*/ 3614 w 1122363"/>
              <a:gd name="T39" fmla="*/ 4682 h 1531938"/>
              <a:gd name="T40" fmla="*/ 3256 w 1122363"/>
              <a:gd name="T41" fmla="*/ 4359 h 1531938"/>
              <a:gd name="T42" fmla="*/ 2934 w 1122363"/>
              <a:gd name="T43" fmla="*/ 3704 h 1531938"/>
              <a:gd name="T44" fmla="*/ 3552 w 1122363"/>
              <a:gd name="T45" fmla="*/ 4017 h 1531938"/>
              <a:gd name="T46" fmla="*/ 3069 w 1122363"/>
              <a:gd name="T47" fmla="*/ 3268 h 1531938"/>
              <a:gd name="T48" fmla="*/ 2902 w 1122363"/>
              <a:gd name="T49" fmla="*/ 1748 h 1531938"/>
              <a:gd name="T50" fmla="*/ 3610 w 1122363"/>
              <a:gd name="T51" fmla="*/ 1939 h 1531938"/>
              <a:gd name="T52" fmla="*/ 4178 w 1122363"/>
              <a:gd name="T53" fmla="*/ 2379 h 1531938"/>
              <a:gd name="T54" fmla="*/ 4635 w 1122363"/>
              <a:gd name="T55" fmla="*/ 3085 h 1531938"/>
              <a:gd name="T56" fmla="*/ 5009 w 1122363"/>
              <a:gd name="T57" fmla="*/ 4069 h 1531938"/>
              <a:gd name="T58" fmla="*/ 5273 w 1122363"/>
              <a:gd name="T59" fmla="*/ 5242 h 1531938"/>
              <a:gd name="T60" fmla="*/ 5116 w 1122363"/>
              <a:gd name="T61" fmla="*/ 6009 h 1531938"/>
              <a:gd name="T62" fmla="*/ 4639 w 1122363"/>
              <a:gd name="T63" fmla="*/ 6582 h 1531938"/>
              <a:gd name="T64" fmla="*/ 3930 w 1122363"/>
              <a:gd name="T65" fmla="*/ 6959 h 1531938"/>
              <a:gd name="T66" fmla="*/ 3072 w 1122363"/>
              <a:gd name="T67" fmla="*/ 7143 h 1531938"/>
              <a:gd name="T68" fmla="*/ 2157 w 1122363"/>
              <a:gd name="T69" fmla="*/ 7132 h 1531938"/>
              <a:gd name="T70" fmla="*/ 1291 w 1122363"/>
              <a:gd name="T71" fmla="*/ 6912 h 1531938"/>
              <a:gd name="T72" fmla="*/ 577 w 1122363"/>
              <a:gd name="T73" fmla="*/ 6490 h 1531938"/>
              <a:gd name="T74" fmla="*/ 118 w 1122363"/>
              <a:gd name="T75" fmla="*/ 5878 h 1531938"/>
              <a:gd name="T76" fmla="*/ 14 w 1122363"/>
              <a:gd name="T77" fmla="*/ 5087 h 1531938"/>
              <a:gd name="T78" fmla="*/ 478 w 1122363"/>
              <a:gd name="T79" fmla="*/ 3603 h 1531938"/>
              <a:gd name="T80" fmla="*/ 871 w 1122363"/>
              <a:gd name="T81" fmla="*/ 2795 h 1531938"/>
              <a:gd name="T82" fmla="*/ 1368 w 1122363"/>
              <a:gd name="T83" fmla="*/ 2189 h 1531938"/>
              <a:gd name="T84" fmla="*/ 2017 w 1122363"/>
              <a:gd name="T85" fmla="*/ 1826 h 1531938"/>
              <a:gd name="T86" fmla="*/ 2252 w 1122363"/>
              <a:gd name="T87" fmla="*/ 8 h 1531938"/>
              <a:gd name="T88" fmla="*/ 2593 w 1122363"/>
              <a:gd name="T89" fmla="*/ 140 h 1531938"/>
              <a:gd name="T90" fmla="*/ 2938 w 1122363"/>
              <a:gd name="T91" fmla="*/ 121 h 1531938"/>
              <a:gd name="T92" fmla="*/ 3333 w 1122363"/>
              <a:gd name="T93" fmla="*/ 1 h 1531938"/>
              <a:gd name="T94" fmla="*/ 3565 w 1122363"/>
              <a:gd name="T95" fmla="*/ 129 h 1531938"/>
              <a:gd name="T96" fmla="*/ 3744 w 1122363"/>
              <a:gd name="T97" fmla="*/ 592 h 1531938"/>
              <a:gd name="T98" fmla="*/ 3959 w 1122363"/>
              <a:gd name="T99" fmla="*/ 621 h 1531938"/>
              <a:gd name="T100" fmla="*/ 4125 w 1122363"/>
              <a:gd name="T101" fmla="*/ 600 h 1531938"/>
              <a:gd name="T102" fmla="*/ 4014 w 1122363"/>
              <a:gd name="T103" fmla="*/ 984 h 1531938"/>
              <a:gd name="T104" fmla="*/ 3695 w 1122363"/>
              <a:gd name="T105" fmla="*/ 1309 h 1531938"/>
              <a:gd name="T106" fmla="*/ 3157 w 1122363"/>
              <a:gd name="T107" fmla="*/ 1588 h 1531938"/>
              <a:gd name="T108" fmla="*/ 2482 w 1122363"/>
              <a:gd name="T109" fmla="*/ 1522 h 1531938"/>
              <a:gd name="T110" fmla="*/ 2094 w 1122363"/>
              <a:gd name="T111" fmla="*/ 1577 h 1531938"/>
              <a:gd name="T112" fmla="*/ 1183 w 1122363"/>
              <a:gd name="T113" fmla="*/ 826 h 1531938"/>
              <a:gd name="T114" fmla="*/ 1549 w 1122363"/>
              <a:gd name="T115" fmla="*/ 641 h 1531938"/>
              <a:gd name="T116" fmla="*/ 1832 w 1122363"/>
              <a:gd name="T117" fmla="*/ 598 h 1531938"/>
              <a:gd name="T118" fmla="*/ 1960 w 1122363"/>
              <a:gd name="T119" fmla="*/ 205 h 15319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22363" h="1531938">
                <a:moveTo>
                  <a:pt x="600075" y="1019175"/>
                </a:moveTo>
                <a:lnTo>
                  <a:pt x="608240" y="1022344"/>
                </a:lnTo>
                <a:lnTo>
                  <a:pt x="615950" y="1025965"/>
                </a:lnTo>
                <a:lnTo>
                  <a:pt x="622981" y="1029134"/>
                </a:lnTo>
                <a:lnTo>
                  <a:pt x="629331" y="1032303"/>
                </a:lnTo>
                <a:lnTo>
                  <a:pt x="635227" y="1035925"/>
                </a:lnTo>
                <a:lnTo>
                  <a:pt x="640443" y="1039093"/>
                </a:lnTo>
                <a:lnTo>
                  <a:pt x="644979" y="1042488"/>
                </a:lnTo>
                <a:lnTo>
                  <a:pt x="649061" y="1045884"/>
                </a:lnTo>
                <a:lnTo>
                  <a:pt x="652236" y="1049505"/>
                </a:lnTo>
                <a:lnTo>
                  <a:pt x="655411" y="1053127"/>
                </a:lnTo>
                <a:lnTo>
                  <a:pt x="657906" y="1056974"/>
                </a:lnTo>
                <a:lnTo>
                  <a:pt x="659720" y="1061049"/>
                </a:lnTo>
                <a:lnTo>
                  <a:pt x="661534" y="1065576"/>
                </a:lnTo>
                <a:lnTo>
                  <a:pt x="662668" y="1070329"/>
                </a:lnTo>
                <a:lnTo>
                  <a:pt x="663348" y="1074856"/>
                </a:lnTo>
                <a:lnTo>
                  <a:pt x="663575" y="1080062"/>
                </a:lnTo>
                <a:lnTo>
                  <a:pt x="663575" y="1083230"/>
                </a:lnTo>
                <a:lnTo>
                  <a:pt x="663348" y="1086626"/>
                </a:lnTo>
                <a:lnTo>
                  <a:pt x="662895" y="1089568"/>
                </a:lnTo>
                <a:lnTo>
                  <a:pt x="662441" y="1092510"/>
                </a:lnTo>
                <a:lnTo>
                  <a:pt x="661761" y="1095227"/>
                </a:lnTo>
                <a:lnTo>
                  <a:pt x="660854" y="1097716"/>
                </a:lnTo>
                <a:lnTo>
                  <a:pt x="659947" y="1100432"/>
                </a:lnTo>
                <a:lnTo>
                  <a:pt x="659040" y="1102922"/>
                </a:lnTo>
                <a:lnTo>
                  <a:pt x="657679" y="1105186"/>
                </a:lnTo>
                <a:lnTo>
                  <a:pt x="656545" y="1107449"/>
                </a:lnTo>
                <a:lnTo>
                  <a:pt x="654957" y="1109486"/>
                </a:lnTo>
                <a:lnTo>
                  <a:pt x="653143" y="1111523"/>
                </a:lnTo>
                <a:lnTo>
                  <a:pt x="651556" y="1113334"/>
                </a:lnTo>
                <a:lnTo>
                  <a:pt x="649515" y="1115145"/>
                </a:lnTo>
                <a:lnTo>
                  <a:pt x="647473" y="1116729"/>
                </a:lnTo>
                <a:lnTo>
                  <a:pt x="645206" y="1118087"/>
                </a:lnTo>
                <a:lnTo>
                  <a:pt x="640670" y="1120803"/>
                </a:lnTo>
                <a:lnTo>
                  <a:pt x="635681" y="1123520"/>
                </a:lnTo>
                <a:lnTo>
                  <a:pt x="630238" y="1126009"/>
                </a:lnTo>
                <a:lnTo>
                  <a:pt x="625022" y="1128046"/>
                </a:lnTo>
                <a:lnTo>
                  <a:pt x="619125" y="1130310"/>
                </a:lnTo>
                <a:lnTo>
                  <a:pt x="613002" y="1132121"/>
                </a:lnTo>
                <a:lnTo>
                  <a:pt x="606652" y="1133705"/>
                </a:lnTo>
                <a:lnTo>
                  <a:pt x="600075" y="1135063"/>
                </a:lnTo>
                <a:lnTo>
                  <a:pt x="600075" y="1019175"/>
                </a:lnTo>
                <a:close/>
                <a:moveTo>
                  <a:pt x="538162" y="779462"/>
                </a:moveTo>
                <a:lnTo>
                  <a:pt x="538162" y="877887"/>
                </a:lnTo>
                <a:lnTo>
                  <a:pt x="529967" y="875827"/>
                </a:lnTo>
                <a:lnTo>
                  <a:pt x="522227" y="873538"/>
                </a:lnTo>
                <a:lnTo>
                  <a:pt x="515398" y="870791"/>
                </a:lnTo>
                <a:lnTo>
                  <a:pt x="509024" y="868273"/>
                </a:lnTo>
                <a:lnTo>
                  <a:pt x="503333" y="865298"/>
                </a:lnTo>
                <a:lnTo>
                  <a:pt x="500829" y="863467"/>
                </a:lnTo>
                <a:lnTo>
                  <a:pt x="498553" y="861864"/>
                </a:lnTo>
                <a:lnTo>
                  <a:pt x="496276" y="860262"/>
                </a:lnTo>
                <a:lnTo>
                  <a:pt x="494227" y="858431"/>
                </a:lnTo>
                <a:lnTo>
                  <a:pt x="492406" y="856600"/>
                </a:lnTo>
                <a:lnTo>
                  <a:pt x="490813" y="854540"/>
                </a:lnTo>
                <a:lnTo>
                  <a:pt x="487626" y="850877"/>
                </a:lnTo>
                <a:lnTo>
                  <a:pt x="485122" y="846986"/>
                </a:lnTo>
                <a:lnTo>
                  <a:pt x="482618" y="843324"/>
                </a:lnTo>
                <a:lnTo>
                  <a:pt x="481024" y="839662"/>
                </a:lnTo>
                <a:lnTo>
                  <a:pt x="479658" y="835999"/>
                </a:lnTo>
                <a:lnTo>
                  <a:pt x="478520" y="832337"/>
                </a:lnTo>
                <a:lnTo>
                  <a:pt x="478065" y="828903"/>
                </a:lnTo>
                <a:lnTo>
                  <a:pt x="477837" y="825241"/>
                </a:lnTo>
                <a:lnTo>
                  <a:pt x="477837" y="822952"/>
                </a:lnTo>
                <a:lnTo>
                  <a:pt x="478065" y="820434"/>
                </a:lnTo>
                <a:lnTo>
                  <a:pt x="478520" y="817916"/>
                </a:lnTo>
                <a:lnTo>
                  <a:pt x="478975" y="815627"/>
                </a:lnTo>
                <a:lnTo>
                  <a:pt x="479431" y="813339"/>
                </a:lnTo>
                <a:lnTo>
                  <a:pt x="480341" y="810821"/>
                </a:lnTo>
                <a:lnTo>
                  <a:pt x="481252" y="808761"/>
                </a:lnTo>
                <a:lnTo>
                  <a:pt x="482162" y="806701"/>
                </a:lnTo>
                <a:lnTo>
                  <a:pt x="483528" y="804869"/>
                </a:lnTo>
                <a:lnTo>
                  <a:pt x="484894" y="802809"/>
                </a:lnTo>
                <a:lnTo>
                  <a:pt x="486260" y="800978"/>
                </a:lnTo>
                <a:lnTo>
                  <a:pt x="487853" y="799147"/>
                </a:lnTo>
                <a:lnTo>
                  <a:pt x="489447" y="797545"/>
                </a:lnTo>
                <a:lnTo>
                  <a:pt x="491496" y="795714"/>
                </a:lnTo>
                <a:lnTo>
                  <a:pt x="495593" y="792738"/>
                </a:lnTo>
                <a:lnTo>
                  <a:pt x="500146" y="789991"/>
                </a:lnTo>
                <a:lnTo>
                  <a:pt x="504699" y="787244"/>
                </a:lnTo>
                <a:lnTo>
                  <a:pt x="509935" y="785184"/>
                </a:lnTo>
                <a:lnTo>
                  <a:pt x="515170" y="783582"/>
                </a:lnTo>
                <a:lnTo>
                  <a:pt x="520634" y="781980"/>
                </a:lnTo>
                <a:lnTo>
                  <a:pt x="526097" y="780835"/>
                </a:lnTo>
                <a:lnTo>
                  <a:pt x="532016" y="779920"/>
                </a:lnTo>
                <a:lnTo>
                  <a:pt x="538162" y="779462"/>
                </a:lnTo>
                <a:close/>
                <a:moveTo>
                  <a:pt x="538626" y="654332"/>
                </a:moveTo>
                <a:lnTo>
                  <a:pt x="538626" y="688810"/>
                </a:lnTo>
                <a:lnTo>
                  <a:pt x="530011" y="689945"/>
                </a:lnTo>
                <a:lnTo>
                  <a:pt x="521624" y="691079"/>
                </a:lnTo>
                <a:lnTo>
                  <a:pt x="513236" y="692440"/>
                </a:lnTo>
                <a:lnTo>
                  <a:pt x="505302" y="694028"/>
                </a:lnTo>
                <a:lnTo>
                  <a:pt x="497594" y="695842"/>
                </a:lnTo>
                <a:lnTo>
                  <a:pt x="490113" y="697657"/>
                </a:lnTo>
                <a:lnTo>
                  <a:pt x="482859" y="699471"/>
                </a:lnTo>
                <a:lnTo>
                  <a:pt x="475831" y="701740"/>
                </a:lnTo>
                <a:lnTo>
                  <a:pt x="469257" y="704008"/>
                </a:lnTo>
                <a:lnTo>
                  <a:pt x="462683" y="706276"/>
                </a:lnTo>
                <a:lnTo>
                  <a:pt x="456336" y="708998"/>
                </a:lnTo>
                <a:lnTo>
                  <a:pt x="450215" y="711720"/>
                </a:lnTo>
                <a:lnTo>
                  <a:pt x="444321" y="714442"/>
                </a:lnTo>
                <a:lnTo>
                  <a:pt x="438654" y="717618"/>
                </a:lnTo>
                <a:lnTo>
                  <a:pt x="433440" y="720567"/>
                </a:lnTo>
                <a:lnTo>
                  <a:pt x="428226" y="723969"/>
                </a:lnTo>
                <a:lnTo>
                  <a:pt x="423238" y="727372"/>
                </a:lnTo>
                <a:lnTo>
                  <a:pt x="418478" y="731001"/>
                </a:lnTo>
                <a:lnTo>
                  <a:pt x="413944" y="734403"/>
                </a:lnTo>
                <a:lnTo>
                  <a:pt x="409410" y="738033"/>
                </a:lnTo>
                <a:lnTo>
                  <a:pt x="405556" y="741435"/>
                </a:lnTo>
                <a:lnTo>
                  <a:pt x="401476" y="744837"/>
                </a:lnTo>
                <a:lnTo>
                  <a:pt x="397849" y="748694"/>
                </a:lnTo>
                <a:lnTo>
                  <a:pt x="394221" y="752323"/>
                </a:lnTo>
                <a:lnTo>
                  <a:pt x="391048" y="755952"/>
                </a:lnTo>
                <a:lnTo>
                  <a:pt x="387874" y="760035"/>
                </a:lnTo>
                <a:lnTo>
                  <a:pt x="384927" y="763664"/>
                </a:lnTo>
                <a:lnTo>
                  <a:pt x="382207" y="767520"/>
                </a:lnTo>
                <a:lnTo>
                  <a:pt x="379486" y="771377"/>
                </a:lnTo>
                <a:lnTo>
                  <a:pt x="377219" y="775460"/>
                </a:lnTo>
                <a:lnTo>
                  <a:pt x="375179" y="779316"/>
                </a:lnTo>
                <a:lnTo>
                  <a:pt x="373366" y="783399"/>
                </a:lnTo>
                <a:lnTo>
                  <a:pt x="369738" y="791338"/>
                </a:lnTo>
                <a:lnTo>
                  <a:pt x="367018" y="799277"/>
                </a:lnTo>
                <a:lnTo>
                  <a:pt x="364298" y="806989"/>
                </a:lnTo>
                <a:lnTo>
                  <a:pt x="362258" y="814701"/>
                </a:lnTo>
                <a:lnTo>
                  <a:pt x="360671" y="822187"/>
                </a:lnTo>
                <a:lnTo>
                  <a:pt x="359537" y="829672"/>
                </a:lnTo>
                <a:lnTo>
                  <a:pt x="358857" y="836931"/>
                </a:lnTo>
                <a:lnTo>
                  <a:pt x="358630" y="844189"/>
                </a:lnTo>
                <a:lnTo>
                  <a:pt x="358857" y="851901"/>
                </a:lnTo>
                <a:lnTo>
                  <a:pt x="359537" y="859614"/>
                </a:lnTo>
                <a:lnTo>
                  <a:pt x="360444" y="867326"/>
                </a:lnTo>
                <a:lnTo>
                  <a:pt x="362031" y="874811"/>
                </a:lnTo>
                <a:lnTo>
                  <a:pt x="363844" y="882297"/>
                </a:lnTo>
                <a:lnTo>
                  <a:pt x="366111" y="889782"/>
                </a:lnTo>
                <a:lnTo>
                  <a:pt x="368832" y="897267"/>
                </a:lnTo>
                <a:lnTo>
                  <a:pt x="371779" y="904526"/>
                </a:lnTo>
                <a:lnTo>
                  <a:pt x="373592" y="907928"/>
                </a:lnTo>
                <a:lnTo>
                  <a:pt x="375633" y="911558"/>
                </a:lnTo>
                <a:lnTo>
                  <a:pt x="377673" y="915187"/>
                </a:lnTo>
                <a:lnTo>
                  <a:pt x="379940" y="918816"/>
                </a:lnTo>
                <a:lnTo>
                  <a:pt x="382660" y="922219"/>
                </a:lnTo>
                <a:lnTo>
                  <a:pt x="385380" y="925848"/>
                </a:lnTo>
                <a:lnTo>
                  <a:pt x="388554" y="929250"/>
                </a:lnTo>
                <a:lnTo>
                  <a:pt x="391501" y="932880"/>
                </a:lnTo>
                <a:lnTo>
                  <a:pt x="395128" y="936282"/>
                </a:lnTo>
                <a:lnTo>
                  <a:pt x="398529" y="939685"/>
                </a:lnTo>
                <a:lnTo>
                  <a:pt x="402609" y="943087"/>
                </a:lnTo>
                <a:lnTo>
                  <a:pt x="406463" y="946489"/>
                </a:lnTo>
                <a:lnTo>
                  <a:pt x="410770" y="949892"/>
                </a:lnTo>
                <a:lnTo>
                  <a:pt x="415077" y="953294"/>
                </a:lnTo>
                <a:lnTo>
                  <a:pt x="424372" y="959646"/>
                </a:lnTo>
                <a:lnTo>
                  <a:pt x="429586" y="963048"/>
                </a:lnTo>
                <a:lnTo>
                  <a:pt x="434800" y="966224"/>
                </a:lnTo>
                <a:lnTo>
                  <a:pt x="440467" y="969626"/>
                </a:lnTo>
                <a:lnTo>
                  <a:pt x="446361" y="972575"/>
                </a:lnTo>
                <a:lnTo>
                  <a:pt x="452482" y="975751"/>
                </a:lnTo>
                <a:lnTo>
                  <a:pt x="459056" y="978473"/>
                </a:lnTo>
                <a:lnTo>
                  <a:pt x="465630" y="981421"/>
                </a:lnTo>
                <a:lnTo>
                  <a:pt x="472658" y="984370"/>
                </a:lnTo>
                <a:lnTo>
                  <a:pt x="479912" y="987092"/>
                </a:lnTo>
                <a:lnTo>
                  <a:pt x="487619" y="989814"/>
                </a:lnTo>
                <a:lnTo>
                  <a:pt x="495327" y="992309"/>
                </a:lnTo>
                <a:lnTo>
                  <a:pt x="503488" y="994804"/>
                </a:lnTo>
                <a:lnTo>
                  <a:pt x="520490" y="1000021"/>
                </a:lnTo>
                <a:lnTo>
                  <a:pt x="538626" y="1004785"/>
                </a:lnTo>
                <a:lnTo>
                  <a:pt x="538626" y="1135439"/>
                </a:lnTo>
                <a:lnTo>
                  <a:pt x="530918" y="1134305"/>
                </a:lnTo>
                <a:lnTo>
                  <a:pt x="523210" y="1133171"/>
                </a:lnTo>
                <a:lnTo>
                  <a:pt x="515503" y="1131583"/>
                </a:lnTo>
                <a:lnTo>
                  <a:pt x="507795" y="1129768"/>
                </a:lnTo>
                <a:lnTo>
                  <a:pt x="500088" y="1127727"/>
                </a:lnTo>
                <a:lnTo>
                  <a:pt x="492607" y="1125685"/>
                </a:lnTo>
                <a:lnTo>
                  <a:pt x="485126" y="1123417"/>
                </a:lnTo>
                <a:lnTo>
                  <a:pt x="477645" y="1120695"/>
                </a:lnTo>
                <a:lnTo>
                  <a:pt x="470164" y="1117973"/>
                </a:lnTo>
                <a:lnTo>
                  <a:pt x="462683" y="1115024"/>
                </a:lnTo>
                <a:lnTo>
                  <a:pt x="455429" y="1111849"/>
                </a:lnTo>
                <a:lnTo>
                  <a:pt x="448175" y="1108673"/>
                </a:lnTo>
                <a:lnTo>
                  <a:pt x="440920" y="1105044"/>
                </a:lnTo>
                <a:lnTo>
                  <a:pt x="433893" y="1101641"/>
                </a:lnTo>
                <a:lnTo>
                  <a:pt x="426639" y="1097785"/>
                </a:lnTo>
                <a:lnTo>
                  <a:pt x="419611" y="1093929"/>
                </a:lnTo>
                <a:lnTo>
                  <a:pt x="405783" y="1085310"/>
                </a:lnTo>
                <a:lnTo>
                  <a:pt x="392181" y="1076690"/>
                </a:lnTo>
                <a:lnTo>
                  <a:pt x="379033" y="1067617"/>
                </a:lnTo>
                <a:lnTo>
                  <a:pt x="366338" y="1058317"/>
                </a:lnTo>
                <a:lnTo>
                  <a:pt x="366338" y="1169917"/>
                </a:lnTo>
                <a:lnTo>
                  <a:pt x="376313" y="1175588"/>
                </a:lnTo>
                <a:lnTo>
                  <a:pt x="386287" y="1181032"/>
                </a:lnTo>
                <a:lnTo>
                  <a:pt x="396715" y="1186249"/>
                </a:lnTo>
                <a:lnTo>
                  <a:pt x="407370" y="1191466"/>
                </a:lnTo>
                <a:lnTo>
                  <a:pt x="418251" y="1196003"/>
                </a:lnTo>
                <a:lnTo>
                  <a:pt x="429359" y="1200539"/>
                </a:lnTo>
                <a:lnTo>
                  <a:pt x="440694" y="1204849"/>
                </a:lnTo>
                <a:lnTo>
                  <a:pt x="452255" y="1208705"/>
                </a:lnTo>
                <a:lnTo>
                  <a:pt x="464043" y="1212561"/>
                </a:lnTo>
                <a:lnTo>
                  <a:pt x="475151" y="1215964"/>
                </a:lnTo>
                <a:lnTo>
                  <a:pt x="486486" y="1218686"/>
                </a:lnTo>
                <a:lnTo>
                  <a:pt x="497367" y="1221634"/>
                </a:lnTo>
                <a:lnTo>
                  <a:pt x="508022" y="1223903"/>
                </a:lnTo>
                <a:lnTo>
                  <a:pt x="518450" y="1225944"/>
                </a:lnTo>
                <a:lnTo>
                  <a:pt x="528878" y="1227759"/>
                </a:lnTo>
                <a:lnTo>
                  <a:pt x="538626" y="1229120"/>
                </a:lnTo>
                <a:lnTo>
                  <a:pt x="538626" y="1297396"/>
                </a:lnTo>
                <a:lnTo>
                  <a:pt x="600740" y="1297396"/>
                </a:lnTo>
                <a:lnTo>
                  <a:pt x="600740" y="1229120"/>
                </a:lnTo>
                <a:lnTo>
                  <a:pt x="608674" y="1228213"/>
                </a:lnTo>
                <a:lnTo>
                  <a:pt x="616608" y="1227305"/>
                </a:lnTo>
                <a:lnTo>
                  <a:pt x="624089" y="1225944"/>
                </a:lnTo>
                <a:lnTo>
                  <a:pt x="631570" y="1224810"/>
                </a:lnTo>
                <a:lnTo>
                  <a:pt x="638824" y="1223449"/>
                </a:lnTo>
                <a:lnTo>
                  <a:pt x="645852" y="1221861"/>
                </a:lnTo>
                <a:lnTo>
                  <a:pt x="652880" y="1220273"/>
                </a:lnTo>
                <a:lnTo>
                  <a:pt x="659454" y="1218232"/>
                </a:lnTo>
                <a:lnTo>
                  <a:pt x="666028" y="1216191"/>
                </a:lnTo>
                <a:lnTo>
                  <a:pt x="672375" y="1214149"/>
                </a:lnTo>
                <a:lnTo>
                  <a:pt x="678723" y="1211881"/>
                </a:lnTo>
                <a:lnTo>
                  <a:pt x="684617" y="1209386"/>
                </a:lnTo>
                <a:lnTo>
                  <a:pt x="690284" y="1206890"/>
                </a:lnTo>
                <a:lnTo>
                  <a:pt x="695951" y="1203942"/>
                </a:lnTo>
                <a:lnTo>
                  <a:pt x="701392" y="1200993"/>
                </a:lnTo>
                <a:lnTo>
                  <a:pt x="706833" y="1198044"/>
                </a:lnTo>
                <a:lnTo>
                  <a:pt x="711593" y="1194868"/>
                </a:lnTo>
                <a:lnTo>
                  <a:pt x="716581" y="1191693"/>
                </a:lnTo>
                <a:lnTo>
                  <a:pt x="721341" y="1188290"/>
                </a:lnTo>
                <a:lnTo>
                  <a:pt x="725875" y="1184888"/>
                </a:lnTo>
                <a:lnTo>
                  <a:pt x="730182" y="1181486"/>
                </a:lnTo>
                <a:lnTo>
                  <a:pt x="734263" y="1178083"/>
                </a:lnTo>
                <a:lnTo>
                  <a:pt x="738343" y="1174227"/>
                </a:lnTo>
                <a:lnTo>
                  <a:pt x="742197" y="1170825"/>
                </a:lnTo>
                <a:lnTo>
                  <a:pt x="745824" y="1166968"/>
                </a:lnTo>
                <a:lnTo>
                  <a:pt x="749225" y="1163339"/>
                </a:lnTo>
                <a:lnTo>
                  <a:pt x="752625" y="1159256"/>
                </a:lnTo>
                <a:lnTo>
                  <a:pt x="755799" y="1155627"/>
                </a:lnTo>
                <a:lnTo>
                  <a:pt x="758746" y="1151544"/>
                </a:lnTo>
                <a:lnTo>
                  <a:pt x="761466" y="1147461"/>
                </a:lnTo>
                <a:lnTo>
                  <a:pt x="763960" y="1143378"/>
                </a:lnTo>
                <a:lnTo>
                  <a:pt x="766453" y="1139295"/>
                </a:lnTo>
                <a:lnTo>
                  <a:pt x="770760" y="1130676"/>
                </a:lnTo>
                <a:lnTo>
                  <a:pt x="774614" y="1122056"/>
                </a:lnTo>
                <a:lnTo>
                  <a:pt x="777561" y="1113436"/>
                </a:lnTo>
                <a:lnTo>
                  <a:pt x="778921" y="1109354"/>
                </a:lnTo>
                <a:lnTo>
                  <a:pt x="780055" y="1105044"/>
                </a:lnTo>
                <a:lnTo>
                  <a:pt x="781415" y="1100507"/>
                </a:lnTo>
                <a:lnTo>
                  <a:pt x="782322" y="1096424"/>
                </a:lnTo>
                <a:lnTo>
                  <a:pt x="783002" y="1092114"/>
                </a:lnTo>
                <a:lnTo>
                  <a:pt x="783682" y="1087805"/>
                </a:lnTo>
                <a:lnTo>
                  <a:pt x="784135" y="1083495"/>
                </a:lnTo>
                <a:lnTo>
                  <a:pt x="784589" y="1079185"/>
                </a:lnTo>
                <a:lnTo>
                  <a:pt x="784816" y="1074875"/>
                </a:lnTo>
                <a:lnTo>
                  <a:pt x="784816" y="1070339"/>
                </a:lnTo>
                <a:lnTo>
                  <a:pt x="784589" y="1061719"/>
                </a:lnTo>
                <a:lnTo>
                  <a:pt x="784135" y="1053326"/>
                </a:lnTo>
                <a:lnTo>
                  <a:pt x="783229" y="1045161"/>
                </a:lnTo>
                <a:lnTo>
                  <a:pt x="781869" y="1037222"/>
                </a:lnTo>
                <a:lnTo>
                  <a:pt x="779828" y="1029509"/>
                </a:lnTo>
                <a:lnTo>
                  <a:pt x="777788" y="1022251"/>
                </a:lnTo>
                <a:lnTo>
                  <a:pt x="775294" y="1014992"/>
                </a:lnTo>
                <a:lnTo>
                  <a:pt x="772347" y="1007960"/>
                </a:lnTo>
                <a:lnTo>
                  <a:pt x="769174" y="1001156"/>
                </a:lnTo>
                <a:lnTo>
                  <a:pt x="765320" y="994577"/>
                </a:lnTo>
                <a:lnTo>
                  <a:pt x="761466" y="988226"/>
                </a:lnTo>
                <a:lnTo>
                  <a:pt x="756705" y="982329"/>
                </a:lnTo>
                <a:lnTo>
                  <a:pt x="752172" y="976431"/>
                </a:lnTo>
                <a:lnTo>
                  <a:pt x="746731" y="970987"/>
                </a:lnTo>
                <a:lnTo>
                  <a:pt x="741064" y="965543"/>
                </a:lnTo>
                <a:lnTo>
                  <a:pt x="734943" y="960553"/>
                </a:lnTo>
                <a:lnTo>
                  <a:pt x="728822" y="955563"/>
                </a:lnTo>
                <a:lnTo>
                  <a:pt x="722248" y="950572"/>
                </a:lnTo>
                <a:lnTo>
                  <a:pt x="715220" y="946036"/>
                </a:lnTo>
                <a:lnTo>
                  <a:pt x="708193" y="941272"/>
                </a:lnTo>
                <a:lnTo>
                  <a:pt x="700712" y="936509"/>
                </a:lnTo>
                <a:lnTo>
                  <a:pt x="693004" y="932199"/>
                </a:lnTo>
                <a:lnTo>
                  <a:pt x="685070" y="927889"/>
                </a:lnTo>
                <a:lnTo>
                  <a:pt x="676456" y="923806"/>
                </a:lnTo>
                <a:lnTo>
                  <a:pt x="668068" y="919497"/>
                </a:lnTo>
                <a:lnTo>
                  <a:pt x="659227" y="915641"/>
                </a:lnTo>
                <a:lnTo>
                  <a:pt x="650159" y="911558"/>
                </a:lnTo>
                <a:lnTo>
                  <a:pt x="641091" y="907475"/>
                </a:lnTo>
                <a:lnTo>
                  <a:pt x="631117" y="903845"/>
                </a:lnTo>
                <a:lnTo>
                  <a:pt x="621369" y="899989"/>
                </a:lnTo>
                <a:lnTo>
                  <a:pt x="611394" y="896587"/>
                </a:lnTo>
                <a:lnTo>
                  <a:pt x="600740" y="892958"/>
                </a:lnTo>
                <a:lnTo>
                  <a:pt x="600740" y="785894"/>
                </a:lnTo>
                <a:lnTo>
                  <a:pt x="612755" y="788616"/>
                </a:lnTo>
                <a:lnTo>
                  <a:pt x="624543" y="792018"/>
                </a:lnTo>
                <a:lnTo>
                  <a:pt x="636331" y="795421"/>
                </a:lnTo>
                <a:lnTo>
                  <a:pt x="647892" y="799504"/>
                </a:lnTo>
                <a:lnTo>
                  <a:pt x="659227" y="803813"/>
                </a:lnTo>
                <a:lnTo>
                  <a:pt x="670562" y="808577"/>
                </a:lnTo>
                <a:lnTo>
                  <a:pt x="681443" y="813794"/>
                </a:lnTo>
                <a:lnTo>
                  <a:pt x="692324" y="819465"/>
                </a:lnTo>
                <a:lnTo>
                  <a:pt x="702752" y="824909"/>
                </a:lnTo>
                <a:lnTo>
                  <a:pt x="712727" y="830806"/>
                </a:lnTo>
                <a:lnTo>
                  <a:pt x="722475" y="836477"/>
                </a:lnTo>
                <a:lnTo>
                  <a:pt x="731542" y="842148"/>
                </a:lnTo>
                <a:lnTo>
                  <a:pt x="740157" y="847592"/>
                </a:lnTo>
                <a:lnTo>
                  <a:pt x="748318" y="853262"/>
                </a:lnTo>
                <a:lnTo>
                  <a:pt x="756025" y="858933"/>
                </a:lnTo>
                <a:lnTo>
                  <a:pt x="763280" y="864604"/>
                </a:lnTo>
                <a:lnTo>
                  <a:pt x="763280" y="748240"/>
                </a:lnTo>
                <a:lnTo>
                  <a:pt x="752625" y="741889"/>
                </a:lnTo>
                <a:lnTo>
                  <a:pt x="741744" y="735764"/>
                </a:lnTo>
                <a:lnTo>
                  <a:pt x="731316" y="730547"/>
                </a:lnTo>
                <a:lnTo>
                  <a:pt x="720888" y="725103"/>
                </a:lnTo>
                <a:lnTo>
                  <a:pt x="710913" y="720340"/>
                </a:lnTo>
                <a:lnTo>
                  <a:pt x="701165" y="716030"/>
                </a:lnTo>
                <a:lnTo>
                  <a:pt x="691644" y="711720"/>
                </a:lnTo>
                <a:lnTo>
                  <a:pt x="682123" y="708318"/>
                </a:lnTo>
                <a:lnTo>
                  <a:pt x="672602" y="704689"/>
                </a:lnTo>
                <a:lnTo>
                  <a:pt x="663081" y="701740"/>
                </a:lnTo>
                <a:lnTo>
                  <a:pt x="653106" y="698791"/>
                </a:lnTo>
                <a:lnTo>
                  <a:pt x="643132" y="696296"/>
                </a:lnTo>
                <a:lnTo>
                  <a:pt x="632930" y="694254"/>
                </a:lnTo>
                <a:lnTo>
                  <a:pt x="622276" y="691986"/>
                </a:lnTo>
                <a:lnTo>
                  <a:pt x="611848" y="690171"/>
                </a:lnTo>
                <a:lnTo>
                  <a:pt x="600740" y="688810"/>
                </a:lnTo>
                <a:lnTo>
                  <a:pt x="600740" y="654332"/>
                </a:lnTo>
                <a:lnTo>
                  <a:pt x="538626" y="654332"/>
                </a:lnTo>
                <a:close/>
                <a:moveTo>
                  <a:pt x="549280" y="371475"/>
                </a:moveTo>
                <a:lnTo>
                  <a:pt x="564015" y="371475"/>
                </a:lnTo>
                <a:lnTo>
                  <a:pt x="577844" y="371475"/>
                </a:lnTo>
                <a:lnTo>
                  <a:pt x="591219" y="371929"/>
                </a:lnTo>
                <a:lnTo>
                  <a:pt x="604594" y="372609"/>
                </a:lnTo>
                <a:lnTo>
                  <a:pt x="617515" y="373743"/>
                </a:lnTo>
                <a:lnTo>
                  <a:pt x="630210" y="375104"/>
                </a:lnTo>
                <a:lnTo>
                  <a:pt x="642905" y="376692"/>
                </a:lnTo>
                <a:lnTo>
                  <a:pt x="655373" y="378507"/>
                </a:lnTo>
                <a:lnTo>
                  <a:pt x="667388" y="380775"/>
                </a:lnTo>
                <a:lnTo>
                  <a:pt x="679403" y="383497"/>
                </a:lnTo>
                <a:lnTo>
                  <a:pt x="691191" y="386219"/>
                </a:lnTo>
                <a:lnTo>
                  <a:pt x="702752" y="389168"/>
                </a:lnTo>
                <a:lnTo>
                  <a:pt x="714314" y="392797"/>
                </a:lnTo>
                <a:lnTo>
                  <a:pt x="725422" y="396426"/>
                </a:lnTo>
                <a:lnTo>
                  <a:pt x="736530" y="400509"/>
                </a:lnTo>
                <a:lnTo>
                  <a:pt x="747184" y="405046"/>
                </a:lnTo>
                <a:lnTo>
                  <a:pt x="757839" y="409582"/>
                </a:lnTo>
                <a:lnTo>
                  <a:pt x="768267" y="414573"/>
                </a:lnTo>
                <a:lnTo>
                  <a:pt x="778468" y="420017"/>
                </a:lnTo>
                <a:lnTo>
                  <a:pt x="788669" y="425461"/>
                </a:lnTo>
                <a:lnTo>
                  <a:pt x="798644" y="431358"/>
                </a:lnTo>
                <a:lnTo>
                  <a:pt x="808392" y="437709"/>
                </a:lnTo>
                <a:lnTo>
                  <a:pt x="818140" y="444288"/>
                </a:lnTo>
                <a:lnTo>
                  <a:pt x="827434" y="451092"/>
                </a:lnTo>
                <a:lnTo>
                  <a:pt x="836729" y="458351"/>
                </a:lnTo>
                <a:lnTo>
                  <a:pt x="845796" y="466063"/>
                </a:lnTo>
                <a:lnTo>
                  <a:pt x="854864" y="473775"/>
                </a:lnTo>
                <a:lnTo>
                  <a:pt x="863705" y="481941"/>
                </a:lnTo>
                <a:lnTo>
                  <a:pt x="872319" y="490561"/>
                </a:lnTo>
                <a:lnTo>
                  <a:pt x="880934" y="499407"/>
                </a:lnTo>
                <a:lnTo>
                  <a:pt x="889095" y="508707"/>
                </a:lnTo>
                <a:lnTo>
                  <a:pt x="897483" y="518234"/>
                </a:lnTo>
                <a:lnTo>
                  <a:pt x="905417" y="527988"/>
                </a:lnTo>
                <a:lnTo>
                  <a:pt x="913351" y="538422"/>
                </a:lnTo>
                <a:lnTo>
                  <a:pt x="921512" y="548856"/>
                </a:lnTo>
                <a:lnTo>
                  <a:pt x="929220" y="559744"/>
                </a:lnTo>
                <a:lnTo>
                  <a:pt x="936701" y="571086"/>
                </a:lnTo>
                <a:lnTo>
                  <a:pt x="944182" y="582654"/>
                </a:lnTo>
                <a:lnTo>
                  <a:pt x="951436" y="594449"/>
                </a:lnTo>
                <a:lnTo>
                  <a:pt x="958690" y="606925"/>
                </a:lnTo>
                <a:lnTo>
                  <a:pt x="965944" y="619627"/>
                </a:lnTo>
                <a:lnTo>
                  <a:pt x="972745" y="632330"/>
                </a:lnTo>
                <a:lnTo>
                  <a:pt x="979546" y="645713"/>
                </a:lnTo>
                <a:lnTo>
                  <a:pt x="986347" y="659549"/>
                </a:lnTo>
                <a:lnTo>
                  <a:pt x="993148" y="673613"/>
                </a:lnTo>
                <a:lnTo>
                  <a:pt x="999722" y="687903"/>
                </a:lnTo>
                <a:lnTo>
                  <a:pt x="1006069" y="702647"/>
                </a:lnTo>
                <a:lnTo>
                  <a:pt x="1012643" y="717845"/>
                </a:lnTo>
                <a:lnTo>
                  <a:pt x="1018991" y="733269"/>
                </a:lnTo>
                <a:lnTo>
                  <a:pt x="1025111" y="748920"/>
                </a:lnTo>
                <a:lnTo>
                  <a:pt x="1031005" y="765252"/>
                </a:lnTo>
                <a:lnTo>
                  <a:pt x="1037126" y="781584"/>
                </a:lnTo>
                <a:lnTo>
                  <a:pt x="1043247" y="798823"/>
                </a:lnTo>
                <a:lnTo>
                  <a:pt x="1049141" y="816062"/>
                </a:lnTo>
                <a:lnTo>
                  <a:pt x="1054808" y="833528"/>
                </a:lnTo>
                <a:lnTo>
                  <a:pt x="1060476" y="851674"/>
                </a:lnTo>
                <a:lnTo>
                  <a:pt x="1066143" y="870048"/>
                </a:lnTo>
                <a:lnTo>
                  <a:pt x="1071810" y="888875"/>
                </a:lnTo>
                <a:lnTo>
                  <a:pt x="1077478" y="907928"/>
                </a:lnTo>
                <a:lnTo>
                  <a:pt x="1082692" y="927436"/>
                </a:lnTo>
                <a:lnTo>
                  <a:pt x="1088132" y="947624"/>
                </a:lnTo>
                <a:lnTo>
                  <a:pt x="1093573" y="967812"/>
                </a:lnTo>
                <a:lnTo>
                  <a:pt x="1098787" y="988453"/>
                </a:lnTo>
                <a:lnTo>
                  <a:pt x="1109215" y="1030870"/>
                </a:lnTo>
                <a:lnTo>
                  <a:pt x="1112615" y="1046522"/>
                </a:lnTo>
                <a:lnTo>
                  <a:pt x="1115789" y="1061946"/>
                </a:lnTo>
                <a:lnTo>
                  <a:pt x="1118056" y="1076917"/>
                </a:lnTo>
                <a:lnTo>
                  <a:pt x="1119870" y="1091888"/>
                </a:lnTo>
                <a:lnTo>
                  <a:pt x="1121456" y="1106405"/>
                </a:lnTo>
                <a:lnTo>
                  <a:pt x="1122136" y="1120922"/>
                </a:lnTo>
                <a:lnTo>
                  <a:pt x="1122363" y="1134985"/>
                </a:lnTo>
                <a:lnTo>
                  <a:pt x="1122136" y="1148822"/>
                </a:lnTo>
                <a:lnTo>
                  <a:pt x="1121456" y="1162659"/>
                </a:lnTo>
                <a:lnTo>
                  <a:pt x="1120096" y="1176042"/>
                </a:lnTo>
                <a:lnTo>
                  <a:pt x="1118509" y="1188971"/>
                </a:lnTo>
                <a:lnTo>
                  <a:pt x="1116469" y="1201900"/>
                </a:lnTo>
                <a:lnTo>
                  <a:pt x="1113749" y="1214603"/>
                </a:lnTo>
                <a:lnTo>
                  <a:pt x="1110575" y="1227078"/>
                </a:lnTo>
                <a:lnTo>
                  <a:pt x="1107175" y="1239100"/>
                </a:lnTo>
                <a:lnTo>
                  <a:pt x="1103321" y="1250896"/>
                </a:lnTo>
                <a:lnTo>
                  <a:pt x="1098787" y="1262464"/>
                </a:lnTo>
                <a:lnTo>
                  <a:pt x="1094026" y="1274032"/>
                </a:lnTo>
                <a:lnTo>
                  <a:pt x="1088812" y="1284920"/>
                </a:lnTo>
                <a:lnTo>
                  <a:pt x="1083145" y="1296035"/>
                </a:lnTo>
                <a:lnTo>
                  <a:pt x="1077251" y="1306469"/>
                </a:lnTo>
                <a:lnTo>
                  <a:pt x="1070904" y="1317130"/>
                </a:lnTo>
                <a:lnTo>
                  <a:pt x="1064103" y="1327110"/>
                </a:lnTo>
                <a:lnTo>
                  <a:pt x="1056849" y="1336864"/>
                </a:lnTo>
                <a:lnTo>
                  <a:pt x="1049368" y="1346845"/>
                </a:lnTo>
                <a:lnTo>
                  <a:pt x="1041660" y="1356145"/>
                </a:lnTo>
                <a:lnTo>
                  <a:pt x="1033499" y="1365218"/>
                </a:lnTo>
                <a:lnTo>
                  <a:pt x="1024658" y="1374064"/>
                </a:lnTo>
                <a:lnTo>
                  <a:pt x="1015817" y="1382911"/>
                </a:lnTo>
                <a:lnTo>
                  <a:pt x="1006749" y="1391303"/>
                </a:lnTo>
                <a:lnTo>
                  <a:pt x="997228" y="1399469"/>
                </a:lnTo>
                <a:lnTo>
                  <a:pt x="987253" y="1407408"/>
                </a:lnTo>
                <a:lnTo>
                  <a:pt x="977279" y="1415121"/>
                </a:lnTo>
                <a:lnTo>
                  <a:pt x="967078" y="1422606"/>
                </a:lnTo>
                <a:lnTo>
                  <a:pt x="956196" y="1429638"/>
                </a:lnTo>
                <a:lnTo>
                  <a:pt x="945315" y="1436669"/>
                </a:lnTo>
                <a:lnTo>
                  <a:pt x="934207" y="1443474"/>
                </a:lnTo>
                <a:lnTo>
                  <a:pt x="922872" y="1449826"/>
                </a:lnTo>
                <a:lnTo>
                  <a:pt x="911084" y="1455950"/>
                </a:lnTo>
                <a:lnTo>
                  <a:pt x="899296" y="1461848"/>
                </a:lnTo>
                <a:lnTo>
                  <a:pt x="887055" y="1467745"/>
                </a:lnTo>
                <a:lnTo>
                  <a:pt x="874586" y="1473189"/>
                </a:lnTo>
                <a:lnTo>
                  <a:pt x="862118" y="1478179"/>
                </a:lnTo>
                <a:lnTo>
                  <a:pt x="849197" y="1483396"/>
                </a:lnTo>
                <a:lnTo>
                  <a:pt x="836275" y="1488160"/>
                </a:lnTo>
                <a:lnTo>
                  <a:pt x="823127" y="1492470"/>
                </a:lnTo>
                <a:lnTo>
                  <a:pt x="809752" y="1496779"/>
                </a:lnTo>
                <a:lnTo>
                  <a:pt x="796377" y="1500862"/>
                </a:lnTo>
                <a:lnTo>
                  <a:pt x="782549" y="1504492"/>
                </a:lnTo>
                <a:lnTo>
                  <a:pt x="768720" y="1508348"/>
                </a:lnTo>
                <a:lnTo>
                  <a:pt x="754892" y="1511523"/>
                </a:lnTo>
                <a:lnTo>
                  <a:pt x="740610" y="1514472"/>
                </a:lnTo>
                <a:lnTo>
                  <a:pt x="726555" y="1517194"/>
                </a:lnTo>
                <a:lnTo>
                  <a:pt x="712047" y="1519689"/>
                </a:lnTo>
                <a:lnTo>
                  <a:pt x="697538" y="1521958"/>
                </a:lnTo>
                <a:lnTo>
                  <a:pt x="683030" y="1524226"/>
                </a:lnTo>
                <a:lnTo>
                  <a:pt x="668521" y="1526040"/>
                </a:lnTo>
                <a:lnTo>
                  <a:pt x="653786" y="1527401"/>
                </a:lnTo>
                <a:lnTo>
                  <a:pt x="638824" y="1528762"/>
                </a:lnTo>
                <a:lnTo>
                  <a:pt x="624089" y="1529897"/>
                </a:lnTo>
                <a:lnTo>
                  <a:pt x="609128" y="1530804"/>
                </a:lnTo>
                <a:lnTo>
                  <a:pt x="594166" y="1531484"/>
                </a:lnTo>
                <a:lnTo>
                  <a:pt x="579204" y="1531938"/>
                </a:lnTo>
                <a:lnTo>
                  <a:pt x="564015" y="1531938"/>
                </a:lnTo>
                <a:lnTo>
                  <a:pt x="549054" y="1531938"/>
                </a:lnTo>
                <a:lnTo>
                  <a:pt x="533865" y="1531484"/>
                </a:lnTo>
                <a:lnTo>
                  <a:pt x="518903" y="1530804"/>
                </a:lnTo>
                <a:lnTo>
                  <a:pt x="503941" y="1529670"/>
                </a:lnTo>
                <a:lnTo>
                  <a:pt x="488980" y="1528309"/>
                </a:lnTo>
                <a:lnTo>
                  <a:pt x="474018" y="1526948"/>
                </a:lnTo>
                <a:lnTo>
                  <a:pt x="459056" y="1525133"/>
                </a:lnTo>
                <a:lnTo>
                  <a:pt x="444321" y="1523319"/>
                </a:lnTo>
                <a:lnTo>
                  <a:pt x="429359" y="1520823"/>
                </a:lnTo>
                <a:lnTo>
                  <a:pt x="414851" y="1518328"/>
                </a:lnTo>
                <a:lnTo>
                  <a:pt x="400115" y="1515606"/>
                </a:lnTo>
                <a:lnTo>
                  <a:pt x="385607" y="1512204"/>
                </a:lnTo>
                <a:lnTo>
                  <a:pt x="371325" y="1509028"/>
                </a:lnTo>
                <a:lnTo>
                  <a:pt x="357044" y="1505172"/>
                </a:lnTo>
                <a:lnTo>
                  <a:pt x="342989" y="1501543"/>
                </a:lnTo>
                <a:lnTo>
                  <a:pt x="329160" y="1497233"/>
                </a:lnTo>
                <a:lnTo>
                  <a:pt x="315332" y="1492696"/>
                </a:lnTo>
                <a:lnTo>
                  <a:pt x="301730" y="1488160"/>
                </a:lnTo>
                <a:lnTo>
                  <a:pt x="288129" y="1483170"/>
                </a:lnTo>
                <a:lnTo>
                  <a:pt x="274754" y="1477952"/>
                </a:lnTo>
                <a:lnTo>
                  <a:pt x="261832" y="1472735"/>
                </a:lnTo>
                <a:lnTo>
                  <a:pt x="248910" y="1466838"/>
                </a:lnTo>
                <a:lnTo>
                  <a:pt x="235988" y="1460940"/>
                </a:lnTo>
                <a:lnTo>
                  <a:pt x="223520" y="1454816"/>
                </a:lnTo>
                <a:lnTo>
                  <a:pt x="211505" y="1448238"/>
                </a:lnTo>
                <a:lnTo>
                  <a:pt x="199264" y="1441660"/>
                </a:lnTo>
                <a:lnTo>
                  <a:pt x="187703" y="1434855"/>
                </a:lnTo>
                <a:lnTo>
                  <a:pt x="176141" y="1427596"/>
                </a:lnTo>
                <a:lnTo>
                  <a:pt x="164806" y="1420111"/>
                </a:lnTo>
                <a:lnTo>
                  <a:pt x="153925" y="1412399"/>
                </a:lnTo>
                <a:lnTo>
                  <a:pt x="143497" y="1404233"/>
                </a:lnTo>
                <a:lnTo>
                  <a:pt x="132843" y="1396067"/>
                </a:lnTo>
                <a:lnTo>
                  <a:pt x="122868" y="1387674"/>
                </a:lnTo>
                <a:lnTo>
                  <a:pt x="113120" y="1379055"/>
                </a:lnTo>
                <a:lnTo>
                  <a:pt x="103826" y="1370208"/>
                </a:lnTo>
                <a:lnTo>
                  <a:pt x="94758" y="1361135"/>
                </a:lnTo>
                <a:lnTo>
                  <a:pt x="86144" y="1351608"/>
                </a:lnTo>
                <a:lnTo>
                  <a:pt x="77756" y="1342081"/>
                </a:lnTo>
                <a:lnTo>
                  <a:pt x="69822" y="1332328"/>
                </a:lnTo>
                <a:lnTo>
                  <a:pt x="62341" y="1322120"/>
                </a:lnTo>
                <a:lnTo>
                  <a:pt x="55086" y="1311913"/>
                </a:lnTo>
                <a:lnTo>
                  <a:pt x="48286" y="1301479"/>
                </a:lnTo>
                <a:lnTo>
                  <a:pt x="41711" y="1290591"/>
                </a:lnTo>
                <a:lnTo>
                  <a:pt x="35817" y="1279703"/>
                </a:lnTo>
                <a:lnTo>
                  <a:pt x="30150" y="1268361"/>
                </a:lnTo>
                <a:lnTo>
                  <a:pt x="25163" y="1257020"/>
                </a:lnTo>
                <a:lnTo>
                  <a:pt x="20402" y="1245225"/>
                </a:lnTo>
                <a:lnTo>
                  <a:pt x="16095" y="1233203"/>
                </a:lnTo>
                <a:lnTo>
                  <a:pt x="12468" y="1221181"/>
                </a:lnTo>
                <a:lnTo>
                  <a:pt x="9068" y="1208932"/>
                </a:lnTo>
                <a:lnTo>
                  <a:pt x="6347" y="1196229"/>
                </a:lnTo>
                <a:lnTo>
                  <a:pt x="4080" y="1183527"/>
                </a:lnTo>
                <a:lnTo>
                  <a:pt x="2493" y="1170371"/>
                </a:lnTo>
                <a:lnTo>
                  <a:pt x="907" y="1157215"/>
                </a:lnTo>
                <a:lnTo>
                  <a:pt x="226" y="1143605"/>
                </a:lnTo>
                <a:lnTo>
                  <a:pt x="0" y="1129995"/>
                </a:lnTo>
                <a:lnTo>
                  <a:pt x="453" y="1116158"/>
                </a:lnTo>
                <a:lnTo>
                  <a:pt x="1133" y="1102095"/>
                </a:lnTo>
                <a:lnTo>
                  <a:pt x="2947" y="1087805"/>
                </a:lnTo>
                <a:lnTo>
                  <a:pt x="4760" y="1073288"/>
                </a:lnTo>
                <a:lnTo>
                  <a:pt x="7481" y="1058544"/>
                </a:lnTo>
                <a:lnTo>
                  <a:pt x="10654" y="1043573"/>
                </a:lnTo>
                <a:lnTo>
                  <a:pt x="14508" y="1028375"/>
                </a:lnTo>
                <a:lnTo>
                  <a:pt x="19042" y="1012951"/>
                </a:lnTo>
                <a:lnTo>
                  <a:pt x="29697" y="978473"/>
                </a:lnTo>
                <a:lnTo>
                  <a:pt x="40578" y="944448"/>
                </a:lnTo>
                <a:lnTo>
                  <a:pt x="51233" y="911104"/>
                </a:lnTo>
                <a:lnTo>
                  <a:pt x="62114" y="878667"/>
                </a:lnTo>
                <a:lnTo>
                  <a:pt x="73222" y="846684"/>
                </a:lnTo>
                <a:lnTo>
                  <a:pt x="84557" y="815608"/>
                </a:lnTo>
                <a:lnTo>
                  <a:pt x="95891" y="785213"/>
                </a:lnTo>
                <a:lnTo>
                  <a:pt x="101785" y="770469"/>
                </a:lnTo>
                <a:lnTo>
                  <a:pt x="107679" y="755725"/>
                </a:lnTo>
                <a:lnTo>
                  <a:pt x="113574" y="741435"/>
                </a:lnTo>
                <a:lnTo>
                  <a:pt x="119468" y="727145"/>
                </a:lnTo>
                <a:lnTo>
                  <a:pt x="125588" y="713081"/>
                </a:lnTo>
                <a:lnTo>
                  <a:pt x="131936" y="699245"/>
                </a:lnTo>
                <a:lnTo>
                  <a:pt x="138283" y="685635"/>
                </a:lnTo>
                <a:lnTo>
                  <a:pt x="144631" y="672479"/>
                </a:lnTo>
                <a:lnTo>
                  <a:pt x="151205" y="659322"/>
                </a:lnTo>
                <a:lnTo>
                  <a:pt x="157552" y="646393"/>
                </a:lnTo>
                <a:lnTo>
                  <a:pt x="164353" y="633691"/>
                </a:lnTo>
                <a:lnTo>
                  <a:pt x="171381" y="621669"/>
                </a:lnTo>
                <a:lnTo>
                  <a:pt x="178181" y="609420"/>
                </a:lnTo>
                <a:lnTo>
                  <a:pt x="185436" y="597625"/>
                </a:lnTo>
                <a:lnTo>
                  <a:pt x="192463" y="585830"/>
                </a:lnTo>
                <a:lnTo>
                  <a:pt x="199944" y="574488"/>
                </a:lnTo>
                <a:lnTo>
                  <a:pt x="207425" y="563600"/>
                </a:lnTo>
                <a:lnTo>
                  <a:pt x="215133" y="552712"/>
                </a:lnTo>
                <a:lnTo>
                  <a:pt x="222840" y="542051"/>
                </a:lnTo>
                <a:lnTo>
                  <a:pt x="230774" y="531844"/>
                </a:lnTo>
                <a:lnTo>
                  <a:pt x="238935" y="521863"/>
                </a:lnTo>
                <a:lnTo>
                  <a:pt x="247324" y="512110"/>
                </a:lnTo>
                <a:lnTo>
                  <a:pt x="255711" y="502810"/>
                </a:lnTo>
                <a:lnTo>
                  <a:pt x="264326" y="493736"/>
                </a:lnTo>
                <a:lnTo>
                  <a:pt x="272940" y="484663"/>
                </a:lnTo>
                <a:lnTo>
                  <a:pt x="282008" y="476271"/>
                </a:lnTo>
                <a:lnTo>
                  <a:pt x="291076" y="468105"/>
                </a:lnTo>
                <a:lnTo>
                  <a:pt x="300597" y="460166"/>
                </a:lnTo>
                <a:lnTo>
                  <a:pt x="310118" y="452453"/>
                </a:lnTo>
                <a:lnTo>
                  <a:pt x="319639" y="445195"/>
                </a:lnTo>
                <a:lnTo>
                  <a:pt x="329840" y="438163"/>
                </a:lnTo>
                <a:lnTo>
                  <a:pt x="339815" y="431585"/>
                </a:lnTo>
                <a:lnTo>
                  <a:pt x="350243" y="425234"/>
                </a:lnTo>
                <a:lnTo>
                  <a:pt x="360897" y="419336"/>
                </a:lnTo>
                <a:lnTo>
                  <a:pt x="371552" y="413665"/>
                </a:lnTo>
                <a:lnTo>
                  <a:pt x="382660" y="408222"/>
                </a:lnTo>
                <a:lnTo>
                  <a:pt x="393995" y="403231"/>
                </a:lnTo>
                <a:lnTo>
                  <a:pt x="405556" y="398695"/>
                </a:lnTo>
                <a:lnTo>
                  <a:pt x="417344" y="394385"/>
                </a:lnTo>
                <a:lnTo>
                  <a:pt x="429359" y="390529"/>
                </a:lnTo>
                <a:lnTo>
                  <a:pt x="441601" y="386899"/>
                </a:lnTo>
                <a:lnTo>
                  <a:pt x="454069" y="383724"/>
                </a:lnTo>
                <a:lnTo>
                  <a:pt x="466764" y="380775"/>
                </a:lnTo>
                <a:lnTo>
                  <a:pt x="479912" y="378280"/>
                </a:lnTo>
                <a:lnTo>
                  <a:pt x="493287" y="376238"/>
                </a:lnTo>
                <a:lnTo>
                  <a:pt x="506888" y="374424"/>
                </a:lnTo>
                <a:lnTo>
                  <a:pt x="520717" y="373063"/>
                </a:lnTo>
                <a:lnTo>
                  <a:pt x="534772" y="372156"/>
                </a:lnTo>
                <a:lnTo>
                  <a:pt x="549280" y="371475"/>
                </a:lnTo>
                <a:close/>
                <a:moveTo>
                  <a:pt x="455387" y="0"/>
                </a:moveTo>
                <a:lnTo>
                  <a:pt x="463542" y="227"/>
                </a:lnTo>
                <a:lnTo>
                  <a:pt x="471471" y="682"/>
                </a:lnTo>
                <a:lnTo>
                  <a:pt x="479174" y="1591"/>
                </a:lnTo>
                <a:lnTo>
                  <a:pt x="486423" y="2500"/>
                </a:lnTo>
                <a:lnTo>
                  <a:pt x="493446" y="3863"/>
                </a:lnTo>
                <a:lnTo>
                  <a:pt x="500242" y="5681"/>
                </a:lnTo>
                <a:lnTo>
                  <a:pt x="506812" y="7499"/>
                </a:lnTo>
                <a:lnTo>
                  <a:pt x="512702" y="9317"/>
                </a:lnTo>
                <a:lnTo>
                  <a:pt x="518592" y="11362"/>
                </a:lnTo>
                <a:lnTo>
                  <a:pt x="524256" y="13861"/>
                </a:lnTo>
                <a:lnTo>
                  <a:pt x="529466" y="16361"/>
                </a:lnTo>
                <a:lnTo>
                  <a:pt x="534450" y="18861"/>
                </a:lnTo>
                <a:lnTo>
                  <a:pt x="539207" y="21587"/>
                </a:lnTo>
                <a:lnTo>
                  <a:pt x="543738" y="24314"/>
                </a:lnTo>
                <a:lnTo>
                  <a:pt x="547816" y="27268"/>
                </a:lnTo>
                <a:lnTo>
                  <a:pt x="551894" y="29995"/>
                </a:lnTo>
                <a:lnTo>
                  <a:pt x="555292" y="32722"/>
                </a:lnTo>
                <a:lnTo>
                  <a:pt x="558916" y="35676"/>
                </a:lnTo>
                <a:lnTo>
                  <a:pt x="564807" y="40903"/>
                </a:lnTo>
                <a:lnTo>
                  <a:pt x="569790" y="45902"/>
                </a:lnTo>
                <a:lnTo>
                  <a:pt x="574095" y="50674"/>
                </a:lnTo>
                <a:lnTo>
                  <a:pt x="577040" y="54310"/>
                </a:lnTo>
                <a:lnTo>
                  <a:pt x="579079" y="57491"/>
                </a:lnTo>
                <a:lnTo>
                  <a:pt x="581118" y="59990"/>
                </a:lnTo>
                <a:lnTo>
                  <a:pt x="590406" y="51810"/>
                </a:lnTo>
                <a:lnTo>
                  <a:pt x="599467" y="44311"/>
                </a:lnTo>
                <a:lnTo>
                  <a:pt x="608076" y="37494"/>
                </a:lnTo>
                <a:lnTo>
                  <a:pt x="616685" y="31359"/>
                </a:lnTo>
                <a:lnTo>
                  <a:pt x="625293" y="25905"/>
                </a:lnTo>
                <a:lnTo>
                  <a:pt x="633449" y="21360"/>
                </a:lnTo>
                <a:lnTo>
                  <a:pt x="641151" y="17043"/>
                </a:lnTo>
                <a:lnTo>
                  <a:pt x="648854" y="13407"/>
                </a:lnTo>
                <a:lnTo>
                  <a:pt x="656103" y="10226"/>
                </a:lnTo>
                <a:lnTo>
                  <a:pt x="663126" y="7499"/>
                </a:lnTo>
                <a:lnTo>
                  <a:pt x="669922" y="5454"/>
                </a:lnTo>
                <a:lnTo>
                  <a:pt x="676492" y="3409"/>
                </a:lnTo>
                <a:lnTo>
                  <a:pt x="682608" y="2272"/>
                </a:lnTo>
                <a:lnTo>
                  <a:pt x="688498" y="1136"/>
                </a:lnTo>
                <a:lnTo>
                  <a:pt x="694162" y="454"/>
                </a:lnTo>
                <a:lnTo>
                  <a:pt x="699599" y="227"/>
                </a:lnTo>
                <a:lnTo>
                  <a:pt x="704583" y="0"/>
                </a:lnTo>
                <a:lnTo>
                  <a:pt x="709340" y="227"/>
                </a:lnTo>
                <a:lnTo>
                  <a:pt x="713871" y="454"/>
                </a:lnTo>
                <a:lnTo>
                  <a:pt x="717949" y="909"/>
                </a:lnTo>
                <a:lnTo>
                  <a:pt x="721800" y="1591"/>
                </a:lnTo>
                <a:lnTo>
                  <a:pt x="725198" y="2272"/>
                </a:lnTo>
                <a:lnTo>
                  <a:pt x="728596" y="3181"/>
                </a:lnTo>
                <a:lnTo>
                  <a:pt x="731315" y="3863"/>
                </a:lnTo>
                <a:lnTo>
                  <a:pt x="736299" y="5908"/>
                </a:lnTo>
                <a:lnTo>
                  <a:pt x="739697" y="7499"/>
                </a:lnTo>
                <a:lnTo>
                  <a:pt x="742415" y="8862"/>
                </a:lnTo>
                <a:lnTo>
                  <a:pt x="746720" y="13180"/>
                </a:lnTo>
                <a:lnTo>
                  <a:pt x="751024" y="17497"/>
                </a:lnTo>
                <a:lnTo>
                  <a:pt x="754875" y="22269"/>
                </a:lnTo>
                <a:lnTo>
                  <a:pt x="758726" y="27496"/>
                </a:lnTo>
                <a:lnTo>
                  <a:pt x="762124" y="32495"/>
                </a:lnTo>
                <a:lnTo>
                  <a:pt x="765523" y="37949"/>
                </a:lnTo>
                <a:lnTo>
                  <a:pt x="768694" y="43629"/>
                </a:lnTo>
                <a:lnTo>
                  <a:pt x="771639" y="49310"/>
                </a:lnTo>
                <a:lnTo>
                  <a:pt x="774584" y="54764"/>
                </a:lnTo>
                <a:lnTo>
                  <a:pt x="777076" y="60672"/>
                </a:lnTo>
                <a:lnTo>
                  <a:pt x="779342" y="66808"/>
                </a:lnTo>
                <a:lnTo>
                  <a:pt x="781834" y="72716"/>
                </a:lnTo>
                <a:lnTo>
                  <a:pt x="785911" y="84305"/>
                </a:lnTo>
                <a:lnTo>
                  <a:pt x="789536" y="95894"/>
                </a:lnTo>
                <a:lnTo>
                  <a:pt x="792481" y="106801"/>
                </a:lnTo>
                <a:lnTo>
                  <a:pt x="794973" y="117254"/>
                </a:lnTo>
                <a:lnTo>
                  <a:pt x="796785" y="126571"/>
                </a:lnTo>
                <a:lnTo>
                  <a:pt x="798371" y="134524"/>
                </a:lnTo>
                <a:lnTo>
                  <a:pt x="800183" y="146568"/>
                </a:lnTo>
                <a:lnTo>
                  <a:pt x="800636" y="150658"/>
                </a:lnTo>
                <a:lnTo>
                  <a:pt x="805847" y="149294"/>
                </a:lnTo>
                <a:lnTo>
                  <a:pt x="810831" y="147931"/>
                </a:lnTo>
                <a:lnTo>
                  <a:pt x="815362" y="146340"/>
                </a:lnTo>
                <a:lnTo>
                  <a:pt x="820119" y="144522"/>
                </a:lnTo>
                <a:lnTo>
                  <a:pt x="824197" y="142705"/>
                </a:lnTo>
                <a:lnTo>
                  <a:pt x="828275" y="140887"/>
                </a:lnTo>
                <a:lnTo>
                  <a:pt x="832352" y="139069"/>
                </a:lnTo>
                <a:lnTo>
                  <a:pt x="835750" y="136796"/>
                </a:lnTo>
                <a:lnTo>
                  <a:pt x="839375" y="134751"/>
                </a:lnTo>
                <a:lnTo>
                  <a:pt x="842547" y="132706"/>
                </a:lnTo>
                <a:lnTo>
                  <a:pt x="848663" y="128389"/>
                </a:lnTo>
                <a:lnTo>
                  <a:pt x="853647" y="124071"/>
                </a:lnTo>
                <a:lnTo>
                  <a:pt x="858405" y="119754"/>
                </a:lnTo>
                <a:lnTo>
                  <a:pt x="862482" y="115663"/>
                </a:lnTo>
                <a:lnTo>
                  <a:pt x="865654" y="111800"/>
                </a:lnTo>
                <a:lnTo>
                  <a:pt x="868372" y="108392"/>
                </a:lnTo>
                <a:lnTo>
                  <a:pt x="870638" y="105211"/>
                </a:lnTo>
                <a:lnTo>
                  <a:pt x="873130" y="100439"/>
                </a:lnTo>
                <a:lnTo>
                  <a:pt x="874036" y="98848"/>
                </a:lnTo>
                <a:lnTo>
                  <a:pt x="875395" y="106347"/>
                </a:lnTo>
                <a:lnTo>
                  <a:pt x="876755" y="113846"/>
                </a:lnTo>
                <a:lnTo>
                  <a:pt x="877434" y="121117"/>
                </a:lnTo>
                <a:lnTo>
                  <a:pt x="877887" y="128389"/>
                </a:lnTo>
                <a:lnTo>
                  <a:pt x="877887" y="135433"/>
                </a:lnTo>
                <a:lnTo>
                  <a:pt x="877434" y="142250"/>
                </a:lnTo>
                <a:lnTo>
                  <a:pt x="876755" y="149067"/>
                </a:lnTo>
                <a:lnTo>
                  <a:pt x="875622" y="155884"/>
                </a:lnTo>
                <a:lnTo>
                  <a:pt x="874263" y="162474"/>
                </a:lnTo>
                <a:lnTo>
                  <a:pt x="872903" y="168837"/>
                </a:lnTo>
                <a:lnTo>
                  <a:pt x="870864" y="175199"/>
                </a:lnTo>
                <a:lnTo>
                  <a:pt x="868599" y="181335"/>
                </a:lnTo>
                <a:lnTo>
                  <a:pt x="866334" y="187243"/>
                </a:lnTo>
                <a:lnTo>
                  <a:pt x="863615" y="193378"/>
                </a:lnTo>
                <a:lnTo>
                  <a:pt x="860670" y="199287"/>
                </a:lnTo>
                <a:lnTo>
                  <a:pt x="857725" y="204967"/>
                </a:lnTo>
                <a:lnTo>
                  <a:pt x="854327" y="210421"/>
                </a:lnTo>
                <a:lnTo>
                  <a:pt x="850702" y="215875"/>
                </a:lnTo>
                <a:lnTo>
                  <a:pt x="847078" y="221328"/>
                </a:lnTo>
                <a:lnTo>
                  <a:pt x="843000" y="226328"/>
                </a:lnTo>
                <a:lnTo>
                  <a:pt x="838922" y="231554"/>
                </a:lnTo>
                <a:lnTo>
                  <a:pt x="834844" y="236553"/>
                </a:lnTo>
                <a:lnTo>
                  <a:pt x="830313" y="241325"/>
                </a:lnTo>
                <a:lnTo>
                  <a:pt x="826009" y="246097"/>
                </a:lnTo>
                <a:lnTo>
                  <a:pt x="821252" y="250869"/>
                </a:lnTo>
                <a:lnTo>
                  <a:pt x="816494" y="255187"/>
                </a:lnTo>
                <a:lnTo>
                  <a:pt x="811737" y="259731"/>
                </a:lnTo>
                <a:lnTo>
                  <a:pt x="806753" y="264049"/>
                </a:lnTo>
                <a:lnTo>
                  <a:pt x="796785" y="272229"/>
                </a:lnTo>
                <a:lnTo>
                  <a:pt x="786364" y="279955"/>
                </a:lnTo>
                <a:lnTo>
                  <a:pt x="776170" y="287227"/>
                </a:lnTo>
                <a:lnTo>
                  <a:pt x="765749" y="294044"/>
                </a:lnTo>
                <a:lnTo>
                  <a:pt x="755328" y="300180"/>
                </a:lnTo>
                <a:lnTo>
                  <a:pt x="745360" y="305860"/>
                </a:lnTo>
                <a:lnTo>
                  <a:pt x="735619" y="311314"/>
                </a:lnTo>
                <a:lnTo>
                  <a:pt x="725878" y="316313"/>
                </a:lnTo>
                <a:lnTo>
                  <a:pt x="717043" y="320631"/>
                </a:lnTo>
                <a:lnTo>
                  <a:pt x="708661" y="324721"/>
                </a:lnTo>
                <a:lnTo>
                  <a:pt x="700732" y="327902"/>
                </a:lnTo>
                <a:lnTo>
                  <a:pt x="693709" y="331084"/>
                </a:lnTo>
                <a:lnTo>
                  <a:pt x="681929" y="335628"/>
                </a:lnTo>
                <a:lnTo>
                  <a:pt x="674453" y="338583"/>
                </a:lnTo>
                <a:lnTo>
                  <a:pt x="671961" y="339492"/>
                </a:lnTo>
                <a:lnTo>
                  <a:pt x="658142" y="336083"/>
                </a:lnTo>
                <a:lnTo>
                  <a:pt x="644776" y="333583"/>
                </a:lnTo>
                <a:lnTo>
                  <a:pt x="632089" y="331311"/>
                </a:lnTo>
                <a:lnTo>
                  <a:pt x="619630" y="329266"/>
                </a:lnTo>
                <a:lnTo>
                  <a:pt x="607623" y="327675"/>
                </a:lnTo>
                <a:lnTo>
                  <a:pt x="596069" y="326539"/>
                </a:lnTo>
                <a:lnTo>
                  <a:pt x="584969" y="325630"/>
                </a:lnTo>
                <a:lnTo>
                  <a:pt x="574548" y="324948"/>
                </a:lnTo>
                <a:lnTo>
                  <a:pt x="564127" y="324494"/>
                </a:lnTo>
                <a:lnTo>
                  <a:pt x="554612" y="324494"/>
                </a:lnTo>
                <a:lnTo>
                  <a:pt x="545324" y="324494"/>
                </a:lnTo>
                <a:lnTo>
                  <a:pt x="536715" y="324948"/>
                </a:lnTo>
                <a:lnTo>
                  <a:pt x="528333" y="325403"/>
                </a:lnTo>
                <a:lnTo>
                  <a:pt x="520178" y="326085"/>
                </a:lnTo>
                <a:lnTo>
                  <a:pt x="512702" y="326766"/>
                </a:lnTo>
                <a:lnTo>
                  <a:pt x="505679" y="327675"/>
                </a:lnTo>
                <a:lnTo>
                  <a:pt x="499109" y="328811"/>
                </a:lnTo>
                <a:lnTo>
                  <a:pt x="492993" y="329948"/>
                </a:lnTo>
                <a:lnTo>
                  <a:pt x="487329" y="331311"/>
                </a:lnTo>
                <a:lnTo>
                  <a:pt x="481892" y="332447"/>
                </a:lnTo>
                <a:lnTo>
                  <a:pt x="472604" y="334947"/>
                </a:lnTo>
                <a:lnTo>
                  <a:pt x="465128" y="337219"/>
                </a:lnTo>
                <a:lnTo>
                  <a:pt x="459012" y="339719"/>
                </a:lnTo>
                <a:lnTo>
                  <a:pt x="454934" y="341309"/>
                </a:lnTo>
                <a:lnTo>
                  <a:pt x="451536" y="342900"/>
                </a:lnTo>
                <a:lnTo>
                  <a:pt x="445646" y="337219"/>
                </a:lnTo>
                <a:lnTo>
                  <a:pt x="439529" y="331311"/>
                </a:lnTo>
                <a:lnTo>
                  <a:pt x="425710" y="318813"/>
                </a:lnTo>
                <a:lnTo>
                  <a:pt x="410532" y="305860"/>
                </a:lnTo>
                <a:lnTo>
                  <a:pt x="394221" y="292454"/>
                </a:lnTo>
                <a:lnTo>
                  <a:pt x="377456" y="279274"/>
                </a:lnTo>
                <a:lnTo>
                  <a:pt x="360239" y="266094"/>
                </a:lnTo>
                <a:lnTo>
                  <a:pt x="343249" y="252914"/>
                </a:lnTo>
                <a:lnTo>
                  <a:pt x="326258" y="240416"/>
                </a:lnTo>
                <a:lnTo>
                  <a:pt x="295222" y="217693"/>
                </a:lnTo>
                <a:lnTo>
                  <a:pt x="269849" y="199514"/>
                </a:lnTo>
                <a:lnTo>
                  <a:pt x="252405" y="187243"/>
                </a:lnTo>
                <a:lnTo>
                  <a:pt x="246062" y="183153"/>
                </a:lnTo>
                <a:lnTo>
                  <a:pt x="251726" y="176563"/>
                </a:lnTo>
                <a:lnTo>
                  <a:pt x="257616" y="170655"/>
                </a:lnTo>
                <a:lnTo>
                  <a:pt x="263506" y="165428"/>
                </a:lnTo>
                <a:lnTo>
                  <a:pt x="269623" y="160656"/>
                </a:lnTo>
                <a:lnTo>
                  <a:pt x="275286" y="156339"/>
                </a:lnTo>
                <a:lnTo>
                  <a:pt x="281629" y="152476"/>
                </a:lnTo>
                <a:lnTo>
                  <a:pt x="287746" y="149294"/>
                </a:lnTo>
                <a:lnTo>
                  <a:pt x="293863" y="146568"/>
                </a:lnTo>
                <a:lnTo>
                  <a:pt x="299979" y="144068"/>
                </a:lnTo>
                <a:lnTo>
                  <a:pt x="306096" y="142023"/>
                </a:lnTo>
                <a:lnTo>
                  <a:pt x="311986" y="140432"/>
                </a:lnTo>
                <a:lnTo>
                  <a:pt x="317876" y="139069"/>
                </a:lnTo>
                <a:lnTo>
                  <a:pt x="323766" y="138160"/>
                </a:lnTo>
                <a:lnTo>
                  <a:pt x="329656" y="137024"/>
                </a:lnTo>
                <a:lnTo>
                  <a:pt x="335093" y="136569"/>
                </a:lnTo>
                <a:lnTo>
                  <a:pt x="340530" y="136342"/>
                </a:lnTo>
                <a:lnTo>
                  <a:pt x="345967" y="136342"/>
                </a:lnTo>
                <a:lnTo>
                  <a:pt x="350951" y="136569"/>
                </a:lnTo>
                <a:lnTo>
                  <a:pt x="355708" y="136796"/>
                </a:lnTo>
                <a:lnTo>
                  <a:pt x="360466" y="137251"/>
                </a:lnTo>
                <a:lnTo>
                  <a:pt x="368848" y="138614"/>
                </a:lnTo>
                <a:lnTo>
                  <a:pt x="376097" y="139978"/>
                </a:lnTo>
                <a:lnTo>
                  <a:pt x="382214" y="141341"/>
                </a:lnTo>
                <a:lnTo>
                  <a:pt x="386518" y="142705"/>
                </a:lnTo>
                <a:lnTo>
                  <a:pt x="390369" y="143841"/>
                </a:lnTo>
                <a:lnTo>
                  <a:pt x="389916" y="135888"/>
                </a:lnTo>
                <a:lnTo>
                  <a:pt x="389916" y="127934"/>
                </a:lnTo>
                <a:lnTo>
                  <a:pt x="390369" y="120208"/>
                </a:lnTo>
                <a:lnTo>
                  <a:pt x="391049" y="112482"/>
                </a:lnTo>
                <a:lnTo>
                  <a:pt x="392182" y="105211"/>
                </a:lnTo>
                <a:lnTo>
                  <a:pt x="393767" y="98166"/>
                </a:lnTo>
                <a:lnTo>
                  <a:pt x="395580" y="91122"/>
                </a:lnTo>
                <a:lnTo>
                  <a:pt x="397619" y="84305"/>
                </a:lnTo>
                <a:lnTo>
                  <a:pt x="399884" y="77942"/>
                </a:lnTo>
                <a:lnTo>
                  <a:pt x="402376" y="71807"/>
                </a:lnTo>
                <a:lnTo>
                  <a:pt x="405095" y="65671"/>
                </a:lnTo>
                <a:lnTo>
                  <a:pt x="407813" y="59763"/>
                </a:lnTo>
                <a:lnTo>
                  <a:pt x="410985" y="54310"/>
                </a:lnTo>
                <a:lnTo>
                  <a:pt x="413930" y="49083"/>
                </a:lnTo>
                <a:lnTo>
                  <a:pt x="417101" y="43857"/>
                </a:lnTo>
                <a:lnTo>
                  <a:pt x="420273" y="39085"/>
                </a:lnTo>
                <a:lnTo>
                  <a:pt x="423444" y="34540"/>
                </a:lnTo>
                <a:lnTo>
                  <a:pt x="426616" y="30222"/>
                </a:lnTo>
                <a:lnTo>
                  <a:pt x="432959" y="22496"/>
                </a:lnTo>
                <a:lnTo>
                  <a:pt x="438849" y="15679"/>
                </a:lnTo>
                <a:lnTo>
                  <a:pt x="444060" y="10226"/>
                </a:lnTo>
                <a:lnTo>
                  <a:pt x="448817" y="5908"/>
                </a:lnTo>
                <a:lnTo>
                  <a:pt x="452215" y="2500"/>
                </a:lnTo>
                <a:lnTo>
                  <a:pt x="4553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 sz="2438"/>
          </a:p>
        </p:txBody>
      </p:sp>
      <p:sp>
        <p:nvSpPr>
          <p:cNvPr id="63" name="MH_Other_11"/>
          <p:cNvSpPr>
            <a:spLocks/>
          </p:cNvSpPr>
          <p:nvPr/>
        </p:nvSpPr>
        <p:spPr bwMode="auto">
          <a:xfrm>
            <a:off x="5718215" y="2434770"/>
            <a:ext cx="733661" cy="733661"/>
          </a:xfrm>
          <a:custGeom>
            <a:avLst/>
            <a:gdLst>
              <a:gd name="T0" fmla="*/ 1189 w 2298700"/>
              <a:gd name="T1" fmla="*/ 1744 h 2298700"/>
              <a:gd name="T2" fmla="*/ 1211 w 2298700"/>
              <a:gd name="T3" fmla="*/ 2456 h 2298700"/>
              <a:gd name="T4" fmla="*/ 1172 w 2298700"/>
              <a:gd name="T5" fmla="*/ 2514 h 2298700"/>
              <a:gd name="T6" fmla="*/ 636 w 2298700"/>
              <a:gd name="T7" fmla="*/ 2518 h 2298700"/>
              <a:gd name="T8" fmla="*/ 591 w 2298700"/>
              <a:gd name="T9" fmla="*/ 2463 h 2298700"/>
              <a:gd name="T10" fmla="*/ 607 w 2298700"/>
              <a:gd name="T11" fmla="*/ 1750 h 2298700"/>
              <a:gd name="T12" fmla="*/ 1574 w 2298700"/>
              <a:gd name="T13" fmla="*/ 1216 h 2298700"/>
              <a:gd name="T14" fmla="*/ 2102 w 2298700"/>
              <a:gd name="T15" fmla="*/ 1244 h 2298700"/>
              <a:gd name="T16" fmla="*/ 2118 w 2298700"/>
              <a:gd name="T17" fmla="*/ 2463 h 2298700"/>
              <a:gd name="T18" fmla="*/ 2074 w 2298700"/>
              <a:gd name="T19" fmla="*/ 2518 h 2298700"/>
              <a:gd name="T20" fmla="*/ 1538 w 2298700"/>
              <a:gd name="T21" fmla="*/ 2514 h 2298700"/>
              <a:gd name="T22" fmla="*/ 1499 w 2298700"/>
              <a:gd name="T23" fmla="*/ 2456 h 2298700"/>
              <a:gd name="T24" fmla="*/ 1520 w 2298700"/>
              <a:gd name="T25" fmla="*/ 1238 h 2298700"/>
              <a:gd name="T26" fmla="*/ 2951 w 2298700"/>
              <a:gd name="T27" fmla="*/ 607 h 2298700"/>
              <a:gd name="T28" fmla="*/ 3013 w 2298700"/>
              <a:gd name="T29" fmla="*/ 640 h 2298700"/>
              <a:gd name="T30" fmla="*/ 3023 w 2298700"/>
              <a:gd name="T31" fmla="*/ 2471 h 2298700"/>
              <a:gd name="T32" fmla="*/ 2973 w 2298700"/>
              <a:gd name="T33" fmla="*/ 2520 h 2298700"/>
              <a:gd name="T34" fmla="*/ 2437 w 2298700"/>
              <a:gd name="T35" fmla="*/ 2511 h 2298700"/>
              <a:gd name="T36" fmla="*/ 2404 w 2298700"/>
              <a:gd name="T37" fmla="*/ 2448 h 2298700"/>
              <a:gd name="T38" fmla="*/ 2432 w 2298700"/>
              <a:gd name="T39" fmla="*/ 624 h 2298700"/>
              <a:gd name="T40" fmla="*/ 1972 w 2298700"/>
              <a:gd name="T41" fmla="*/ 51 h 2298700"/>
              <a:gd name="T42" fmla="*/ 2011 w 2298700"/>
              <a:gd name="T43" fmla="*/ 65 h 2298700"/>
              <a:gd name="T44" fmla="*/ 2035 w 2298700"/>
              <a:gd name="T45" fmla="*/ 98 h 2298700"/>
              <a:gd name="T46" fmla="*/ 2073 w 2298700"/>
              <a:gd name="T47" fmla="*/ 685 h 2298700"/>
              <a:gd name="T48" fmla="*/ 2024 w 2298700"/>
              <a:gd name="T49" fmla="*/ 731 h 2298700"/>
              <a:gd name="T50" fmla="*/ 1964 w 2298700"/>
              <a:gd name="T51" fmla="*/ 721 h 2298700"/>
              <a:gd name="T52" fmla="*/ 1935 w 2298700"/>
              <a:gd name="T53" fmla="*/ 678 h 2298700"/>
              <a:gd name="T54" fmla="*/ 1816 w 2298700"/>
              <a:gd name="T55" fmla="*/ 481 h 2298700"/>
              <a:gd name="T56" fmla="*/ 1635 w 2298700"/>
              <a:gd name="T57" fmla="*/ 683 h 2298700"/>
              <a:gd name="T58" fmla="*/ 1360 w 2298700"/>
              <a:gd name="T59" fmla="*/ 902 h 2298700"/>
              <a:gd name="T60" fmla="*/ 1123 w 2298700"/>
              <a:gd name="T61" fmla="*/ 1028 h 2298700"/>
              <a:gd name="T62" fmla="*/ 919 w 2298700"/>
              <a:gd name="T63" fmla="*/ 1101 h 2298700"/>
              <a:gd name="T64" fmla="*/ 705 w 2298700"/>
              <a:gd name="T65" fmla="*/ 1148 h 2298700"/>
              <a:gd name="T66" fmla="*/ 544 w 2298700"/>
              <a:gd name="T67" fmla="*/ 1161 h 2298700"/>
              <a:gd name="T68" fmla="*/ 504 w 2298700"/>
              <a:gd name="T69" fmla="*/ 1129 h 2298700"/>
              <a:gd name="T70" fmla="*/ 497 w 2298700"/>
              <a:gd name="T71" fmla="*/ 1070 h 2298700"/>
              <a:gd name="T72" fmla="*/ 545 w 2298700"/>
              <a:gd name="T73" fmla="*/ 1023 h 2298700"/>
              <a:gd name="T74" fmla="*/ 721 w 2298700"/>
              <a:gd name="T75" fmla="*/ 1000 h 2298700"/>
              <a:gd name="T76" fmla="*/ 915 w 2298700"/>
              <a:gd name="T77" fmla="*/ 952 h 2298700"/>
              <a:gd name="T78" fmla="*/ 1099 w 2298700"/>
              <a:gd name="T79" fmla="*/ 881 h 2298700"/>
              <a:gd name="T80" fmla="*/ 1332 w 2298700"/>
              <a:gd name="T81" fmla="*/ 747 h 2298700"/>
              <a:gd name="T82" fmla="*/ 1578 w 2298700"/>
              <a:gd name="T83" fmla="*/ 537 h 2298700"/>
              <a:gd name="T84" fmla="*/ 1727 w 2298700"/>
              <a:gd name="T85" fmla="*/ 360 h 2298700"/>
              <a:gd name="T86" fmla="*/ 1463 w 2298700"/>
              <a:gd name="T87" fmla="*/ 382 h 2298700"/>
              <a:gd name="T88" fmla="*/ 1405 w 2298700"/>
              <a:gd name="T89" fmla="*/ 349 h 2298700"/>
              <a:gd name="T90" fmla="*/ 1401 w 2298700"/>
              <a:gd name="T91" fmla="*/ 280 h 2298700"/>
              <a:gd name="T92" fmla="*/ 1947 w 2298700"/>
              <a:gd name="T93" fmla="*/ 54 h 2298700"/>
              <a:gd name="T94" fmla="*/ 173 w 2298700"/>
              <a:gd name="T95" fmla="*/ 5 h 2298700"/>
              <a:gd name="T96" fmla="*/ 231 w 2298700"/>
              <a:gd name="T97" fmla="*/ 36 h 2298700"/>
              <a:gd name="T98" fmla="*/ 268 w 2298700"/>
              <a:gd name="T99" fmla="*/ 91 h 2298700"/>
              <a:gd name="T100" fmla="*/ 2963 w 2298700"/>
              <a:gd name="T101" fmla="*/ 2818 h 2298700"/>
              <a:gd name="T102" fmla="*/ 3028 w 2298700"/>
              <a:gd name="T103" fmla="*/ 2838 h 2298700"/>
              <a:gd name="T104" fmla="*/ 3074 w 2298700"/>
              <a:gd name="T105" fmla="*/ 2884 h 2298700"/>
              <a:gd name="T106" fmla="*/ 3094 w 2298700"/>
              <a:gd name="T107" fmla="*/ 2949 h 2298700"/>
              <a:gd name="T108" fmla="*/ 3081 w 2298700"/>
              <a:gd name="T109" fmla="*/ 3016 h 2298700"/>
              <a:gd name="T110" fmla="*/ 3039 w 2298700"/>
              <a:gd name="T111" fmla="*/ 3067 h 2298700"/>
              <a:gd name="T112" fmla="*/ 2977 w 2298700"/>
              <a:gd name="T113" fmla="*/ 3093 h 2298700"/>
              <a:gd name="T114" fmla="*/ 97 w 2298700"/>
              <a:gd name="T115" fmla="*/ 3088 h 2298700"/>
              <a:gd name="T116" fmla="*/ 40 w 2298700"/>
              <a:gd name="T117" fmla="*/ 3054 h 2298700"/>
              <a:gd name="T118" fmla="*/ 6 w 2298700"/>
              <a:gd name="T119" fmla="*/ 2997 h 2298700"/>
              <a:gd name="T120" fmla="*/ 1 w 2298700"/>
              <a:gd name="T121" fmla="*/ 118 h 2298700"/>
              <a:gd name="T122" fmla="*/ 27 w 2298700"/>
              <a:gd name="T123" fmla="*/ 56 h 2298700"/>
              <a:gd name="T124" fmla="*/ 78 w 2298700"/>
              <a:gd name="T125" fmla="*/ 14 h 22987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98700" h="2298700">
                <a:moveTo>
                  <a:pt x="494084" y="1279525"/>
                </a:moveTo>
                <a:lnTo>
                  <a:pt x="844179" y="1279525"/>
                </a:lnTo>
                <a:lnTo>
                  <a:pt x="849841" y="1279752"/>
                </a:lnTo>
                <a:lnTo>
                  <a:pt x="855502" y="1280660"/>
                </a:lnTo>
                <a:lnTo>
                  <a:pt x="860710" y="1282023"/>
                </a:lnTo>
                <a:lnTo>
                  <a:pt x="865692" y="1283839"/>
                </a:lnTo>
                <a:lnTo>
                  <a:pt x="870674" y="1286109"/>
                </a:lnTo>
                <a:lnTo>
                  <a:pt x="875203" y="1289061"/>
                </a:lnTo>
                <a:lnTo>
                  <a:pt x="879732" y="1292467"/>
                </a:lnTo>
                <a:lnTo>
                  <a:pt x="883582" y="1295872"/>
                </a:lnTo>
                <a:lnTo>
                  <a:pt x="887205" y="1299959"/>
                </a:lnTo>
                <a:lnTo>
                  <a:pt x="890602" y="1304273"/>
                </a:lnTo>
                <a:lnTo>
                  <a:pt x="893320" y="1308814"/>
                </a:lnTo>
                <a:lnTo>
                  <a:pt x="895584" y="1313809"/>
                </a:lnTo>
                <a:lnTo>
                  <a:pt x="897396" y="1319031"/>
                </a:lnTo>
                <a:lnTo>
                  <a:pt x="898981" y="1324480"/>
                </a:lnTo>
                <a:lnTo>
                  <a:pt x="899660" y="1329702"/>
                </a:lnTo>
                <a:lnTo>
                  <a:pt x="900113" y="1335378"/>
                </a:lnTo>
                <a:lnTo>
                  <a:pt x="900113" y="1818531"/>
                </a:lnTo>
                <a:lnTo>
                  <a:pt x="899660" y="1824434"/>
                </a:lnTo>
                <a:lnTo>
                  <a:pt x="898981" y="1829883"/>
                </a:lnTo>
                <a:lnTo>
                  <a:pt x="897396" y="1835332"/>
                </a:lnTo>
                <a:lnTo>
                  <a:pt x="895584" y="1840554"/>
                </a:lnTo>
                <a:lnTo>
                  <a:pt x="893320" y="1845322"/>
                </a:lnTo>
                <a:lnTo>
                  <a:pt x="890602" y="1850090"/>
                </a:lnTo>
                <a:lnTo>
                  <a:pt x="887205" y="1854404"/>
                </a:lnTo>
                <a:lnTo>
                  <a:pt x="883582" y="1858264"/>
                </a:lnTo>
                <a:lnTo>
                  <a:pt x="879732" y="1861897"/>
                </a:lnTo>
                <a:lnTo>
                  <a:pt x="875203" y="1865302"/>
                </a:lnTo>
                <a:lnTo>
                  <a:pt x="870674" y="1867800"/>
                </a:lnTo>
                <a:lnTo>
                  <a:pt x="865692" y="1870524"/>
                </a:lnTo>
                <a:lnTo>
                  <a:pt x="860710" y="1872114"/>
                </a:lnTo>
                <a:lnTo>
                  <a:pt x="855502" y="1873476"/>
                </a:lnTo>
                <a:lnTo>
                  <a:pt x="849841" y="1874611"/>
                </a:lnTo>
                <a:lnTo>
                  <a:pt x="844179" y="1874838"/>
                </a:lnTo>
                <a:lnTo>
                  <a:pt x="494084" y="1874838"/>
                </a:lnTo>
                <a:lnTo>
                  <a:pt x="488423" y="1874611"/>
                </a:lnTo>
                <a:lnTo>
                  <a:pt x="482761" y="1873476"/>
                </a:lnTo>
                <a:lnTo>
                  <a:pt x="477326" y="1872114"/>
                </a:lnTo>
                <a:lnTo>
                  <a:pt x="472571" y="1870524"/>
                </a:lnTo>
                <a:lnTo>
                  <a:pt x="467589" y="1867800"/>
                </a:lnTo>
                <a:lnTo>
                  <a:pt x="463060" y="1865302"/>
                </a:lnTo>
                <a:lnTo>
                  <a:pt x="458531" y="1861897"/>
                </a:lnTo>
                <a:lnTo>
                  <a:pt x="454455" y="1858264"/>
                </a:lnTo>
                <a:lnTo>
                  <a:pt x="450831" y="1854404"/>
                </a:lnTo>
                <a:lnTo>
                  <a:pt x="447661" y="1850090"/>
                </a:lnTo>
                <a:lnTo>
                  <a:pt x="444944" y="1845322"/>
                </a:lnTo>
                <a:lnTo>
                  <a:pt x="442679" y="1840554"/>
                </a:lnTo>
                <a:lnTo>
                  <a:pt x="440868" y="1835332"/>
                </a:lnTo>
                <a:lnTo>
                  <a:pt x="439282" y="1829883"/>
                </a:lnTo>
                <a:lnTo>
                  <a:pt x="438603" y="1824434"/>
                </a:lnTo>
                <a:lnTo>
                  <a:pt x="438150" y="1818531"/>
                </a:lnTo>
                <a:lnTo>
                  <a:pt x="438150" y="1335378"/>
                </a:lnTo>
                <a:lnTo>
                  <a:pt x="438603" y="1329702"/>
                </a:lnTo>
                <a:lnTo>
                  <a:pt x="439282" y="1324480"/>
                </a:lnTo>
                <a:lnTo>
                  <a:pt x="440868" y="1319031"/>
                </a:lnTo>
                <a:lnTo>
                  <a:pt x="442679" y="1313809"/>
                </a:lnTo>
                <a:lnTo>
                  <a:pt x="444944" y="1308814"/>
                </a:lnTo>
                <a:lnTo>
                  <a:pt x="447661" y="1304273"/>
                </a:lnTo>
                <a:lnTo>
                  <a:pt x="450831" y="1299959"/>
                </a:lnTo>
                <a:lnTo>
                  <a:pt x="454455" y="1295872"/>
                </a:lnTo>
                <a:lnTo>
                  <a:pt x="458531" y="1292467"/>
                </a:lnTo>
                <a:lnTo>
                  <a:pt x="463060" y="1289061"/>
                </a:lnTo>
                <a:lnTo>
                  <a:pt x="467589" y="1286109"/>
                </a:lnTo>
                <a:lnTo>
                  <a:pt x="472571" y="1283839"/>
                </a:lnTo>
                <a:lnTo>
                  <a:pt x="477326" y="1282023"/>
                </a:lnTo>
                <a:lnTo>
                  <a:pt x="482761" y="1280660"/>
                </a:lnTo>
                <a:lnTo>
                  <a:pt x="488423" y="1279752"/>
                </a:lnTo>
                <a:lnTo>
                  <a:pt x="494084" y="1279525"/>
                </a:lnTo>
                <a:close/>
                <a:moveTo>
                  <a:pt x="1168971" y="903287"/>
                </a:moveTo>
                <a:lnTo>
                  <a:pt x="1518668" y="903287"/>
                </a:lnTo>
                <a:lnTo>
                  <a:pt x="1524553" y="903514"/>
                </a:lnTo>
                <a:lnTo>
                  <a:pt x="1529985" y="904195"/>
                </a:lnTo>
                <a:lnTo>
                  <a:pt x="1535418" y="905557"/>
                </a:lnTo>
                <a:lnTo>
                  <a:pt x="1540624" y="907600"/>
                </a:lnTo>
                <a:lnTo>
                  <a:pt x="1545377" y="909870"/>
                </a:lnTo>
                <a:lnTo>
                  <a:pt x="1550130" y="912821"/>
                </a:lnTo>
                <a:lnTo>
                  <a:pt x="1554430" y="915999"/>
                </a:lnTo>
                <a:lnTo>
                  <a:pt x="1558278" y="919404"/>
                </a:lnTo>
                <a:lnTo>
                  <a:pt x="1561900" y="923717"/>
                </a:lnTo>
                <a:lnTo>
                  <a:pt x="1565295" y="927803"/>
                </a:lnTo>
                <a:lnTo>
                  <a:pt x="1567784" y="932343"/>
                </a:lnTo>
                <a:lnTo>
                  <a:pt x="1570274" y="937337"/>
                </a:lnTo>
                <a:lnTo>
                  <a:pt x="1572085" y="942558"/>
                </a:lnTo>
                <a:lnTo>
                  <a:pt x="1573443" y="948006"/>
                </a:lnTo>
                <a:lnTo>
                  <a:pt x="1574575" y="953681"/>
                </a:lnTo>
                <a:lnTo>
                  <a:pt x="1574801" y="959355"/>
                </a:lnTo>
                <a:lnTo>
                  <a:pt x="1574801" y="1818542"/>
                </a:lnTo>
                <a:lnTo>
                  <a:pt x="1574575" y="1824444"/>
                </a:lnTo>
                <a:lnTo>
                  <a:pt x="1573443" y="1829892"/>
                </a:lnTo>
                <a:lnTo>
                  <a:pt x="1572085" y="1835340"/>
                </a:lnTo>
                <a:lnTo>
                  <a:pt x="1570274" y="1840560"/>
                </a:lnTo>
                <a:lnTo>
                  <a:pt x="1567784" y="1845327"/>
                </a:lnTo>
                <a:lnTo>
                  <a:pt x="1565295" y="1850094"/>
                </a:lnTo>
                <a:lnTo>
                  <a:pt x="1561900" y="1854407"/>
                </a:lnTo>
                <a:lnTo>
                  <a:pt x="1558278" y="1858266"/>
                </a:lnTo>
                <a:lnTo>
                  <a:pt x="1554430" y="1861898"/>
                </a:lnTo>
                <a:lnTo>
                  <a:pt x="1550130" y="1865303"/>
                </a:lnTo>
                <a:lnTo>
                  <a:pt x="1545377" y="1867800"/>
                </a:lnTo>
                <a:lnTo>
                  <a:pt x="1540624" y="1870524"/>
                </a:lnTo>
                <a:lnTo>
                  <a:pt x="1535418" y="1872113"/>
                </a:lnTo>
                <a:lnTo>
                  <a:pt x="1529985" y="1873475"/>
                </a:lnTo>
                <a:lnTo>
                  <a:pt x="1524553" y="1874610"/>
                </a:lnTo>
                <a:lnTo>
                  <a:pt x="1518668" y="1874837"/>
                </a:lnTo>
                <a:lnTo>
                  <a:pt x="1168971" y="1874837"/>
                </a:lnTo>
                <a:lnTo>
                  <a:pt x="1163312" y="1874610"/>
                </a:lnTo>
                <a:lnTo>
                  <a:pt x="1157654" y="1873475"/>
                </a:lnTo>
                <a:lnTo>
                  <a:pt x="1152221" y="1872113"/>
                </a:lnTo>
                <a:lnTo>
                  <a:pt x="1147242" y="1870524"/>
                </a:lnTo>
                <a:lnTo>
                  <a:pt x="1142262" y="1867800"/>
                </a:lnTo>
                <a:lnTo>
                  <a:pt x="1137736" y="1865303"/>
                </a:lnTo>
                <a:lnTo>
                  <a:pt x="1133435" y="1861898"/>
                </a:lnTo>
                <a:lnTo>
                  <a:pt x="1129361" y="1858266"/>
                </a:lnTo>
                <a:lnTo>
                  <a:pt x="1125740" y="1854407"/>
                </a:lnTo>
                <a:lnTo>
                  <a:pt x="1122797" y="1850094"/>
                </a:lnTo>
                <a:lnTo>
                  <a:pt x="1119855" y="1845327"/>
                </a:lnTo>
                <a:lnTo>
                  <a:pt x="1117365" y="1840560"/>
                </a:lnTo>
                <a:lnTo>
                  <a:pt x="1115554" y="1835340"/>
                </a:lnTo>
                <a:lnTo>
                  <a:pt x="1114196" y="1829892"/>
                </a:lnTo>
                <a:lnTo>
                  <a:pt x="1113291" y="1824444"/>
                </a:lnTo>
                <a:lnTo>
                  <a:pt x="1112838" y="1818542"/>
                </a:lnTo>
                <a:lnTo>
                  <a:pt x="1112838" y="959355"/>
                </a:lnTo>
                <a:lnTo>
                  <a:pt x="1113291" y="953681"/>
                </a:lnTo>
                <a:lnTo>
                  <a:pt x="1114196" y="948006"/>
                </a:lnTo>
                <a:lnTo>
                  <a:pt x="1115554" y="942558"/>
                </a:lnTo>
                <a:lnTo>
                  <a:pt x="1117365" y="937337"/>
                </a:lnTo>
                <a:lnTo>
                  <a:pt x="1119855" y="932343"/>
                </a:lnTo>
                <a:lnTo>
                  <a:pt x="1122797" y="927803"/>
                </a:lnTo>
                <a:lnTo>
                  <a:pt x="1125740" y="923717"/>
                </a:lnTo>
                <a:lnTo>
                  <a:pt x="1129361" y="919404"/>
                </a:lnTo>
                <a:lnTo>
                  <a:pt x="1133435" y="915999"/>
                </a:lnTo>
                <a:lnTo>
                  <a:pt x="1137736" y="912821"/>
                </a:lnTo>
                <a:lnTo>
                  <a:pt x="1142262" y="909870"/>
                </a:lnTo>
                <a:lnTo>
                  <a:pt x="1147242" y="907600"/>
                </a:lnTo>
                <a:lnTo>
                  <a:pt x="1152221" y="905557"/>
                </a:lnTo>
                <a:lnTo>
                  <a:pt x="1157654" y="904195"/>
                </a:lnTo>
                <a:lnTo>
                  <a:pt x="1163312" y="903514"/>
                </a:lnTo>
                <a:lnTo>
                  <a:pt x="1168971" y="903287"/>
                </a:lnTo>
                <a:close/>
                <a:moveTo>
                  <a:pt x="1841899" y="450850"/>
                </a:moveTo>
                <a:lnTo>
                  <a:pt x="2191940" y="450850"/>
                </a:lnTo>
                <a:lnTo>
                  <a:pt x="2197604" y="451077"/>
                </a:lnTo>
                <a:lnTo>
                  <a:pt x="2203268" y="451985"/>
                </a:lnTo>
                <a:lnTo>
                  <a:pt x="2208706" y="453573"/>
                </a:lnTo>
                <a:lnTo>
                  <a:pt x="2213917" y="455388"/>
                </a:lnTo>
                <a:lnTo>
                  <a:pt x="2218674" y="457657"/>
                </a:lnTo>
                <a:lnTo>
                  <a:pt x="2223206" y="460380"/>
                </a:lnTo>
                <a:lnTo>
                  <a:pt x="2227510" y="463556"/>
                </a:lnTo>
                <a:lnTo>
                  <a:pt x="2231589" y="467186"/>
                </a:lnTo>
                <a:lnTo>
                  <a:pt x="2235214" y="471271"/>
                </a:lnTo>
                <a:lnTo>
                  <a:pt x="2238385" y="475582"/>
                </a:lnTo>
                <a:lnTo>
                  <a:pt x="2241104" y="480119"/>
                </a:lnTo>
                <a:lnTo>
                  <a:pt x="2243596" y="484884"/>
                </a:lnTo>
                <a:lnTo>
                  <a:pt x="2245636" y="490103"/>
                </a:lnTo>
                <a:lnTo>
                  <a:pt x="2246768" y="495548"/>
                </a:lnTo>
                <a:lnTo>
                  <a:pt x="2247675" y="501221"/>
                </a:lnTo>
                <a:lnTo>
                  <a:pt x="2247901" y="506893"/>
                </a:lnTo>
                <a:lnTo>
                  <a:pt x="2247901" y="1818568"/>
                </a:lnTo>
                <a:lnTo>
                  <a:pt x="2247675" y="1824468"/>
                </a:lnTo>
                <a:lnTo>
                  <a:pt x="2246768" y="1829913"/>
                </a:lnTo>
                <a:lnTo>
                  <a:pt x="2245636" y="1835358"/>
                </a:lnTo>
                <a:lnTo>
                  <a:pt x="2243596" y="1840577"/>
                </a:lnTo>
                <a:lnTo>
                  <a:pt x="2241104" y="1845342"/>
                </a:lnTo>
                <a:lnTo>
                  <a:pt x="2238385" y="1850107"/>
                </a:lnTo>
                <a:lnTo>
                  <a:pt x="2235214" y="1854418"/>
                </a:lnTo>
                <a:lnTo>
                  <a:pt x="2231589" y="1858275"/>
                </a:lnTo>
                <a:lnTo>
                  <a:pt x="2227510" y="1861905"/>
                </a:lnTo>
                <a:lnTo>
                  <a:pt x="2223206" y="1865309"/>
                </a:lnTo>
                <a:lnTo>
                  <a:pt x="2218674" y="1867804"/>
                </a:lnTo>
                <a:lnTo>
                  <a:pt x="2213917" y="1870527"/>
                </a:lnTo>
                <a:lnTo>
                  <a:pt x="2208706" y="1872115"/>
                </a:lnTo>
                <a:lnTo>
                  <a:pt x="2203268" y="1873477"/>
                </a:lnTo>
                <a:lnTo>
                  <a:pt x="2197604" y="1874611"/>
                </a:lnTo>
                <a:lnTo>
                  <a:pt x="2191940" y="1874838"/>
                </a:lnTo>
                <a:lnTo>
                  <a:pt x="1841899" y="1874838"/>
                </a:lnTo>
                <a:lnTo>
                  <a:pt x="1836235" y="1874611"/>
                </a:lnTo>
                <a:lnTo>
                  <a:pt x="1830798" y="1873477"/>
                </a:lnTo>
                <a:lnTo>
                  <a:pt x="1825360" y="1872115"/>
                </a:lnTo>
                <a:lnTo>
                  <a:pt x="1820149" y="1870527"/>
                </a:lnTo>
                <a:lnTo>
                  <a:pt x="1815165" y="1867804"/>
                </a:lnTo>
                <a:lnTo>
                  <a:pt x="1810633" y="1865309"/>
                </a:lnTo>
                <a:lnTo>
                  <a:pt x="1806329" y="1861905"/>
                </a:lnTo>
                <a:lnTo>
                  <a:pt x="1802477" y="1858275"/>
                </a:lnTo>
                <a:lnTo>
                  <a:pt x="1798852" y="1854418"/>
                </a:lnTo>
                <a:lnTo>
                  <a:pt x="1795454" y="1850107"/>
                </a:lnTo>
                <a:lnTo>
                  <a:pt x="1792508" y="1845342"/>
                </a:lnTo>
                <a:lnTo>
                  <a:pt x="1790243" y="1840577"/>
                </a:lnTo>
                <a:lnTo>
                  <a:pt x="1788430" y="1835358"/>
                </a:lnTo>
                <a:lnTo>
                  <a:pt x="1786844" y="1829913"/>
                </a:lnTo>
                <a:lnTo>
                  <a:pt x="1786165" y="1824468"/>
                </a:lnTo>
                <a:lnTo>
                  <a:pt x="1785938" y="1818568"/>
                </a:lnTo>
                <a:lnTo>
                  <a:pt x="1785938" y="506893"/>
                </a:lnTo>
                <a:lnTo>
                  <a:pt x="1786165" y="501221"/>
                </a:lnTo>
                <a:lnTo>
                  <a:pt x="1786844" y="495548"/>
                </a:lnTo>
                <a:lnTo>
                  <a:pt x="1788430" y="490103"/>
                </a:lnTo>
                <a:lnTo>
                  <a:pt x="1790243" y="484884"/>
                </a:lnTo>
                <a:lnTo>
                  <a:pt x="1792508" y="480119"/>
                </a:lnTo>
                <a:lnTo>
                  <a:pt x="1795454" y="475582"/>
                </a:lnTo>
                <a:lnTo>
                  <a:pt x="1798852" y="471271"/>
                </a:lnTo>
                <a:lnTo>
                  <a:pt x="1802477" y="467186"/>
                </a:lnTo>
                <a:lnTo>
                  <a:pt x="1806329" y="463556"/>
                </a:lnTo>
                <a:lnTo>
                  <a:pt x="1810633" y="460380"/>
                </a:lnTo>
                <a:lnTo>
                  <a:pt x="1815165" y="457657"/>
                </a:lnTo>
                <a:lnTo>
                  <a:pt x="1820149" y="455388"/>
                </a:lnTo>
                <a:lnTo>
                  <a:pt x="1825360" y="453573"/>
                </a:lnTo>
                <a:lnTo>
                  <a:pt x="1830798" y="451985"/>
                </a:lnTo>
                <a:lnTo>
                  <a:pt x="1836235" y="451077"/>
                </a:lnTo>
                <a:lnTo>
                  <a:pt x="1841899" y="450850"/>
                </a:lnTo>
                <a:close/>
                <a:moveTo>
                  <a:pt x="1458752" y="38100"/>
                </a:moveTo>
                <a:lnTo>
                  <a:pt x="1461698" y="38100"/>
                </a:lnTo>
                <a:lnTo>
                  <a:pt x="1464870" y="38100"/>
                </a:lnTo>
                <a:lnTo>
                  <a:pt x="1468043" y="38327"/>
                </a:lnTo>
                <a:lnTo>
                  <a:pt x="1470989" y="38554"/>
                </a:lnTo>
                <a:lnTo>
                  <a:pt x="1473935" y="39235"/>
                </a:lnTo>
                <a:lnTo>
                  <a:pt x="1477107" y="40143"/>
                </a:lnTo>
                <a:lnTo>
                  <a:pt x="1479827" y="40825"/>
                </a:lnTo>
                <a:lnTo>
                  <a:pt x="1482773" y="42187"/>
                </a:lnTo>
                <a:lnTo>
                  <a:pt x="1485718" y="43322"/>
                </a:lnTo>
                <a:lnTo>
                  <a:pt x="1488438" y="44684"/>
                </a:lnTo>
                <a:lnTo>
                  <a:pt x="1491157" y="46500"/>
                </a:lnTo>
                <a:lnTo>
                  <a:pt x="1493876" y="48317"/>
                </a:lnTo>
                <a:lnTo>
                  <a:pt x="1496143" y="50133"/>
                </a:lnTo>
                <a:lnTo>
                  <a:pt x="1498409" y="52176"/>
                </a:lnTo>
                <a:lnTo>
                  <a:pt x="1500675" y="54447"/>
                </a:lnTo>
                <a:lnTo>
                  <a:pt x="1502714" y="56490"/>
                </a:lnTo>
                <a:lnTo>
                  <a:pt x="1504754" y="59214"/>
                </a:lnTo>
                <a:lnTo>
                  <a:pt x="1506567" y="61485"/>
                </a:lnTo>
                <a:lnTo>
                  <a:pt x="1508153" y="64436"/>
                </a:lnTo>
                <a:lnTo>
                  <a:pt x="1509739" y="66934"/>
                </a:lnTo>
                <a:lnTo>
                  <a:pt x="1511099" y="69658"/>
                </a:lnTo>
                <a:lnTo>
                  <a:pt x="1512005" y="72609"/>
                </a:lnTo>
                <a:lnTo>
                  <a:pt x="1513138" y="75334"/>
                </a:lnTo>
                <a:lnTo>
                  <a:pt x="1514045" y="78512"/>
                </a:lnTo>
                <a:lnTo>
                  <a:pt x="1514725" y="81691"/>
                </a:lnTo>
                <a:lnTo>
                  <a:pt x="1515178" y="84642"/>
                </a:lnTo>
                <a:lnTo>
                  <a:pt x="1515405" y="87821"/>
                </a:lnTo>
                <a:lnTo>
                  <a:pt x="1543051" y="488083"/>
                </a:lnTo>
                <a:lnTo>
                  <a:pt x="1543051" y="493305"/>
                </a:lnTo>
                <a:lnTo>
                  <a:pt x="1542371" y="498754"/>
                </a:lnTo>
                <a:lnTo>
                  <a:pt x="1541691" y="503976"/>
                </a:lnTo>
                <a:lnTo>
                  <a:pt x="1540105" y="509198"/>
                </a:lnTo>
                <a:lnTo>
                  <a:pt x="1538066" y="513965"/>
                </a:lnTo>
                <a:lnTo>
                  <a:pt x="1535800" y="518506"/>
                </a:lnTo>
                <a:lnTo>
                  <a:pt x="1532854" y="522820"/>
                </a:lnTo>
                <a:lnTo>
                  <a:pt x="1529908" y="526906"/>
                </a:lnTo>
                <a:lnTo>
                  <a:pt x="1526282" y="530539"/>
                </a:lnTo>
                <a:lnTo>
                  <a:pt x="1522429" y="533944"/>
                </a:lnTo>
                <a:lnTo>
                  <a:pt x="1518350" y="537123"/>
                </a:lnTo>
                <a:lnTo>
                  <a:pt x="1513592" y="539620"/>
                </a:lnTo>
                <a:lnTo>
                  <a:pt x="1509059" y="541663"/>
                </a:lnTo>
                <a:lnTo>
                  <a:pt x="1503847" y="543253"/>
                </a:lnTo>
                <a:lnTo>
                  <a:pt x="1498635" y="544615"/>
                </a:lnTo>
                <a:lnTo>
                  <a:pt x="1493197" y="545069"/>
                </a:lnTo>
                <a:lnTo>
                  <a:pt x="1488211" y="545296"/>
                </a:lnTo>
                <a:lnTo>
                  <a:pt x="1482999" y="544842"/>
                </a:lnTo>
                <a:lnTo>
                  <a:pt x="1478014" y="543934"/>
                </a:lnTo>
                <a:lnTo>
                  <a:pt x="1473481" y="542799"/>
                </a:lnTo>
                <a:lnTo>
                  <a:pt x="1469629" y="541437"/>
                </a:lnTo>
                <a:lnTo>
                  <a:pt x="1466003" y="539847"/>
                </a:lnTo>
                <a:lnTo>
                  <a:pt x="1462604" y="537804"/>
                </a:lnTo>
                <a:lnTo>
                  <a:pt x="1459205" y="535761"/>
                </a:lnTo>
                <a:lnTo>
                  <a:pt x="1456032" y="533490"/>
                </a:lnTo>
                <a:lnTo>
                  <a:pt x="1453086" y="530766"/>
                </a:lnTo>
                <a:lnTo>
                  <a:pt x="1450367" y="528041"/>
                </a:lnTo>
                <a:lnTo>
                  <a:pt x="1447874" y="525090"/>
                </a:lnTo>
                <a:lnTo>
                  <a:pt x="1445382" y="522139"/>
                </a:lnTo>
                <a:lnTo>
                  <a:pt x="1443342" y="518733"/>
                </a:lnTo>
                <a:lnTo>
                  <a:pt x="1441529" y="515100"/>
                </a:lnTo>
                <a:lnTo>
                  <a:pt x="1439943" y="511468"/>
                </a:lnTo>
                <a:lnTo>
                  <a:pt x="1438583" y="507608"/>
                </a:lnTo>
                <a:lnTo>
                  <a:pt x="1437677" y="503749"/>
                </a:lnTo>
                <a:lnTo>
                  <a:pt x="1436770" y="499662"/>
                </a:lnTo>
                <a:lnTo>
                  <a:pt x="1436317" y="495348"/>
                </a:lnTo>
                <a:lnTo>
                  <a:pt x="1419775" y="256735"/>
                </a:lnTo>
                <a:lnTo>
                  <a:pt x="1404592" y="280119"/>
                </a:lnTo>
                <a:lnTo>
                  <a:pt x="1396434" y="292606"/>
                </a:lnTo>
                <a:lnTo>
                  <a:pt x="1387596" y="304866"/>
                </a:lnTo>
                <a:lnTo>
                  <a:pt x="1378531" y="317580"/>
                </a:lnTo>
                <a:lnTo>
                  <a:pt x="1369014" y="330748"/>
                </a:lnTo>
                <a:lnTo>
                  <a:pt x="1359270" y="343916"/>
                </a:lnTo>
                <a:lnTo>
                  <a:pt x="1348845" y="357311"/>
                </a:lnTo>
                <a:lnTo>
                  <a:pt x="1338421" y="370933"/>
                </a:lnTo>
                <a:lnTo>
                  <a:pt x="1327317" y="384782"/>
                </a:lnTo>
                <a:lnTo>
                  <a:pt x="1315760" y="398632"/>
                </a:lnTo>
                <a:lnTo>
                  <a:pt x="1303750" y="412935"/>
                </a:lnTo>
                <a:lnTo>
                  <a:pt x="1291513" y="426784"/>
                </a:lnTo>
                <a:lnTo>
                  <a:pt x="1278823" y="441314"/>
                </a:lnTo>
                <a:lnTo>
                  <a:pt x="1265679" y="455390"/>
                </a:lnTo>
                <a:lnTo>
                  <a:pt x="1252082" y="469920"/>
                </a:lnTo>
                <a:lnTo>
                  <a:pt x="1233500" y="488991"/>
                </a:lnTo>
                <a:lnTo>
                  <a:pt x="1214465" y="507608"/>
                </a:lnTo>
                <a:lnTo>
                  <a:pt x="1195430" y="525998"/>
                </a:lnTo>
                <a:lnTo>
                  <a:pt x="1175715" y="543707"/>
                </a:lnTo>
                <a:lnTo>
                  <a:pt x="1156226" y="560961"/>
                </a:lnTo>
                <a:lnTo>
                  <a:pt x="1136058" y="577762"/>
                </a:lnTo>
                <a:lnTo>
                  <a:pt x="1115663" y="594336"/>
                </a:lnTo>
                <a:lnTo>
                  <a:pt x="1095041" y="610455"/>
                </a:lnTo>
                <a:lnTo>
                  <a:pt x="1074193" y="625893"/>
                </a:lnTo>
                <a:lnTo>
                  <a:pt x="1053118" y="641105"/>
                </a:lnTo>
                <a:lnTo>
                  <a:pt x="1031590" y="655408"/>
                </a:lnTo>
                <a:lnTo>
                  <a:pt x="1010062" y="669711"/>
                </a:lnTo>
                <a:lnTo>
                  <a:pt x="988081" y="683333"/>
                </a:lnTo>
                <a:lnTo>
                  <a:pt x="966099" y="696501"/>
                </a:lnTo>
                <a:lnTo>
                  <a:pt x="943891" y="709442"/>
                </a:lnTo>
                <a:lnTo>
                  <a:pt x="921004" y="721702"/>
                </a:lnTo>
                <a:lnTo>
                  <a:pt x="906954" y="729194"/>
                </a:lnTo>
                <a:lnTo>
                  <a:pt x="892451" y="736232"/>
                </a:lnTo>
                <a:lnTo>
                  <a:pt x="878174" y="743497"/>
                </a:lnTo>
                <a:lnTo>
                  <a:pt x="863671" y="750309"/>
                </a:lnTo>
                <a:lnTo>
                  <a:pt x="848941" y="756893"/>
                </a:lnTo>
                <a:lnTo>
                  <a:pt x="834212" y="763477"/>
                </a:lnTo>
                <a:lnTo>
                  <a:pt x="819482" y="769834"/>
                </a:lnTo>
                <a:lnTo>
                  <a:pt x="804526" y="775736"/>
                </a:lnTo>
                <a:lnTo>
                  <a:pt x="789569" y="781866"/>
                </a:lnTo>
                <a:lnTo>
                  <a:pt x="774613" y="787542"/>
                </a:lnTo>
                <a:lnTo>
                  <a:pt x="759430" y="793218"/>
                </a:lnTo>
                <a:lnTo>
                  <a:pt x="744247" y="798440"/>
                </a:lnTo>
                <a:lnTo>
                  <a:pt x="729064" y="803435"/>
                </a:lnTo>
                <a:lnTo>
                  <a:pt x="713655" y="808657"/>
                </a:lnTo>
                <a:lnTo>
                  <a:pt x="698472" y="813197"/>
                </a:lnTo>
                <a:lnTo>
                  <a:pt x="682609" y="817965"/>
                </a:lnTo>
                <a:lnTo>
                  <a:pt x="667199" y="822279"/>
                </a:lnTo>
                <a:lnTo>
                  <a:pt x="651563" y="826365"/>
                </a:lnTo>
                <a:lnTo>
                  <a:pt x="635701" y="830452"/>
                </a:lnTo>
                <a:lnTo>
                  <a:pt x="620064" y="834084"/>
                </a:lnTo>
                <a:lnTo>
                  <a:pt x="604202" y="837717"/>
                </a:lnTo>
                <a:lnTo>
                  <a:pt x="588112" y="841350"/>
                </a:lnTo>
                <a:lnTo>
                  <a:pt x="572249" y="844528"/>
                </a:lnTo>
                <a:lnTo>
                  <a:pt x="555933" y="847479"/>
                </a:lnTo>
                <a:lnTo>
                  <a:pt x="539618" y="850431"/>
                </a:lnTo>
                <a:lnTo>
                  <a:pt x="523528" y="852928"/>
                </a:lnTo>
                <a:lnTo>
                  <a:pt x="507212" y="855653"/>
                </a:lnTo>
                <a:lnTo>
                  <a:pt x="490896" y="857923"/>
                </a:lnTo>
                <a:lnTo>
                  <a:pt x="474353" y="859966"/>
                </a:lnTo>
                <a:lnTo>
                  <a:pt x="458037" y="861783"/>
                </a:lnTo>
                <a:lnTo>
                  <a:pt x="441268" y="863372"/>
                </a:lnTo>
                <a:lnTo>
                  <a:pt x="424726" y="864961"/>
                </a:lnTo>
                <a:lnTo>
                  <a:pt x="419287" y="865188"/>
                </a:lnTo>
                <a:lnTo>
                  <a:pt x="414075" y="864734"/>
                </a:lnTo>
                <a:lnTo>
                  <a:pt x="409089" y="863826"/>
                </a:lnTo>
                <a:lnTo>
                  <a:pt x="404104" y="862464"/>
                </a:lnTo>
                <a:lnTo>
                  <a:pt x="400252" y="861329"/>
                </a:lnTo>
                <a:lnTo>
                  <a:pt x="396626" y="859739"/>
                </a:lnTo>
                <a:lnTo>
                  <a:pt x="393227" y="857923"/>
                </a:lnTo>
                <a:lnTo>
                  <a:pt x="389827" y="855880"/>
                </a:lnTo>
                <a:lnTo>
                  <a:pt x="386882" y="853609"/>
                </a:lnTo>
                <a:lnTo>
                  <a:pt x="383936" y="850885"/>
                </a:lnTo>
                <a:lnTo>
                  <a:pt x="381216" y="848161"/>
                </a:lnTo>
                <a:lnTo>
                  <a:pt x="378497" y="845209"/>
                </a:lnTo>
                <a:lnTo>
                  <a:pt x="376231" y="842258"/>
                </a:lnTo>
                <a:lnTo>
                  <a:pt x="374191" y="838852"/>
                </a:lnTo>
                <a:lnTo>
                  <a:pt x="372378" y="835447"/>
                </a:lnTo>
                <a:lnTo>
                  <a:pt x="370566" y="831814"/>
                </a:lnTo>
                <a:lnTo>
                  <a:pt x="369206" y="827955"/>
                </a:lnTo>
                <a:lnTo>
                  <a:pt x="368299" y="824095"/>
                </a:lnTo>
                <a:lnTo>
                  <a:pt x="367620" y="820008"/>
                </a:lnTo>
                <a:lnTo>
                  <a:pt x="366940" y="815922"/>
                </a:lnTo>
                <a:lnTo>
                  <a:pt x="366713" y="810473"/>
                </a:lnTo>
                <a:lnTo>
                  <a:pt x="367167" y="805024"/>
                </a:lnTo>
                <a:lnTo>
                  <a:pt x="368073" y="799802"/>
                </a:lnTo>
                <a:lnTo>
                  <a:pt x="369206" y="795034"/>
                </a:lnTo>
                <a:lnTo>
                  <a:pt x="371472" y="790040"/>
                </a:lnTo>
                <a:lnTo>
                  <a:pt x="373738" y="785272"/>
                </a:lnTo>
                <a:lnTo>
                  <a:pt x="376231" y="780958"/>
                </a:lnTo>
                <a:lnTo>
                  <a:pt x="379403" y="776872"/>
                </a:lnTo>
                <a:lnTo>
                  <a:pt x="383029" y="773239"/>
                </a:lnTo>
                <a:lnTo>
                  <a:pt x="386882" y="769607"/>
                </a:lnTo>
                <a:lnTo>
                  <a:pt x="390961" y="766882"/>
                </a:lnTo>
                <a:lnTo>
                  <a:pt x="395266" y="763931"/>
                </a:lnTo>
                <a:lnTo>
                  <a:pt x="400252" y="761887"/>
                </a:lnTo>
                <a:lnTo>
                  <a:pt x="405237" y="760071"/>
                </a:lnTo>
                <a:lnTo>
                  <a:pt x="410222" y="758709"/>
                </a:lnTo>
                <a:lnTo>
                  <a:pt x="415661" y="758255"/>
                </a:lnTo>
                <a:lnTo>
                  <a:pt x="431071" y="756666"/>
                </a:lnTo>
                <a:lnTo>
                  <a:pt x="446027" y="755076"/>
                </a:lnTo>
                <a:lnTo>
                  <a:pt x="461210" y="753714"/>
                </a:lnTo>
                <a:lnTo>
                  <a:pt x="476166" y="751898"/>
                </a:lnTo>
                <a:lnTo>
                  <a:pt x="491123" y="749854"/>
                </a:lnTo>
                <a:lnTo>
                  <a:pt x="506079" y="747357"/>
                </a:lnTo>
                <a:lnTo>
                  <a:pt x="521035" y="745087"/>
                </a:lnTo>
                <a:lnTo>
                  <a:pt x="535765" y="742589"/>
                </a:lnTo>
                <a:lnTo>
                  <a:pt x="550495" y="739638"/>
                </a:lnTo>
                <a:lnTo>
                  <a:pt x="565224" y="736913"/>
                </a:lnTo>
                <a:lnTo>
                  <a:pt x="579728" y="733735"/>
                </a:lnTo>
                <a:lnTo>
                  <a:pt x="594231" y="730329"/>
                </a:lnTo>
                <a:lnTo>
                  <a:pt x="608734" y="726697"/>
                </a:lnTo>
                <a:lnTo>
                  <a:pt x="623010" y="723064"/>
                </a:lnTo>
                <a:lnTo>
                  <a:pt x="637287" y="719432"/>
                </a:lnTo>
                <a:lnTo>
                  <a:pt x="651563" y="715345"/>
                </a:lnTo>
                <a:lnTo>
                  <a:pt x="665613" y="711259"/>
                </a:lnTo>
                <a:lnTo>
                  <a:pt x="679890" y="706945"/>
                </a:lnTo>
                <a:lnTo>
                  <a:pt x="693713" y="702404"/>
                </a:lnTo>
                <a:lnTo>
                  <a:pt x="707763" y="697864"/>
                </a:lnTo>
                <a:lnTo>
                  <a:pt x="721586" y="692869"/>
                </a:lnTo>
                <a:lnTo>
                  <a:pt x="735183" y="687874"/>
                </a:lnTo>
                <a:lnTo>
                  <a:pt x="749233" y="682652"/>
                </a:lnTo>
                <a:lnTo>
                  <a:pt x="762603" y="677430"/>
                </a:lnTo>
                <a:lnTo>
                  <a:pt x="776199" y="671755"/>
                </a:lnTo>
                <a:lnTo>
                  <a:pt x="789569" y="666079"/>
                </a:lnTo>
                <a:lnTo>
                  <a:pt x="803166" y="660176"/>
                </a:lnTo>
                <a:lnTo>
                  <a:pt x="816536" y="654273"/>
                </a:lnTo>
                <a:lnTo>
                  <a:pt x="829679" y="648143"/>
                </a:lnTo>
                <a:lnTo>
                  <a:pt x="842823" y="641559"/>
                </a:lnTo>
                <a:lnTo>
                  <a:pt x="855966" y="634975"/>
                </a:lnTo>
                <a:lnTo>
                  <a:pt x="868883" y="628164"/>
                </a:lnTo>
                <a:lnTo>
                  <a:pt x="889505" y="617039"/>
                </a:lnTo>
                <a:lnTo>
                  <a:pt x="910126" y="605460"/>
                </a:lnTo>
                <a:lnTo>
                  <a:pt x="930068" y="593655"/>
                </a:lnTo>
                <a:lnTo>
                  <a:pt x="950237" y="580941"/>
                </a:lnTo>
                <a:lnTo>
                  <a:pt x="970178" y="568000"/>
                </a:lnTo>
                <a:lnTo>
                  <a:pt x="989667" y="554832"/>
                </a:lnTo>
                <a:lnTo>
                  <a:pt x="1008929" y="540982"/>
                </a:lnTo>
                <a:lnTo>
                  <a:pt x="1027964" y="526906"/>
                </a:lnTo>
                <a:lnTo>
                  <a:pt x="1046773" y="512149"/>
                </a:lnTo>
                <a:lnTo>
                  <a:pt x="1065355" y="497165"/>
                </a:lnTo>
                <a:lnTo>
                  <a:pt x="1083937" y="481726"/>
                </a:lnTo>
                <a:lnTo>
                  <a:pt x="1102066" y="466061"/>
                </a:lnTo>
                <a:lnTo>
                  <a:pt x="1119742" y="449714"/>
                </a:lnTo>
                <a:lnTo>
                  <a:pt x="1137644" y="433141"/>
                </a:lnTo>
                <a:lnTo>
                  <a:pt x="1154866" y="416113"/>
                </a:lnTo>
                <a:lnTo>
                  <a:pt x="1171862" y="398859"/>
                </a:lnTo>
                <a:lnTo>
                  <a:pt x="1184779" y="385236"/>
                </a:lnTo>
                <a:lnTo>
                  <a:pt x="1197469" y="371841"/>
                </a:lnTo>
                <a:lnTo>
                  <a:pt x="1209480" y="358219"/>
                </a:lnTo>
                <a:lnTo>
                  <a:pt x="1221037" y="344597"/>
                </a:lnTo>
                <a:lnTo>
                  <a:pt x="1232367" y="331429"/>
                </a:lnTo>
                <a:lnTo>
                  <a:pt x="1243245" y="318261"/>
                </a:lnTo>
                <a:lnTo>
                  <a:pt x="1253895" y="305093"/>
                </a:lnTo>
                <a:lnTo>
                  <a:pt x="1263866" y="292606"/>
                </a:lnTo>
                <a:lnTo>
                  <a:pt x="1273384" y="279665"/>
                </a:lnTo>
                <a:lnTo>
                  <a:pt x="1282675" y="267178"/>
                </a:lnTo>
                <a:lnTo>
                  <a:pt x="1291739" y="255145"/>
                </a:lnTo>
                <a:lnTo>
                  <a:pt x="1300124" y="242886"/>
                </a:lnTo>
                <a:lnTo>
                  <a:pt x="1308282" y="231307"/>
                </a:lnTo>
                <a:lnTo>
                  <a:pt x="1316213" y="219728"/>
                </a:lnTo>
                <a:lnTo>
                  <a:pt x="1330263" y="197706"/>
                </a:lnTo>
                <a:lnTo>
                  <a:pt x="1107958" y="281027"/>
                </a:lnTo>
                <a:lnTo>
                  <a:pt x="1102746" y="282390"/>
                </a:lnTo>
                <a:lnTo>
                  <a:pt x="1097534" y="283525"/>
                </a:lnTo>
                <a:lnTo>
                  <a:pt x="1092322" y="283979"/>
                </a:lnTo>
                <a:lnTo>
                  <a:pt x="1087110" y="283979"/>
                </a:lnTo>
                <a:lnTo>
                  <a:pt x="1081898" y="283752"/>
                </a:lnTo>
                <a:lnTo>
                  <a:pt x="1076686" y="282844"/>
                </a:lnTo>
                <a:lnTo>
                  <a:pt x="1071927" y="281255"/>
                </a:lnTo>
                <a:lnTo>
                  <a:pt x="1067168" y="279438"/>
                </a:lnTo>
                <a:lnTo>
                  <a:pt x="1062636" y="277168"/>
                </a:lnTo>
                <a:lnTo>
                  <a:pt x="1058103" y="274216"/>
                </a:lnTo>
                <a:lnTo>
                  <a:pt x="1054251" y="270811"/>
                </a:lnTo>
                <a:lnTo>
                  <a:pt x="1050399" y="267178"/>
                </a:lnTo>
                <a:lnTo>
                  <a:pt x="1047226" y="263319"/>
                </a:lnTo>
                <a:lnTo>
                  <a:pt x="1044054" y="259005"/>
                </a:lnTo>
                <a:lnTo>
                  <a:pt x="1041561" y="254237"/>
                </a:lnTo>
                <a:lnTo>
                  <a:pt x="1039295" y="249470"/>
                </a:lnTo>
                <a:lnTo>
                  <a:pt x="1037482" y="244021"/>
                </a:lnTo>
                <a:lnTo>
                  <a:pt x="1036575" y="238799"/>
                </a:lnTo>
                <a:lnTo>
                  <a:pt x="1036122" y="233350"/>
                </a:lnTo>
                <a:lnTo>
                  <a:pt x="1036122" y="228355"/>
                </a:lnTo>
                <a:lnTo>
                  <a:pt x="1036349" y="223134"/>
                </a:lnTo>
                <a:lnTo>
                  <a:pt x="1037255" y="218139"/>
                </a:lnTo>
                <a:lnTo>
                  <a:pt x="1038841" y="213144"/>
                </a:lnTo>
                <a:lnTo>
                  <a:pt x="1040654" y="208376"/>
                </a:lnTo>
                <a:lnTo>
                  <a:pt x="1042920" y="203836"/>
                </a:lnTo>
                <a:lnTo>
                  <a:pt x="1045866" y="199295"/>
                </a:lnTo>
                <a:lnTo>
                  <a:pt x="1049266" y="195435"/>
                </a:lnTo>
                <a:lnTo>
                  <a:pt x="1052891" y="191576"/>
                </a:lnTo>
                <a:lnTo>
                  <a:pt x="1056744" y="188170"/>
                </a:lnTo>
                <a:lnTo>
                  <a:pt x="1061049" y="185219"/>
                </a:lnTo>
                <a:lnTo>
                  <a:pt x="1065582" y="182494"/>
                </a:lnTo>
                <a:lnTo>
                  <a:pt x="1070567" y="180451"/>
                </a:lnTo>
                <a:lnTo>
                  <a:pt x="1443569" y="41279"/>
                </a:lnTo>
                <a:lnTo>
                  <a:pt x="1446288" y="40370"/>
                </a:lnTo>
                <a:lnTo>
                  <a:pt x="1449461" y="39462"/>
                </a:lnTo>
                <a:lnTo>
                  <a:pt x="1452633" y="38781"/>
                </a:lnTo>
                <a:lnTo>
                  <a:pt x="1455579" y="38327"/>
                </a:lnTo>
                <a:lnTo>
                  <a:pt x="1458752" y="38100"/>
                </a:lnTo>
                <a:close/>
                <a:moveTo>
                  <a:pt x="102528" y="0"/>
                </a:moveTo>
                <a:lnTo>
                  <a:pt x="107971" y="454"/>
                </a:lnTo>
                <a:lnTo>
                  <a:pt x="113189" y="681"/>
                </a:lnTo>
                <a:lnTo>
                  <a:pt x="118406" y="1361"/>
                </a:lnTo>
                <a:lnTo>
                  <a:pt x="123169" y="2268"/>
                </a:lnTo>
                <a:lnTo>
                  <a:pt x="128386" y="3403"/>
                </a:lnTo>
                <a:lnTo>
                  <a:pt x="133376" y="4764"/>
                </a:lnTo>
                <a:lnTo>
                  <a:pt x="137913" y="6578"/>
                </a:lnTo>
                <a:lnTo>
                  <a:pt x="142450" y="8393"/>
                </a:lnTo>
                <a:lnTo>
                  <a:pt x="147213" y="10434"/>
                </a:lnTo>
                <a:lnTo>
                  <a:pt x="151523" y="12476"/>
                </a:lnTo>
                <a:lnTo>
                  <a:pt x="156059" y="14971"/>
                </a:lnTo>
                <a:lnTo>
                  <a:pt x="160143" y="17693"/>
                </a:lnTo>
                <a:lnTo>
                  <a:pt x="164225" y="20642"/>
                </a:lnTo>
                <a:lnTo>
                  <a:pt x="168082" y="23590"/>
                </a:lnTo>
                <a:lnTo>
                  <a:pt x="171711" y="26993"/>
                </a:lnTo>
                <a:lnTo>
                  <a:pt x="175340" y="30169"/>
                </a:lnTo>
                <a:lnTo>
                  <a:pt x="178743" y="33798"/>
                </a:lnTo>
                <a:lnTo>
                  <a:pt x="181918" y="37427"/>
                </a:lnTo>
                <a:lnTo>
                  <a:pt x="185094" y="41510"/>
                </a:lnTo>
                <a:lnTo>
                  <a:pt x="188043" y="45593"/>
                </a:lnTo>
                <a:lnTo>
                  <a:pt x="190538" y="49676"/>
                </a:lnTo>
                <a:lnTo>
                  <a:pt x="193033" y="53986"/>
                </a:lnTo>
                <a:lnTo>
                  <a:pt x="195074" y="58296"/>
                </a:lnTo>
                <a:lnTo>
                  <a:pt x="197343" y="63059"/>
                </a:lnTo>
                <a:lnTo>
                  <a:pt x="199157" y="67596"/>
                </a:lnTo>
                <a:lnTo>
                  <a:pt x="200745" y="72359"/>
                </a:lnTo>
                <a:lnTo>
                  <a:pt x="202106" y="77122"/>
                </a:lnTo>
                <a:lnTo>
                  <a:pt x="203467" y="82340"/>
                </a:lnTo>
                <a:lnTo>
                  <a:pt x="204148" y="87330"/>
                </a:lnTo>
                <a:lnTo>
                  <a:pt x="205055" y="92320"/>
                </a:lnTo>
                <a:lnTo>
                  <a:pt x="205282" y="97537"/>
                </a:lnTo>
                <a:lnTo>
                  <a:pt x="205509" y="102981"/>
                </a:lnTo>
                <a:lnTo>
                  <a:pt x="205509" y="2092965"/>
                </a:lnTo>
                <a:lnTo>
                  <a:pt x="2195719" y="2092965"/>
                </a:lnTo>
                <a:lnTo>
                  <a:pt x="2201163" y="2093192"/>
                </a:lnTo>
                <a:lnTo>
                  <a:pt x="2206380" y="2093419"/>
                </a:lnTo>
                <a:lnTo>
                  <a:pt x="2211597" y="2094326"/>
                </a:lnTo>
                <a:lnTo>
                  <a:pt x="2216587" y="2095233"/>
                </a:lnTo>
                <a:lnTo>
                  <a:pt x="2221578" y="2096367"/>
                </a:lnTo>
                <a:lnTo>
                  <a:pt x="2226568" y="2097501"/>
                </a:lnTo>
                <a:lnTo>
                  <a:pt x="2231105" y="2099316"/>
                </a:lnTo>
                <a:lnTo>
                  <a:pt x="2235868" y="2101131"/>
                </a:lnTo>
                <a:lnTo>
                  <a:pt x="2240405" y="2103172"/>
                </a:lnTo>
                <a:lnTo>
                  <a:pt x="2244714" y="2105667"/>
                </a:lnTo>
                <a:lnTo>
                  <a:pt x="2249251" y="2107936"/>
                </a:lnTo>
                <a:lnTo>
                  <a:pt x="2253334" y="2110658"/>
                </a:lnTo>
                <a:lnTo>
                  <a:pt x="2257417" y="2113606"/>
                </a:lnTo>
                <a:lnTo>
                  <a:pt x="2261273" y="2116328"/>
                </a:lnTo>
                <a:lnTo>
                  <a:pt x="2264902" y="2119731"/>
                </a:lnTo>
                <a:lnTo>
                  <a:pt x="2268532" y="2123133"/>
                </a:lnTo>
                <a:lnTo>
                  <a:pt x="2271934" y="2126763"/>
                </a:lnTo>
                <a:lnTo>
                  <a:pt x="2275337" y="2130619"/>
                </a:lnTo>
                <a:lnTo>
                  <a:pt x="2278285" y="2134475"/>
                </a:lnTo>
                <a:lnTo>
                  <a:pt x="2281234" y="2138331"/>
                </a:lnTo>
                <a:lnTo>
                  <a:pt x="2283729" y="2142414"/>
                </a:lnTo>
                <a:lnTo>
                  <a:pt x="2286224" y="2146724"/>
                </a:lnTo>
                <a:lnTo>
                  <a:pt x="2288720" y="2151260"/>
                </a:lnTo>
                <a:lnTo>
                  <a:pt x="2290761" y="2155797"/>
                </a:lnTo>
                <a:lnTo>
                  <a:pt x="2292576" y="2160560"/>
                </a:lnTo>
                <a:lnTo>
                  <a:pt x="2294164" y="2165324"/>
                </a:lnTo>
                <a:lnTo>
                  <a:pt x="2295298" y="2170087"/>
                </a:lnTo>
                <a:lnTo>
                  <a:pt x="2296659" y="2175304"/>
                </a:lnTo>
                <a:lnTo>
                  <a:pt x="2297339" y="2180068"/>
                </a:lnTo>
                <a:lnTo>
                  <a:pt x="2298246" y="2185285"/>
                </a:lnTo>
                <a:lnTo>
                  <a:pt x="2298473" y="2190729"/>
                </a:lnTo>
                <a:lnTo>
                  <a:pt x="2298700" y="2195946"/>
                </a:lnTo>
                <a:lnTo>
                  <a:pt x="2298473" y="2201163"/>
                </a:lnTo>
                <a:lnTo>
                  <a:pt x="2298246" y="2206380"/>
                </a:lnTo>
                <a:lnTo>
                  <a:pt x="2297339" y="2211597"/>
                </a:lnTo>
                <a:lnTo>
                  <a:pt x="2296659" y="2216361"/>
                </a:lnTo>
                <a:lnTo>
                  <a:pt x="2295298" y="2221578"/>
                </a:lnTo>
                <a:lnTo>
                  <a:pt x="2294164" y="2226568"/>
                </a:lnTo>
                <a:lnTo>
                  <a:pt x="2292576" y="2231105"/>
                </a:lnTo>
                <a:lnTo>
                  <a:pt x="2290761" y="2235868"/>
                </a:lnTo>
                <a:lnTo>
                  <a:pt x="2288720" y="2240405"/>
                </a:lnTo>
                <a:lnTo>
                  <a:pt x="2286224" y="2244941"/>
                </a:lnTo>
                <a:lnTo>
                  <a:pt x="2283729" y="2249251"/>
                </a:lnTo>
                <a:lnTo>
                  <a:pt x="2281234" y="2253334"/>
                </a:lnTo>
                <a:lnTo>
                  <a:pt x="2278285" y="2257417"/>
                </a:lnTo>
                <a:lnTo>
                  <a:pt x="2275337" y="2261273"/>
                </a:lnTo>
                <a:lnTo>
                  <a:pt x="2271934" y="2264902"/>
                </a:lnTo>
                <a:lnTo>
                  <a:pt x="2268532" y="2268532"/>
                </a:lnTo>
                <a:lnTo>
                  <a:pt x="2264902" y="2271934"/>
                </a:lnTo>
                <a:lnTo>
                  <a:pt x="2261273" y="2275337"/>
                </a:lnTo>
                <a:lnTo>
                  <a:pt x="2257417" y="2278059"/>
                </a:lnTo>
                <a:lnTo>
                  <a:pt x="2253334" y="2281234"/>
                </a:lnTo>
                <a:lnTo>
                  <a:pt x="2249251" y="2283729"/>
                </a:lnTo>
                <a:lnTo>
                  <a:pt x="2244714" y="2286451"/>
                </a:lnTo>
                <a:lnTo>
                  <a:pt x="2240405" y="2288493"/>
                </a:lnTo>
                <a:lnTo>
                  <a:pt x="2235868" y="2290534"/>
                </a:lnTo>
                <a:lnTo>
                  <a:pt x="2231105" y="2292349"/>
                </a:lnTo>
                <a:lnTo>
                  <a:pt x="2226568" y="2294164"/>
                </a:lnTo>
                <a:lnTo>
                  <a:pt x="2221578" y="2295298"/>
                </a:lnTo>
                <a:lnTo>
                  <a:pt x="2216587" y="2296659"/>
                </a:lnTo>
                <a:lnTo>
                  <a:pt x="2211597" y="2297566"/>
                </a:lnTo>
                <a:lnTo>
                  <a:pt x="2206380" y="2298246"/>
                </a:lnTo>
                <a:lnTo>
                  <a:pt x="2201163" y="2298473"/>
                </a:lnTo>
                <a:lnTo>
                  <a:pt x="2195719" y="2298700"/>
                </a:lnTo>
                <a:lnTo>
                  <a:pt x="102528" y="2298700"/>
                </a:lnTo>
                <a:lnTo>
                  <a:pt x="97310" y="2298473"/>
                </a:lnTo>
                <a:lnTo>
                  <a:pt x="92093" y="2298246"/>
                </a:lnTo>
                <a:lnTo>
                  <a:pt x="86876" y="2297566"/>
                </a:lnTo>
                <a:lnTo>
                  <a:pt x="81886" y="2296659"/>
                </a:lnTo>
                <a:lnTo>
                  <a:pt x="77122" y="2295298"/>
                </a:lnTo>
                <a:lnTo>
                  <a:pt x="72132" y="2294164"/>
                </a:lnTo>
                <a:lnTo>
                  <a:pt x="67142" y="2292349"/>
                </a:lnTo>
                <a:lnTo>
                  <a:pt x="62605" y="2290534"/>
                </a:lnTo>
                <a:lnTo>
                  <a:pt x="57842" y="2288493"/>
                </a:lnTo>
                <a:lnTo>
                  <a:pt x="53532" y="2286451"/>
                </a:lnTo>
                <a:lnTo>
                  <a:pt x="49449" y="2283729"/>
                </a:lnTo>
                <a:lnTo>
                  <a:pt x="45139" y="2281234"/>
                </a:lnTo>
                <a:lnTo>
                  <a:pt x="41283" y="2278059"/>
                </a:lnTo>
                <a:lnTo>
                  <a:pt x="37200" y="2275337"/>
                </a:lnTo>
                <a:lnTo>
                  <a:pt x="33344" y="2271934"/>
                </a:lnTo>
                <a:lnTo>
                  <a:pt x="29715" y="2268532"/>
                </a:lnTo>
                <a:lnTo>
                  <a:pt x="26539" y="2264902"/>
                </a:lnTo>
                <a:lnTo>
                  <a:pt x="23364" y="2261273"/>
                </a:lnTo>
                <a:lnTo>
                  <a:pt x="20188" y="2257417"/>
                </a:lnTo>
                <a:lnTo>
                  <a:pt x="17466" y="2253334"/>
                </a:lnTo>
                <a:lnTo>
                  <a:pt x="14517" y="2249251"/>
                </a:lnTo>
                <a:lnTo>
                  <a:pt x="12249" y="2244941"/>
                </a:lnTo>
                <a:lnTo>
                  <a:pt x="9981" y="2240405"/>
                </a:lnTo>
                <a:lnTo>
                  <a:pt x="7939" y="2235868"/>
                </a:lnTo>
                <a:lnTo>
                  <a:pt x="6125" y="2231105"/>
                </a:lnTo>
                <a:lnTo>
                  <a:pt x="4537" y="2226568"/>
                </a:lnTo>
                <a:lnTo>
                  <a:pt x="2949" y="2221578"/>
                </a:lnTo>
                <a:lnTo>
                  <a:pt x="2042" y="2216361"/>
                </a:lnTo>
                <a:lnTo>
                  <a:pt x="907" y="2211597"/>
                </a:lnTo>
                <a:lnTo>
                  <a:pt x="454" y="2206380"/>
                </a:lnTo>
                <a:lnTo>
                  <a:pt x="0" y="2201163"/>
                </a:lnTo>
                <a:lnTo>
                  <a:pt x="0" y="2195946"/>
                </a:lnTo>
                <a:lnTo>
                  <a:pt x="0" y="102981"/>
                </a:lnTo>
                <a:lnTo>
                  <a:pt x="0" y="97537"/>
                </a:lnTo>
                <a:lnTo>
                  <a:pt x="454" y="92320"/>
                </a:lnTo>
                <a:lnTo>
                  <a:pt x="907" y="87330"/>
                </a:lnTo>
                <a:lnTo>
                  <a:pt x="2042" y="82340"/>
                </a:lnTo>
                <a:lnTo>
                  <a:pt x="2949" y="77122"/>
                </a:lnTo>
                <a:lnTo>
                  <a:pt x="4537" y="72359"/>
                </a:lnTo>
                <a:lnTo>
                  <a:pt x="6125" y="67596"/>
                </a:lnTo>
                <a:lnTo>
                  <a:pt x="7939" y="63059"/>
                </a:lnTo>
                <a:lnTo>
                  <a:pt x="9981" y="58296"/>
                </a:lnTo>
                <a:lnTo>
                  <a:pt x="12249" y="53986"/>
                </a:lnTo>
                <a:lnTo>
                  <a:pt x="14517" y="49676"/>
                </a:lnTo>
                <a:lnTo>
                  <a:pt x="17466" y="45593"/>
                </a:lnTo>
                <a:lnTo>
                  <a:pt x="20188" y="41510"/>
                </a:lnTo>
                <a:lnTo>
                  <a:pt x="23364" y="37427"/>
                </a:lnTo>
                <a:lnTo>
                  <a:pt x="26539" y="33798"/>
                </a:lnTo>
                <a:lnTo>
                  <a:pt x="29715" y="30169"/>
                </a:lnTo>
                <a:lnTo>
                  <a:pt x="33344" y="26993"/>
                </a:lnTo>
                <a:lnTo>
                  <a:pt x="37200" y="23590"/>
                </a:lnTo>
                <a:lnTo>
                  <a:pt x="41283" y="20642"/>
                </a:lnTo>
                <a:lnTo>
                  <a:pt x="45139" y="17693"/>
                </a:lnTo>
                <a:lnTo>
                  <a:pt x="49449" y="14971"/>
                </a:lnTo>
                <a:lnTo>
                  <a:pt x="53532" y="12476"/>
                </a:lnTo>
                <a:lnTo>
                  <a:pt x="57842" y="10434"/>
                </a:lnTo>
                <a:lnTo>
                  <a:pt x="62605" y="8393"/>
                </a:lnTo>
                <a:lnTo>
                  <a:pt x="67142" y="6578"/>
                </a:lnTo>
                <a:lnTo>
                  <a:pt x="72132" y="4764"/>
                </a:lnTo>
                <a:lnTo>
                  <a:pt x="77122" y="3403"/>
                </a:lnTo>
                <a:lnTo>
                  <a:pt x="81886" y="2268"/>
                </a:lnTo>
                <a:lnTo>
                  <a:pt x="86876" y="1361"/>
                </a:lnTo>
                <a:lnTo>
                  <a:pt x="92093" y="681"/>
                </a:lnTo>
                <a:lnTo>
                  <a:pt x="97310" y="454"/>
                </a:lnTo>
                <a:lnTo>
                  <a:pt x="1025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 sz="2438"/>
          </a:p>
        </p:txBody>
      </p:sp>
      <p:sp>
        <p:nvSpPr>
          <p:cNvPr id="64" name="MH_Other_12"/>
          <p:cNvSpPr>
            <a:spLocks/>
          </p:cNvSpPr>
          <p:nvPr/>
        </p:nvSpPr>
        <p:spPr bwMode="auto">
          <a:xfrm>
            <a:off x="8040843" y="2546908"/>
            <a:ext cx="505580" cy="511283"/>
          </a:xfrm>
          <a:custGeom>
            <a:avLst/>
            <a:gdLst>
              <a:gd name="T0" fmla="*/ 2147483647 w 5438"/>
              <a:gd name="T1" fmla="*/ 0 h 5494"/>
              <a:gd name="T2" fmla="*/ 0 w 5438"/>
              <a:gd name="T3" fmla="*/ 2147483647 h 5494"/>
              <a:gd name="T4" fmla="*/ 2147483647 w 5438"/>
              <a:gd name="T5" fmla="*/ 2147483647 h 5494"/>
              <a:gd name="T6" fmla="*/ 2147483647 w 5438"/>
              <a:gd name="T7" fmla="*/ 2147483647 h 5494"/>
              <a:gd name="T8" fmla="*/ 2147483647 w 5438"/>
              <a:gd name="T9" fmla="*/ 2147483647 h 5494"/>
              <a:gd name="T10" fmla="*/ 2147483647 w 5438"/>
              <a:gd name="T11" fmla="*/ 2147483647 h 5494"/>
              <a:gd name="T12" fmla="*/ 2147483647 w 5438"/>
              <a:gd name="T13" fmla="*/ 2147483647 h 5494"/>
              <a:gd name="T14" fmla="*/ 2147483647 w 5438"/>
              <a:gd name="T15" fmla="*/ 2147483647 h 5494"/>
              <a:gd name="T16" fmla="*/ 2147483647 w 5438"/>
              <a:gd name="T17" fmla="*/ 2147483647 h 5494"/>
              <a:gd name="T18" fmla="*/ 2147483647 w 5438"/>
              <a:gd name="T19" fmla="*/ 2147483647 h 5494"/>
              <a:gd name="T20" fmla="*/ 2147483647 w 5438"/>
              <a:gd name="T21" fmla="*/ 2147483647 h 5494"/>
              <a:gd name="T22" fmla="*/ 2147483647 w 5438"/>
              <a:gd name="T23" fmla="*/ 2147483647 h 5494"/>
              <a:gd name="T24" fmla="*/ 2147483647 w 5438"/>
              <a:gd name="T25" fmla="*/ 2147483647 h 5494"/>
              <a:gd name="T26" fmla="*/ 2147483647 w 5438"/>
              <a:gd name="T27" fmla="*/ 2147483647 h 5494"/>
              <a:gd name="T28" fmla="*/ 2147483647 w 5438"/>
              <a:gd name="T29" fmla="*/ 2147483647 h 5494"/>
              <a:gd name="T30" fmla="*/ 2147483647 w 5438"/>
              <a:gd name="T31" fmla="*/ 2147483647 h 5494"/>
              <a:gd name="T32" fmla="*/ 2147483647 w 5438"/>
              <a:gd name="T33" fmla="*/ 2147483647 h 5494"/>
              <a:gd name="T34" fmla="*/ 2147483647 w 5438"/>
              <a:gd name="T35" fmla="*/ 2147483647 h 5494"/>
              <a:gd name="T36" fmla="*/ 2147483647 w 5438"/>
              <a:gd name="T37" fmla="*/ 2147483647 h 5494"/>
              <a:gd name="T38" fmla="*/ 2147483647 w 5438"/>
              <a:gd name="T39" fmla="*/ 2147483647 h 5494"/>
              <a:gd name="T40" fmla="*/ 2147483647 w 5438"/>
              <a:gd name="T41" fmla="*/ 2147483647 h 5494"/>
              <a:gd name="T42" fmla="*/ 2147483647 w 5438"/>
              <a:gd name="T43" fmla="*/ 2147483647 h 5494"/>
              <a:gd name="T44" fmla="*/ 2147483647 w 5438"/>
              <a:gd name="T45" fmla="*/ 2147483647 h 5494"/>
              <a:gd name="T46" fmla="*/ 2147483647 w 5438"/>
              <a:gd name="T47" fmla="*/ 2147483647 h 5494"/>
              <a:gd name="T48" fmla="*/ 2147483647 w 5438"/>
              <a:gd name="T49" fmla="*/ 2147483647 h 5494"/>
              <a:gd name="T50" fmla="*/ 2147483647 w 5438"/>
              <a:gd name="T51" fmla="*/ 2147483647 h 5494"/>
              <a:gd name="T52" fmla="*/ 2147483647 w 5438"/>
              <a:gd name="T53" fmla="*/ 2147483647 h 5494"/>
              <a:gd name="T54" fmla="*/ 2147483647 w 5438"/>
              <a:gd name="T55" fmla="*/ 2147483647 h 5494"/>
              <a:gd name="T56" fmla="*/ 2147483647 w 5438"/>
              <a:gd name="T57" fmla="*/ 2147483647 h 5494"/>
              <a:gd name="T58" fmla="*/ 2147483647 w 5438"/>
              <a:gd name="T59" fmla="*/ 2147483647 h 5494"/>
              <a:gd name="T60" fmla="*/ 2147483647 w 5438"/>
              <a:gd name="T61" fmla="*/ 2147483647 h 5494"/>
              <a:gd name="T62" fmla="*/ 2147483647 w 5438"/>
              <a:gd name="T63" fmla="*/ 2147483647 h 5494"/>
              <a:gd name="T64" fmla="*/ 2147483647 w 5438"/>
              <a:gd name="T65" fmla="*/ 2147483647 h 5494"/>
              <a:gd name="T66" fmla="*/ 2147483647 w 5438"/>
              <a:gd name="T67" fmla="*/ 2147483647 h 5494"/>
              <a:gd name="T68" fmla="*/ 2147483647 w 5438"/>
              <a:gd name="T69" fmla="*/ 2147483647 h 5494"/>
              <a:gd name="T70" fmla="*/ 2147483647 w 5438"/>
              <a:gd name="T71" fmla="*/ 2147483647 h 5494"/>
              <a:gd name="T72" fmla="*/ 2147483647 w 5438"/>
              <a:gd name="T73" fmla="*/ 2147483647 h 5494"/>
              <a:gd name="T74" fmla="*/ 2147483647 w 5438"/>
              <a:gd name="T75" fmla="*/ 2147483647 h 5494"/>
              <a:gd name="T76" fmla="*/ 2147483647 w 5438"/>
              <a:gd name="T77" fmla="*/ 2147483647 h 5494"/>
              <a:gd name="T78" fmla="*/ 2147483647 w 5438"/>
              <a:gd name="T79" fmla="*/ 2147483647 h 5494"/>
              <a:gd name="T80" fmla="*/ 2147483647 w 5438"/>
              <a:gd name="T81" fmla="*/ 2147483647 h 5494"/>
              <a:gd name="T82" fmla="*/ 2147483647 w 5438"/>
              <a:gd name="T83" fmla="*/ 2147483647 h 5494"/>
              <a:gd name="T84" fmla="*/ 2147483647 w 5438"/>
              <a:gd name="T85" fmla="*/ 2147483647 h 5494"/>
              <a:gd name="T86" fmla="*/ 2147483647 w 5438"/>
              <a:gd name="T87" fmla="*/ 2147483647 h 5494"/>
              <a:gd name="T88" fmla="*/ 2147483647 w 5438"/>
              <a:gd name="T89" fmla="*/ 2147483647 h 5494"/>
              <a:gd name="T90" fmla="*/ 2147483647 w 5438"/>
              <a:gd name="T91" fmla="*/ 2147483647 h 5494"/>
              <a:gd name="T92" fmla="*/ 2147483647 w 5438"/>
              <a:gd name="T93" fmla="*/ 2147483647 h 5494"/>
              <a:gd name="T94" fmla="*/ 2147483647 w 5438"/>
              <a:gd name="T95" fmla="*/ 2147483647 h 5494"/>
              <a:gd name="T96" fmla="*/ 2147483647 w 5438"/>
              <a:gd name="T97" fmla="*/ 2147483647 h 5494"/>
              <a:gd name="T98" fmla="*/ 2147483647 w 5438"/>
              <a:gd name="T99" fmla="*/ 2147483647 h 5494"/>
              <a:gd name="T100" fmla="*/ 2147483647 w 5438"/>
              <a:gd name="T101" fmla="*/ 2147483647 h 5494"/>
              <a:gd name="T102" fmla="*/ 2147483647 w 5438"/>
              <a:gd name="T103" fmla="*/ 2147483647 h 5494"/>
              <a:gd name="T104" fmla="*/ 2147483647 w 5438"/>
              <a:gd name="T105" fmla="*/ 2147483647 h 5494"/>
              <a:gd name="T106" fmla="*/ 2147483647 w 5438"/>
              <a:gd name="T107" fmla="*/ 2147483647 h 5494"/>
              <a:gd name="T108" fmla="*/ 2147483647 w 5438"/>
              <a:gd name="T109" fmla="*/ 2147483647 h 5494"/>
              <a:gd name="T110" fmla="*/ 2147483647 w 5438"/>
              <a:gd name="T111" fmla="*/ 2147483647 h 5494"/>
              <a:gd name="T112" fmla="*/ 2147483647 w 5438"/>
              <a:gd name="T113" fmla="*/ 2147483647 h 5494"/>
              <a:gd name="T114" fmla="*/ 2147483647 w 5438"/>
              <a:gd name="T115" fmla="*/ 2147483647 h 54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438" h="5494">
                <a:moveTo>
                  <a:pt x="2825" y="454"/>
                </a:moveTo>
                <a:lnTo>
                  <a:pt x="2825" y="0"/>
                </a:lnTo>
                <a:lnTo>
                  <a:pt x="2514" y="0"/>
                </a:lnTo>
                <a:lnTo>
                  <a:pt x="2514" y="454"/>
                </a:lnTo>
                <a:lnTo>
                  <a:pt x="0" y="454"/>
                </a:lnTo>
                <a:lnTo>
                  <a:pt x="0" y="1259"/>
                </a:lnTo>
                <a:lnTo>
                  <a:pt x="276" y="1259"/>
                </a:lnTo>
                <a:lnTo>
                  <a:pt x="276" y="4295"/>
                </a:lnTo>
                <a:lnTo>
                  <a:pt x="2197" y="4295"/>
                </a:lnTo>
                <a:lnTo>
                  <a:pt x="1028" y="5252"/>
                </a:lnTo>
                <a:lnTo>
                  <a:pt x="1225" y="5494"/>
                </a:lnTo>
                <a:lnTo>
                  <a:pt x="2689" y="4295"/>
                </a:lnTo>
                <a:lnTo>
                  <a:pt x="2699" y="4295"/>
                </a:lnTo>
                <a:lnTo>
                  <a:pt x="4163" y="5494"/>
                </a:lnTo>
                <a:lnTo>
                  <a:pt x="4360" y="5252"/>
                </a:lnTo>
                <a:lnTo>
                  <a:pt x="3192" y="4295"/>
                </a:lnTo>
                <a:lnTo>
                  <a:pt x="5105" y="4295"/>
                </a:lnTo>
                <a:lnTo>
                  <a:pt x="5105" y="1259"/>
                </a:lnTo>
                <a:lnTo>
                  <a:pt x="5438" y="1259"/>
                </a:lnTo>
                <a:lnTo>
                  <a:pt x="5438" y="454"/>
                </a:lnTo>
                <a:lnTo>
                  <a:pt x="2825" y="454"/>
                </a:lnTo>
                <a:close/>
                <a:moveTo>
                  <a:pt x="4793" y="3983"/>
                </a:moveTo>
                <a:lnTo>
                  <a:pt x="587" y="3983"/>
                </a:lnTo>
                <a:lnTo>
                  <a:pt x="587" y="1259"/>
                </a:lnTo>
                <a:lnTo>
                  <a:pt x="4793" y="1259"/>
                </a:lnTo>
                <a:lnTo>
                  <a:pt x="4793" y="3983"/>
                </a:lnTo>
                <a:close/>
                <a:moveTo>
                  <a:pt x="1611" y="3281"/>
                </a:moveTo>
                <a:lnTo>
                  <a:pt x="1611" y="2471"/>
                </a:lnTo>
                <a:lnTo>
                  <a:pt x="2422" y="2471"/>
                </a:lnTo>
                <a:lnTo>
                  <a:pt x="2420" y="2429"/>
                </a:lnTo>
                <a:lnTo>
                  <a:pt x="2417" y="2388"/>
                </a:lnTo>
                <a:lnTo>
                  <a:pt x="2412" y="2347"/>
                </a:lnTo>
                <a:lnTo>
                  <a:pt x="2405" y="2308"/>
                </a:lnTo>
                <a:lnTo>
                  <a:pt x="2396" y="2268"/>
                </a:lnTo>
                <a:lnTo>
                  <a:pt x="2385" y="2230"/>
                </a:lnTo>
                <a:lnTo>
                  <a:pt x="2373" y="2192"/>
                </a:lnTo>
                <a:lnTo>
                  <a:pt x="2358" y="2156"/>
                </a:lnTo>
                <a:lnTo>
                  <a:pt x="2341" y="2120"/>
                </a:lnTo>
                <a:lnTo>
                  <a:pt x="2324" y="2085"/>
                </a:lnTo>
                <a:lnTo>
                  <a:pt x="2304" y="2051"/>
                </a:lnTo>
                <a:lnTo>
                  <a:pt x="2284" y="2018"/>
                </a:lnTo>
                <a:lnTo>
                  <a:pt x="2260" y="1986"/>
                </a:lnTo>
                <a:lnTo>
                  <a:pt x="2237" y="1956"/>
                </a:lnTo>
                <a:lnTo>
                  <a:pt x="2210" y="1926"/>
                </a:lnTo>
                <a:lnTo>
                  <a:pt x="2184" y="1898"/>
                </a:lnTo>
                <a:lnTo>
                  <a:pt x="2156" y="1871"/>
                </a:lnTo>
                <a:lnTo>
                  <a:pt x="2126" y="1846"/>
                </a:lnTo>
                <a:lnTo>
                  <a:pt x="2096" y="1822"/>
                </a:lnTo>
                <a:lnTo>
                  <a:pt x="2064" y="1799"/>
                </a:lnTo>
                <a:lnTo>
                  <a:pt x="2031" y="1778"/>
                </a:lnTo>
                <a:lnTo>
                  <a:pt x="1997" y="1759"/>
                </a:lnTo>
                <a:lnTo>
                  <a:pt x="1962" y="1741"/>
                </a:lnTo>
                <a:lnTo>
                  <a:pt x="1926" y="1724"/>
                </a:lnTo>
                <a:lnTo>
                  <a:pt x="1890" y="1710"/>
                </a:lnTo>
                <a:lnTo>
                  <a:pt x="1852" y="1697"/>
                </a:lnTo>
                <a:lnTo>
                  <a:pt x="1814" y="1686"/>
                </a:lnTo>
                <a:lnTo>
                  <a:pt x="1774" y="1677"/>
                </a:lnTo>
                <a:lnTo>
                  <a:pt x="1735" y="1670"/>
                </a:lnTo>
                <a:lnTo>
                  <a:pt x="1694" y="1665"/>
                </a:lnTo>
                <a:lnTo>
                  <a:pt x="1653" y="1662"/>
                </a:lnTo>
                <a:lnTo>
                  <a:pt x="1611" y="1660"/>
                </a:lnTo>
                <a:lnTo>
                  <a:pt x="1569" y="1662"/>
                </a:lnTo>
                <a:lnTo>
                  <a:pt x="1528" y="1665"/>
                </a:lnTo>
                <a:lnTo>
                  <a:pt x="1487" y="1670"/>
                </a:lnTo>
                <a:lnTo>
                  <a:pt x="1448" y="1677"/>
                </a:lnTo>
                <a:lnTo>
                  <a:pt x="1408" y="1686"/>
                </a:lnTo>
                <a:lnTo>
                  <a:pt x="1369" y="1697"/>
                </a:lnTo>
                <a:lnTo>
                  <a:pt x="1332" y="1710"/>
                </a:lnTo>
                <a:lnTo>
                  <a:pt x="1295" y="1724"/>
                </a:lnTo>
                <a:lnTo>
                  <a:pt x="1260" y="1741"/>
                </a:lnTo>
                <a:lnTo>
                  <a:pt x="1224" y="1759"/>
                </a:lnTo>
                <a:lnTo>
                  <a:pt x="1191" y="1778"/>
                </a:lnTo>
                <a:lnTo>
                  <a:pt x="1157" y="1799"/>
                </a:lnTo>
                <a:lnTo>
                  <a:pt x="1126" y="1822"/>
                </a:lnTo>
                <a:lnTo>
                  <a:pt x="1096" y="1846"/>
                </a:lnTo>
                <a:lnTo>
                  <a:pt x="1066" y="1871"/>
                </a:lnTo>
                <a:lnTo>
                  <a:pt x="1038" y="1898"/>
                </a:lnTo>
                <a:lnTo>
                  <a:pt x="1011" y="1926"/>
                </a:lnTo>
                <a:lnTo>
                  <a:pt x="986" y="1956"/>
                </a:lnTo>
                <a:lnTo>
                  <a:pt x="962" y="1986"/>
                </a:lnTo>
                <a:lnTo>
                  <a:pt x="939" y="2018"/>
                </a:lnTo>
                <a:lnTo>
                  <a:pt x="918" y="2051"/>
                </a:lnTo>
                <a:lnTo>
                  <a:pt x="899" y="2085"/>
                </a:lnTo>
                <a:lnTo>
                  <a:pt x="881" y="2120"/>
                </a:lnTo>
                <a:lnTo>
                  <a:pt x="864" y="2156"/>
                </a:lnTo>
                <a:lnTo>
                  <a:pt x="850" y="2192"/>
                </a:lnTo>
                <a:lnTo>
                  <a:pt x="837" y="2230"/>
                </a:lnTo>
                <a:lnTo>
                  <a:pt x="826" y="2268"/>
                </a:lnTo>
                <a:lnTo>
                  <a:pt x="817" y="2308"/>
                </a:lnTo>
                <a:lnTo>
                  <a:pt x="809" y="2347"/>
                </a:lnTo>
                <a:lnTo>
                  <a:pt x="804" y="2388"/>
                </a:lnTo>
                <a:lnTo>
                  <a:pt x="801" y="2429"/>
                </a:lnTo>
                <a:lnTo>
                  <a:pt x="800" y="2471"/>
                </a:lnTo>
                <a:lnTo>
                  <a:pt x="801" y="2513"/>
                </a:lnTo>
                <a:lnTo>
                  <a:pt x="804" y="2554"/>
                </a:lnTo>
                <a:lnTo>
                  <a:pt x="809" y="2595"/>
                </a:lnTo>
                <a:lnTo>
                  <a:pt x="817" y="2634"/>
                </a:lnTo>
                <a:lnTo>
                  <a:pt x="826" y="2674"/>
                </a:lnTo>
                <a:lnTo>
                  <a:pt x="837" y="2712"/>
                </a:lnTo>
                <a:lnTo>
                  <a:pt x="850" y="2750"/>
                </a:lnTo>
                <a:lnTo>
                  <a:pt x="864" y="2786"/>
                </a:lnTo>
                <a:lnTo>
                  <a:pt x="881" y="2822"/>
                </a:lnTo>
                <a:lnTo>
                  <a:pt x="899" y="2857"/>
                </a:lnTo>
                <a:lnTo>
                  <a:pt x="918" y="2891"/>
                </a:lnTo>
                <a:lnTo>
                  <a:pt x="939" y="2924"/>
                </a:lnTo>
                <a:lnTo>
                  <a:pt x="962" y="2956"/>
                </a:lnTo>
                <a:lnTo>
                  <a:pt x="986" y="2986"/>
                </a:lnTo>
                <a:lnTo>
                  <a:pt x="1011" y="3016"/>
                </a:lnTo>
                <a:lnTo>
                  <a:pt x="1038" y="3044"/>
                </a:lnTo>
                <a:lnTo>
                  <a:pt x="1066" y="3070"/>
                </a:lnTo>
                <a:lnTo>
                  <a:pt x="1096" y="3097"/>
                </a:lnTo>
                <a:lnTo>
                  <a:pt x="1126" y="3120"/>
                </a:lnTo>
                <a:lnTo>
                  <a:pt x="1157" y="3144"/>
                </a:lnTo>
                <a:lnTo>
                  <a:pt x="1191" y="3164"/>
                </a:lnTo>
                <a:lnTo>
                  <a:pt x="1224" y="3184"/>
                </a:lnTo>
                <a:lnTo>
                  <a:pt x="1260" y="3201"/>
                </a:lnTo>
                <a:lnTo>
                  <a:pt x="1295" y="3218"/>
                </a:lnTo>
                <a:lnTo>
                  <a:pt x="1332" y="3233"/>
                </a:lnTo>
                <a:lnTo>
                  <a:pt x="1369" y="3245"/>
                </a:lnTo>
                <a:lnTo>
                  <a:pt x="1408" y="3256"/>
                </a:lnTo>
                <a:lnTo>
                  <a:pt x="1448" y="3265"/>
                </a:lnTo>
                <a:lnTo>
                  <a:pt x="1487" y="3272"/>
                </a:lnTo>
                <a:lnTo>
                  <a:pt x="1528" y="3277"/>
                </a:lnTo>
                <a:lnTo>
                  <a:pt x="1569" y="3280"/>
                </a:lnTo>
                <a:lnTo>
                  <a:pt x="1611" y="3281"/>
                </a:lnTo>
                <a:close/>
                <a:moveTo>
                  <a:pt x="1838" y="3503"/>
                </a:moveTo>
                <a:lnTo>
                  <a:pt x="1838" y="3503"/>
                </a:lnTo>
                <a:lnTo>
                  <a:pt x="1881" y="3502"/>
                </a:lnTo>
                <a:lnTo>
                  <a:pt x="1921" y="3499"/>
                </a:lnTo>
                <a:lnTo>
                  <a:pt x="1962" y="3493"/>
                </a:lnTo>
                <a:lnTo>
                  <a:pt x="2002" y="3486"/>
                </a:lnTo>
                <a:lnTo>
                  <a:pt x="2041" y="3477"/>
                </a:lnTo>
                <a:lnTo>
                  <a:pt x="2080" y="3466"/>
                </a:lnTo>
                <a:lnTo>
                  <a:pt x="2117" y="3453"/>
                </a:lnTo>
                <a:lnTo>
                  <a:pt x="2154" y="3439"/>
                </a:lnTo>
                <a:lnTo>
                  <a:pt x="2190" y="3422"/>
                </a:lnTo>
                <a:lnTo>
                  <a:pt x="2225" y="3404"/>
                </a:lnTo>
                <a:lnTo>
                  <a:pt x="2259" y="3385"/>
                </a:lnTo>
                <a:lnTo>
                  <a:pt x="2292" y="3364"/>
                </a:lnTo>
                <a:lnTo>
                  <a:pt x="2323" y="3341"/>
                </a:lnTo>
                <a:lnTo>
                  <a:pt x="2355" y="3317"/>
                </a:lnTo>
                <a:lnTo>
                  <a:pt x="2384" y="3292"/>
                </a:lnTo>
                <a:lnTo>
                  <a:pt x="2411" y="3265"/>
                </a:lnTo>
                <a:lnTo>
                  <a:pt x="2439" y="3237"/>
                </a:lnTo>
                <a:lnTo>
                  <a:pt x="2464" y="3207"/>
                </a:lnTo>
                <a:lnTo>
                  <a:pt x="2488" y="3177"/>
                </a:lnTo>
                <a:lnTo>
                  <a:pt x="2511" y="3146"/>
                </a:lnTo>
                <a:lnTo>
                  <a:pt x="2532" y="3112"/>
                </a:lnTo>
                <a:lnTo>
                  <a:pt x="2551" y="3079"/>
                </a:lnTo>
                <a:lnTo>
                  <a:pt x="2570" y="3043"/>
                </a:lnTo>
                <a:lnTo>
                  <a:pt x="2586" y="3008"/>
                </a:lnTo>
                <a:lnTo>
                  <a:pt x="2600" y="2971"/>
                </a:lnTo>
                <a:lnTo>
                  <a:pt x="2612" y="2933"/>
                </a:lnTo>
                <a:lnTo>
                  <a:pt x="2623" y="2895"/>
                </a:lnTo>
                <a:lnTo>
                  <a:pt x="2633" y="2855"/>
                </a:lnTo>
                <a:lnTo>
                  <a:pt x="2640" y="2816"/>
                </a:lnTo>
                <a:lnTo>
                  <a:pt x="2645" y="2775"/>
                </a:lnTo>
                <a:lnTo>
                  <a:pt x="2648" y="2734"/>
                </a:lnTo>
                <a:lnTo>
                  <a:pt x="2649" y="2692"/>
                </a:lnTo>
                <a:lnTo>
                  <a:pt x="1838" y="2692"/>
                </a:lnTo>
                <a:lnTo>
                  <a:pt x="1838" y="3503"/>
                </a:lnTo>
                <a:close/>
                <a:moveTo>
                  <a:pt x="4318" y="1839"/>
                </a:moveTo>
                <a:lnTo>
                  <a:pt x="3281" y="1839"/>
                </a:lnTo>
                <a:lnTo>
                  <a:pt x="3281" y="2150"/>
                </a:lnTo>
                <a:lnTo>
                  <a:pt x="4318" y="2150"/>
                </a:lnTo>
                <a:lnTo>
                  <a:pt x="4318" y="1839"/>
                </a:lnTo>
                <a:close/>
                <a:moveTo>
                  <a:pt x="4318" y="2411"/>
                </a:moveTo>
                <a:lnTo>
                  <a:pt x="3281" y="2411"/>
                </a:lnTo>
                <a:lnTo>
                  <a:pt x="3281" y="2723"/>
                </a:lnTo>
                <a:lnTo>
                  <a:pt x="4318" y="2723"/>
                </a:lnTo>
                <a:lnTo>
                  <a:pt x="4318" y="2411"/>
                </a:lnTo>
                <a:close/>
                <a:moveTo>
                  <a:pt x="4318" y="2983"/>
                </a:moveTo>
                <a:lnTo>
                  <a:pt x="3281" y="2983"/>
                </a:lnTo>
                <a:lnTo>
                  <a:pt x="3281" y="3295"/>
                </a:lnTo>
                <a:lnTo>
                  <a:pt x="4318" y="3295"/>
                </a:lnTo>
                <a:lnTo>
                  <a:pt x="4318" y="29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 sz="2438"/>
          </a:p>
        </p:txBody>
      </p:sp>
      <p:sp>
        <p:nvSpPr>
          <p:cNvPr id="65" name="MH_Other_13"/>
          <p:cNvSpPr>
            <a:spLocks/>
          </p:cNvSpPr>
          <p:nvPr/>
        </p:nvSpPr>
        <p:spPr bwMode="auto">
          <a:xfrm>
            <a:off x="9850287" y="2565915"/>
            <a:ext cx="494176" cy="473269"/>
          </a:xfrm>
          <a:custGeom>
            <a:avLst/>
            <a:gdLst>
              <a:gd name="T0" fmla="*/ 784 w 1889279"/>
              <a:gd name="T1" fmla="*/ 783 h 1810503"/>
              <a:gd name="T2" fmla="*/ 701 w 1889279"/>
              <a:gd name="T3" fmla="*/ 726 h 1810503"/>
              <a:gd name="T4" fmla="*/ 372 w 1889279"/>
              <a:gd name="T5" fmla="*/ 888 h 1810503"/>
              <a:gd name="T6" fmla="*/ 246 w 1889279"/>
              <a:gd name="T7" fmla="*/ 717 h 1810503"/>
              <a:gd name="T8" fmla="*/ 448 w 1889279"/>
              <a:gd name="T9" fmla="*/ 897 h 1810503"/>
              <a:gd name="T10" fmla="*/ 274 w 1889279"/>
              <a:gd name="T11" fmla="*/ 706 h 1810503"/>
              <a:gd name="T12" fmla="*/ 475 w 1889279"/>
              <a:gd name="T13" fmla="*/ 672 h 1810503"/>
              <a:gd name="T14" fmla="*/ 525 w 1889279"/>
              <a:gd name="T15" fmla="*/ 895 h 1810503"/>
              <a:gd name="T16" fmla="*/ 475 w 1889279"/>
              <a:gd name="T17" fmla="*/ 672 h 1810503"/>
              <a:gd name="T18" fmla="*/ 940 w 1889279"/>
              <a:gd name="T19" fmla="*/ 462 h 1810503"/>
              <a:gd name="T20" fmla="*/ 713 w 1889279"/>
              <a:gd name="T21" fmla="*/ 698 h 1810503"/>
              <a:gd name="T22" fmla="*/ 475 w 1889279"/>
              <a:gd name="T23" fmla="*/ 462 h 1810503"/>
              <a:gd name="T24" fmla="*/ 685 w 1889279"/>
              <a:gd name="T25" fmla="*/ 687 h 1810503"/>
              <a:gd name="T26" fmla="*/ 475 w 1889279"/>
              <a:gd name="T27" fmla="*/ 462 h 1810503"/>
              <a:gd name="T28" fmla="*/ 448 w 1889279"/>
              <a:gd name="T29" fmla="*/ 462 h 1810503"/>
              <a:gd name="T30" fmla="*/ 263 w 1889279"/>
              <a:gd name="T31" fmla="*/ 679 h 1810503"/>
              <a:gd name="T32" fmla="*/ 0 w 1889279"/>
              <a:gd name="T33" fmla="*/ 462 h 1810503"/>
              <a:gd name="T34" fmla="*/ 236 w 1889279"/>
              <a:gd name="T35" fmla="*/ 690 h 1810503"/>
              <a:gd name="T36" fmla="*/ 0 w 1889279"/>
              <a:gd name="T37" fmla="*/ 462 h 1810503"/>
              <a:gd name="T38" fmla="*/ 448 w 1889279"/>
              <a:gd name="T39" fmla="*/ 243 h 1810503"/>
              <a:gd name="T40" fmla="*/ 223 w 1889279"/>
              <a:gd name="T41" fmla="*/ 434 h 1810503"/>
              <a:gd name="T42" fmla="*/ 675 w 1889279"/>
              <a:gd name="T43" fmla="*/ 203 h 1810503"/>
              <a:gd name="T44" fmla="*/ 475 w 1889279"/>
              <a:gd name="T45" fmla="*/ 434 h 1810503"/>
              <a:gd name="T46" fmla="*/ 675 w 1889279"/>
              <a:gd name="T47" fmla="*/ 203 h 1810503"/>
              <a:gd name="T48" fmla="*/ 239 w 1889279"/>
              <a:gd name="T49" fmla="*/ 198 h 1810503"/>
              <a:gd name="T50" fmla="*/ 0 w 1889279"/>
              <a:gd name="T51" fmla="*/ 434 h 1810503"/>
              <a:gd name="T52" fmla="*/ 799 w 1889279"/>
              <a:gd name="T53" fmla="*/ 130 h 1810503"/>
              <a:gd name="T54" fmla="*/ 754 w 1889279"/>
              <a:gd name="T55" fmla="*/ 434 h 1810503"/>
              <a:gd name="T56" fmla="*/ 799 w 1889279"/>
              <a:gd name="T57" fmla="*/ 130 h 1810503"/>
              <a:gd name="T58" fmla="*/ 251 w 1889279"/>
              <a:gd name="T59" fmla="*/ 171 h 1810503"/>
              <a:gd name="T60" fmla="*/ 372 w 1889279"/>
              <a:gd name="T61" fmla="*/ 10 h 1810503"/>
              <a:gd name="T62" fmla="*/ 778 w 1889279"/>
              <a:gd name="T63" fmla="*/ 109 h 1810503"/>
              <a:gd name="T64" fmla="*/ 566 w 1889279"/>
              <a:gd name="T65" fmla="*/ 9 h 1810503"/>
              <a:gd name="T66" fmla="*/ 448 w 1889279"/>
              <a:gd name="T67" fmla="*/ 214 h 1810503"/>
              <a:gd name="T68" fmla="*/ 443 w 1889279"/>
              <a:gd name="T69" fmla="*/ 1 h 1810503"/>
              <a:gd name="T70" fmla="*/ 475 w 1889279"/>
              <a:gd name="T71" fmla="*/ 0 h 1810503"/>
              <a:gd name="T72" fmla="*/ 663 w 1889279"/>
              <a:gd name="T73" fmla="*/ 176 h 1810503"/>
              <a:gd name="T74" fmla="*/ 475 w 1889279"/>
              <a:gd name="T75" fmla="*/ 0 h 18105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lnTo>
                  <a:pt x="953521" y="1355186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lnTo>
                  <a:pt x="953521" y="931303"/>
                </a:ln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lnTo>
                  <a:pt x="900586" y="1702"/>
                </a:ln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lnTo>
                  <a:pt x="9535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 sz="2438"/>
          </a:p>
        </p:txBody>
      </p:sp>
      <p:sp>
        <p:nvSpPr>
          <p:cNvPr id="66" name="MH_SubTitle_3"/>
          <p:cNvSpPr txBox="1">
            <a:spLocks noChangeArrowheads="1"/>
          </p:cNvSpPr>
          <p:nvPr/>
        </p:nvSpPr>
        <p:spPr bwMode="auto">
          <a:xfrm>
            <a:off x="5243046" y="4027537"/>
            <a:ext cx="1684000" cy="90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da-DK" altLang="en-US" sz="2155">
                <a:solidFill>
                  <a:srgbClr val="1F2942"/>
                </a:solidFill>
                <a:latin typeface="微软雅黑" pitchFamily="34" charset="-122"/>
                <a:ea typeface="微软雅黑" pitchFamily="34" charset="-122"/>
              </a:rPr>
              <a:t>写入标题</a:t>
            </a:r>
          </a:p>
        </p:txBody>
      </p:sp>
      <p:sp>
        <p:nvSpPr>
          <p:cNvPr id="67" name="MH_SubTitle_2"/>
          <p:cNvSpPr txBox="1">
            <a:spLocks noChangeArrowheads="1"/>
          </p:cNvSpPr>
          <p:nvPr/>
        </p:nvSpPr>
        <p:spPr bwMode="auto">
          <a:xfrm>
            <a:off x="3013551" y="3670209"/>
            <a:ext cx="1723915" cy="104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da-DK" altLang="en-US" sz="2155">
                <a:solidFill>
                  <a:srgbClr val="1F2942"/>
                </a:solidFill>
                <a:latin typeface="微软雅黑" pitchFamily="34" charset="-122"/>
                <a:ea typeface="微软雅黑" pitchFamily="34" charset="-122"/>
              </a:rPr>
              <a:t>写入标题</a:t>
            </a:r>
          </a:p>
        </p:txBody>
      </p:sp>
      <p:sp>
        <p:nvSpPr>
          <p:cNvPr id="68" name="MH_SubTitle_1"/>
          <p:cNvSpPr txBox="1">
            <a:spLocks noChangeArrowheads="1"/>
          </p:cNvSpPr>
          <p:nvPr/>
        </p:nvSpPr>
        <p:spPr bwMode="auto">
          <a:xfrm>
            <a:off x="1202205" y="3670209"/>
            <a:ext cx="1725815" cy="104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da-DK" altLang="en-US" sz="2155" dirty="0">
                <a:solidFill>
                  <a:srgbClr val="1F2942"/>
                </a:solidFill>
                <a:latin typeface="微软雅黑" pitchFamily="34" charset="-122"/>
                <a:ea typeface="微软雅黑" pitchFamily="34" charset="-122"/>
              </a:rPr>
              <a:t>写入标题</a:t>
            </a:r>
          </a:p>
        </p:txBody>
      </p:sp>
      <p:sp>
        <p:nvSpPr>
          <p:cNvPr id="69" name="MH_SubTitle_5"/>
          <p:cNvSpPr txBox="1">
            <a:spLocks noChangeArrowheads="1"/>
          </p:cNvSpPr>
          <p:nvPr/>
        </p:nvSpPr>
        <p:spPr bwMode="auto">
          <a:xfrm>
            <a:off x="9242070" y="3670209"/>
            <a:ext cx="1725815" cy="104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da-DK" altLang="en-US" sz="2155" dirty="0">
                <a:solidFill>
                  <a:srgbClr val="1F2942"/>
                </a:solidFill>
                <a:latin typeface="微软雅黑" pitchFamily="34" charset="-122"/>
                <a:ea typeface="微软雅黑" pitchFamily="34" charset="-122"/>
              </a:rPr>
              <a:t>写入标题</a:t>
            </a:r>
          </a:p>
        </p:txBody>
      </p:sp>
      <p:sp>
        <p:nvSpPr>
          <p:cNvPr id="70" name="MH_SubTitle_4"/>
          <p:cNvSpPr txBox="1">
            <a:spLocks noChangeArrowheads="1"/>
          </p:cNvSpPr>
          <p:nvPr/>
        </p:nvSpPr>
        <p:spPr bwMode="auto">
          <a:xfrm>
            <a:off x="7432625" y="3670209"/>
            <a:ext cx="1723914" cy="104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da-DK" altLang="en-US" sz="2155">
                <a:solidFill>
                  <a:srgbClr val="1F2942"/>
                </a:solidFill>
                <a:latin typeface="微软雅黑" pitchFamily="34" charset="-122"/>
                <a:ea typeface="微软雅黑" pitchFamily="34" charset="-122"/>
              </a:rPr>
              <a:t>写入标题</a:t>
            </a:r>
          </a:p>
        </p:txBody>
      </p:sp>
      <p:sp>
        <p:nvSpPr>
          <p:cNvPr id="71" name="MH_Desc_1"/>
          <p:cNvSpPr>
            <a:spLocks noChangeArrowheads="1"/>
          </p:cNvSpPr>
          <p:nvPr/>
        </p:nvSpPr>
        <p:spPr bwMode="auto">
          <a:xfrm>
            <a:off x="1202205" y="4593939"/>
            <a:ext cx="9739070" cy="15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 hangingPunct="1"/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Lorem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ipsum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dolor sit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amet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cons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ectetur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adipi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sicing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elit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sed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eiusmod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tempor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incididunt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ut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labore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et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dolore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magna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aliqua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Ut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enim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ad minim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veniam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quis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eiusmod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tempor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consectetur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adi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pisicing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elit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sed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conse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ctetur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adipisicing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elit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sed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eiusmod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ectetur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adipi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sicing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elit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ipsum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dolor sit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amet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cons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ectetur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ipsum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dolor sit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amet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cons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ectetur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amet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cons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ectetur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adipi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sicing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elit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</a:t>
            </a:r>
            <a:r>
              <a:rPr lang="en-US" altLang="zh-CN" sz="1796" dirty="0" err="1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sed</a:t>
            </a:r>
            <a:r>
              <a:rPr lang="en-US" altLang="zh-CN" sz="1796" dirty="0">
                <a:solidFill>
                  <a:srgbClr val="B2B2B2"/>
                </a:solidFill>
                <a:latin typeface="微软雅黑 Light" pitchFamily="2" charset="-122"/>
                <a:ea typeface="微软雅黑 Light" pitchFamily="2" charset="-122"/>
              </a:rPr>
              <a:t> .</a:t>
            </a:r>
          </a:p>
        </p:txBody>
      </p:sp>
      <p:sp>
        <p:nvSpPr>
          <p:cNvPr id="72" name="Text Box 31"/>
          <p:cNvSpPr txBox="1">
            <a:spLocks noChangeArrowheads="1"/>
          </p:cNvSpPr>
          <p:nvPr/>
        </p:nvSpPr>
        <p:spPr bwMode="auto">
          <a:xfrm>
            <a:off x="2667627" y="3115212"/>
            <a:ext cx="919928" cy="33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556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73" name="Text Box 32"/>
          <p:cNvSpPr txBox="1">
            <a:spLocks noChangeArrowheads="1"/>
          </p:cNvSpPr>
          <p:nvPr/>
        </p:nvSpPr>
        <p:spPr bwMode="auto">
          <a:xfrm>
            <a:off x="7080999" y="3115212"/>
            <a:ext cx="919928" cy="33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556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74" name="Text Box 33"/>
          <p:cNvSpPr txBox="1">
            <a:spLocks noChangeArrowheads="1"/>
          </p:cNvSpPr>
          <p:nvPr/>
        </p:nvSpPr>
        <p:spPr bwMode="auto">
          <a:xfrm>
            <a:off x="8917054" y="2134462"/>
            <a:ext cx="919928" cy="33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556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4469469" y="2123058"/>
            <a:ext cx="919928" cy="33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556">
                <a:solidFill>
                  <a:schemeClr val="bg1"/>
                </a:solidFill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33323043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5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5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65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65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150"/>
                            </p:stCondLst>
                            <p:childTnLst>
                              <p:par>
                                <p:cTn id="1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654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团队风采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任意形状 85"/>
          <p:cNvSpPr/>
          <p:nvPr/>
        </p:nvSpPr>
        <p:spPr>
          <a:xfrm>
            <a:off x="5966680" y="5403839"/>
            <a:ext cx="1311488" cy="259835"/>
          </a:xfrm>
          <a:custGeom>
            <a:avLst/>
            <a:gdLst>
              <a:gd name="connsiteX0" fmla="*/ 0 w 1481629"/>
              <a:gd name="connsiteY0" fmla="*/ 27609 h 404928"/>
              <a:gd name="connsiteX1" fmla="*/ 9203 w 1481629"/>
              <a:gd name="connsiteY1" fmla="*/ 101232 h 404928"/>
              <a:gd name="connsiteX2" fmla="*/ 46013 w 1481629"/>
              <a:gd name="connsiteY2" fmla="*/ 174855 h 404928"/>
              <a:gd name="connsiteX3" fmla="*/ 73621 w 1481629"/>
              <a:gd name="connsiteY3" fmla="*/ 202464 h 404928"/>
              <a:gd name="connsiteX4" fmla="*/ 119635 w 1481629"/>
              <a:gd name="connsiteY4" fmla="*/ 239276 h 404928"/>
              <a:gd name="connsiteX5" fmla="*/ 202459 w 1481629"/>
              <a:gd name="connsiteY5" fmla="*/ 257682 h 404928"/>
              <a:gd name="connsiteX6" fmla="*/ 561363 w 1481629"/>
              <a:gd name="connsiteY6" fmla="*/ 211667 h 404928"/>
              <a:gd name="connsiteX7" fmla="*/ 598173 w 1481629"/>
              <a:gd name="connsiteY7" fmla="*/ 147247 h 404928"/>
              <a:gd name="connsiteX8" fmla="*/ 588971 w 1481629"/>
              <a:gd name="connsiteY8" fmla="*/ 27609 h 404928"/>
              <a:gd name="connsiteX9" fmla="*/ 552160 w 1481629"/>
              <a:gd name="connsiteY9" fmla="*/ 0 h 404928"/>
              <a:gd name="connsiteX10" fmla="*/ 450931 w 1481629"/>
              <a:gd name="connsiteY10" fmla="*/ 36812 h 404928"/>
              <a:gd name="connsiteX11" fmla="*/ 432525 w 1481629"/>
              <a:gd name="connsiteY11" fmla="*/ 64421 h 404928"/>
              <a:gd name="connsiteX12" fmla="*/ 404917 w 1481629"/>
              <a:gd name="connsiteY12" fmla="*/ 110435 h 404928"/>
              <a:gd name="connsiteX13" fmla="*/ 386512 w 1481629"/>
              <a:gd name="connsiteY13" fmla="*/ 211667 h 404928"/>
              <a:gd name="connsiteX14" fmla="*/ 404917 w 1481629"/>
              <a:gd name="connsiteY14" fmla="*/ 285290 h 404928"/>
              <a:gd name="connsiteX15" fmla="*/ 423323 w 1481629"/>
              <a:gd name="connsiteY15" fmla="*/ 303696 h 404928"/>
              <a:gd name="connsiteX16" fmla="*/ 662592 w 1481629"/>
              <a:gd name="connsiteY16" fmla="*/ 386522 h 404928"/>
              <a:gd name="connsiteX17" fmla="*/ 828240 w 1481629"/>
              <a:gd name="connsiteY17" fmla="*/ 404928 h 404928"/>
              <a:gd name="connsiteX18" fmla="*/ 1085915 w 1481629"/>
              <a:gd name="connsiteY18" fmla="*/ 395725 h 404928"/>
              <a:gd name="connsiteX19" fmla="*/ 1223955 w 1481629"/>
              <a:gd name="connsiteY19" fmla="*/ 358913 h 404928"/>
              <a:gd name="connsiteX20" fmla="*/ 1325184 w 1481629"/>
              <a:gd name="connsiteY20" fmla="*/ 349711 h 404928"/>
              <a:gd name="connsiteX21" fmla="*/ 1463224 w 1481629"/>
              <a:gd name="connsiteY21" fmla="*/ 285290 h 404928"/>
              <a:gd name="connsiteX22" fmla="*/ 1472427 w 1481629"/>
              <a:gd name="connsiteY22" fmla="*/ 257682 h 404928"/>
              <a:gd name="connsiteX23" fmla="*/ 1481629 w 1481629"/>
              <a:gd name="connsiteY23" fmla="*/ 239276 h 40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81629" h="404928">
                <a:moveTo>
                  <a:pt x="0" y="27609"/>
                </a:moveTo>
                <a:cubicBezTo>
                  <a:pt x="3068" y="52150"/>
                  <a:pt x="3642" y="77133"/>
                  <a:pt x="9203" y="101232"/>
                </a:cubicBezTo>
                <a:cubicBezTo>
                  <a:pt x="14601" y="124626"/>
                  <a:pt x="29903" y="155522"/>
                  <a:pt x="46013" y="174855"/>
                </a:cubicBezTo>
                <a:cubicBezTo>
                  <a:pt x="54345" y="184853"/>
                  <a:pt x="63827" y="193894"/>
                  <a:pt x="73621" y="202464"/>
                </a:cubicBezTo>
                <a:cubicBezTo>
                  <a:pt x="88403" y="215399"/>
                  <a:pt x="102465" y="229737"/>
                  <a:pt x="119635" y="239276"/>
                </a:cubicBezTo>
                <a:cubicBezTo>
                  <a:pt x="126946" y="243338"/>
                  <a:pt x="199292" y="257049"/>
                  <a:pt x="202459" y="257682"/>
                </a:cubicBezTo>
                <a:cubicBezTo>
                  <a:pt x="350312" y="252912"/>
                  <a:pt x="450183" y="289496"/>
                  <a:pt x="561363" y="211667"/>
                </a:cubicBezTo>
                <a:cubicBezTo>
                  <a:pt x="571368" y="204663"/>
                  <a:pt x="594679" y="154235"/>
                  <a:pt x="598173" y="147247"/>
                </a:cubicBezTo>
                <a:cubicBezTo>
                  <a:pt x="606346" y="98211"/>
                  <a:pt x="618129" y="76207"/>
                  <a:pt x="588971" y="27609"/>
                </a:cubicBezTo>
                <a:cubicBezTo>
                  <a:pt x="581080" y="14457"/>
                  <a:pt x="564430" y="9203"/>
                  <a:pt x="552160" y="0"/>
                </a:cubicBezTo>
                <a:cubicBezTo>
                  <a:pt x="518417" y="12271"/>
                  <a:pt x="482544" y="19789"/>
                  <a:pt x="450931" y="36812"/>
                </a:cubicBezTo>
                <a:cubicBezTo>
                  <a:pt x="441193" y="42056"/>
                  <a:pt x="438387" y="55042"/>
                  <a:pt x="432525" y="64421"/>
                </a:cubicBezTo>
                <a:cubicBezTo>
                  <a:pt x="423045" y="79589"/>
                  <a:pt x="414120" y="95097"/>
                  <a:pt x="404917" y="110435"/>
                </a:cubicBezTo>
                <a:cubicBezTo>
                  <a:pt x="402446" y="122794"/>
                  <a:pt x="385893" y="202997"/>
                  <a:pt x="386512" y="211667"/>
                </a:cubicBezTo>
                <a:cubicBezTo>
                  <a:pt x="388314" y="236899"/>
                  <a:pt x="395522" y="261803"/>
                  <a:pt x="404917" y="285290"/>
                </a:cubicBezTo>
                <a:cubicBezTo>
                  <a:pt x="408139" y="293346"/>
                  <a:pt x="415482" y="299982"/>
                  <a:pt x="423323" y="303696"/>
                </a:cubicBezTo>
                <a:cubicBezTo>
                  <a:pt x="508625" y="344103"/>
                  <a:pt x="573506" y="373324"/>
                  <a:pt x="662592" y="386522"/>
                </a:cubicBezTo>
                <a:cubicBezTo>
                  <a:pt x="717548" y="394664"/>
                  <a:pt x="773024" y="398793"/>
                  <a:pt x="828240" y="404928"/>
                </a:cubicBezTo>
                <a:cubicBezTo>
                  <a:pt x="914132" y="401860"/>
                  <a:pt x="1000544" y="405652"/>
                  <a:pt x="1085915" y="395725"/>
                </a:cubicBezTo>
                <a:cubicBezTo>
                  <a:pt x="1133218" y="390224"/>
                  <a:pt x="1177191" y="367906"/>
                  <a:pt x="1223955" y="358913"/>
                </a:cubicBezTo>
                <a:cubicBezTo>
                  <a:pt x="1257227" y="352514"/>
                  <a:pt x="1291441" y="352778"/>
                  <a:pt x="1325184" y="349711"/>
                </a:cubicBezTo>
                <a:cubicBezTo>
                  <a:pt x="1342275" y="342875"/>
                  <a:pt x="1438442" y="310073"/>
                  <a:pt x="1463224" y="285290"/>
                </a:cubicBezTo>
                <a:cubicBezTo>
                  <a:pt x="1470083" y="278431"/>
                  <a:pt x="1468824" y="266689"/>
                  <a:pt x="1472427" y="257682"/>
                </a:cubicBezTo>
                <a:cubicBezTo>
                  <a:pt x="1474974" y="251313"/>
                  <a:pt x="1478562" y="245411"/>
                  <a:pt x="1481629" y="239276"/>
                </a:cubicBezTo>
              </a:path>
            </a:pathLst>
          </a:custGeom>
          <a:ln>
            <a:solidFill>
              <a:srgbClr val="4F5667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任意形状 86"/>
          <p:cNvSpPr/>
          <p:nvPr/>
        </p:nvSpPr>
        <p:spPr>
          <a:xfrm>
            <a:off x="6976327" y="4155682"/>
            <a:ext cx="1277562" cy="1023726"/>
          </a:xfrm>
          <a:custGeom>
            <a:avLst/>
            <a:gdLst>
              <a:gd name="connsiteX0" fmla="*/ 0 w 1205550"/>
              <a:gd name="connsiteY0" fmla="*/ 0 h 1085942"/>
              <a:gd name="connsiteX1" fmla="*/ 165648 w 1205550"/>
              <a:gd name="connsiteY1" fmla="*/ 27609 h 1085942"/>
              <a:gd name="connsiteX2" fmla="*/ 211661 w 1205550"/>
              <a:gd name="connsiteY2" fmla="*/ 55218 h 1085942"/>
              <a:gd name="connsiteX3" fmla="*/ 294485 w 1205550"/>
              <a:gd name="connsiteY3" fmla="*/ 119638 h 1085942"/>
              <a:gd name="connsiteX4" fmla="*/ 368107 w 1205550"/>
              <a:gd name="connsiteY4" fmla="*/ 230073 h 1085942"/>
              <a:gd name="connsiteX5" fmla="*/ 395715 w 1205550"/>
              <a:gd name="connsiteY5" fmla="*/ 349710 h 1085942"/>
              <a:gd name="connsiteX6" fmla="*/ 368107 w 1205550"/>
              <a:gd name="connsiteY6" fmla="*/ 487754 h 1085942"/>
              <a:gd name="connsiteX7" fmla="*/ 349701 w 1205550"/>
              <a:gd name="connsiteY7" fmla="*/ 506160 h 1085942"/>
              <a:gd name="connsiteX8" fmla="*/ 322093 w 1205550"/>
              <a:gd name="connsiteY8" fmla="*/ 515363 h 1085942"/>
              <a:gd name="connsiteX9" fmla="*/ 294485 w 1205550"/>
              <a:gd name="connsiteY9" fmla="*/ 506160 h 1085942"/>
              <a:gd name="connsiteX10" fmla="*/ 257675 w 1205550"/>
              <a:gd name="connsiteY10" fmla="*/ 404928 h 1085942"/>
              <a:gd name="connsiteX11" fmla="*/ 266877 w 1205550"/>
              <a:gd name="connsiteY11" fmla="*/ 358913 h 1085942"/>
              <a:gd name="connsiteX12" fmla="*/ 377309 w 1205550"/>
              <a:gd name="connsiteY12" fmla="*/ 312899 h 1085942"/>
              <a:gd name="connsiteX13" fmla="*/ 450931 w 1205550"/>
              <a:gd name="connsiteY13" fmla="*/ 322102 h 1085942"/>
              <a:gd name="connsiteX14" fmla="*/ 736214 w 1205550"/>
              <a:gd name="connsiteY14" fmla="*/ 441739 h 1085942"/>
              <a:gd name="connsiteX15" fmla="*/ 1058307 w 1205550"/>
              <a:gd name="connsiteY15" fmla="*/ 662609 h 1085942"/>
              <a:gd name="connsiteX16" fmla="*/ 1122726 w 1205550"/>
              <a:gd name="connsiteY16" fmla="*/ 745435 h 1085942"/>
              <a:gd name="connsiteX17" fmla="*/ 1141131 w 1205550"/>
              <a:gd name="connsiteY17" fmla="*/ 791450 h 1085942"/>
              <a:gd name="connsiteX18" fmla="*/ 1187144 w 1205550"/>
              <a:gd name="connsiteY18" fmla="*/ 938696 h 1085942"/>
              <a:gd name="connsiteX19" fmla="*/ 1196347 w 1205550"/>
              <a:gd name="connsiteY19" fmla="*/ 984710 h 1085942"/>
              <a:gd name="connsiteX20" fmla="*/ 1205550 w 1205550"/>
              <a:gd name="connsiteY20" fmla="*/ 1021522 h 1085942"/>
              <a:gd name="connsiteX21" fmla="*/ 1196347 w 1205550"/>
              <a:gd name="connsiteY21" fmla="*/ 1085942 h 10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05550" h="1085942">
                <a:moveTo>
                  <a:pt x="0" y="0"/>
                </a:moveTo>
                <a:cubicBezTo>
                  <a:pt x="55216" y="9203"/>
                  <a:pt x="111483" y="13479"/>
                  <a:pt x="165648" y="27609"/>
                </a:cubicBezTo>
                <a:cubicBezTo>
                  <a:pt x="182956" y="32124"/>
                  <a:pt x="197106" y="44821"/>
                  <a:pt x="211661" y="55218"/>
                </a:cubicBezTo>
                <a:cubicBezTo>
                  <a:pt x="240122" y="75548"/>
                  <a:pt x="269754" y="94906"/>
                  <a:pt x="294485" y="119638"/>
                </a:cubicBezTo>
                <a:cubicBezTo>
                  <a:pt x="315061" y="140214"/>
                  <a:pt x="355156" y="194456"/>
                  <a:pt x="368107" y="230073"/>
                </a:cubicBezTo>
                <a:cubicBezTo>
                  <a:pt x="386207" y="279848"/>
                  <a:pt x="387378" y="299691"/>
                  <a:pt x="395715" y="349710"/>
                </a:cubicBezTo>
                <a:cubicBezTo>
                  <a:pt x="388615" y="434910"/>
                  <a:pt x="406097" y="440266"/>
                  <a:pt x="368107" y="487754"/>
                </a:cubicBezTo>
                <a:cubicBezTo>
                  <a:pt x="362687" y="494529"/>
                  <a:pt x="357141" y="501696"/>
                  <a:pt x="349701" y="506160"/>
                </a:cubicBezTo>
                <a:cubicBezTo>
                  <a:pt x="341383" y="511151"/>
                  <a:pt x="331296" y="512295"/>
                  <a:pt x="322093" y="515363"/>
                </a:cubicBezTo>
                <a:cubicBezTo>
                  <a:pt x="312890" y="512295"/>
                  <a:pt x="300305" y="513920"/>
                  <a:pt x="294485" y="506160"/>
                </a:cubicBezTo>
                <a:cubicBezTo>
                  <a:pt x="274115" y="478999"/>
                  <a:pt x="265927" y="437938"/>
                  <a:pt x="257675" y="404928"/>
                </a:cubicBezTo>
                <a:cubicBezTo>
                  <a:pt x="260742" y="389590"/>
                  <a:pt x="256485" y="370604"/>
                  <a:pt x="266877" y="358913"/>
                </a:cubicBezTo>
                <a:cubicBezTo>
                  <a:pt x="298196" y="323678"/>
                  <a:pt x="336568" y="321048"/>
                  <a:pt x="377309" y="312899"/>
                </a:cubicBezTo>
                <a:cubicBezTo>
                  <a:pt x="401850" y="315967"/>
                  <a:pt x="426788" y="316737"/>
                  <a:pt x="450931" y="322102"/>
                </a:cubicBezTo>
                <a:cubicBezTo>
                  <a:pt x="551343" y="344416"/>
                  <a:pt x="647615" y="393411"/>
                  <a:pt x="736214" y="441739"/>
                </a:cubicBezTo>
                <a:cubicBezTo>
                  <a:pt x="843760" y="500402"/>
                  <a:pt x="968568" y="572868"/>
                  <a:pt x="1058307" y="662609"/>
                </a:cubicBezTo>
                <a:cubicBezTo>
                  <a:pt x="1083039" y="687341"/>
                  <a:pt x="1103813" y="716014"/>
                  <a:pt x="1122726" y="745435"/>
                </a:cubicBezTo>
                <a:cubicBezTo>
                  <a:pt x="1131659" y="759331"/>
                  <a:pt x="1135575" y="775893"/>
                  <a:pt x="1141131" y="791450"/>
                </a:cubicBezTo>
                <a:cubicBezTo>
                  <a:pt x="1155691" y="832219"/>
                  <a:pt x="1176177" y="894826"/>
                  <a:pt x="1187144" y="938696"/>
                </a:cubicBezTo>
                <a:cubicBezTo>
                  <a:pt x="1190938" y="953871"/>
                  <a:pt x="1192954" y="969441"/>
                  <a:pt x="1196347" y="984710"/>
                </a:cubicBezTo>
                <a:cubicBezTo>
                  <a:pt x="1199091" y="997057"/>
                  <a:pt x="1202482" y="1009251"/>
                  <a:pt x="1205550" y="1021522"/>
                </a:cubicBezTo>
                <a:lnTo>
                  <a:pt x="1196347" y="1085942"/>
                </a:lnTo>
              </a:path>
            </a:pathLst>
          </a:custGeom>
          <a:ln>
            <a:solidFill>
              <a:srgbClr val="4F5667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任意形状 87"/>
          <p:cNvSpPr/>
          <p:nvPr/>
        </p:nvSpPr>
        <p:spPr>
          <a:xfrm>
            <a:off x="9671546" y="4099641"/>
            <a:ext cx="635379" cy="956664"/>
          </a:xfrm>
          <a:custGeom>
            <a:avLst/>
            <a:gdLst>
              <a:gd name="connsiteX0" fmla="*/ 607376 w 717808"/>
              <a:gd name="connsiteY0" fmla="*/ 0 h 1490869"/>
              <a:gd name="connsiteX1" fmla="*/ 634984 w 717808"/>
              <a:gd name="connsiteY1" fmla="*/ 64420 h 1490869"/>
              <a:gd name="connsiteX2" fmla="*/ 680997 w 717808"/>
              <a:gd name="connsiteY2" fmla="*/ 174855 h 1490869"/>
              <a:gd name="connsiteX3" fmla="*/ 717808 w 717808"/>
              <a:gd name="connsiteY3" fmla="*/ 395725 h 1490869"/>
              <a:gd name="connsiteX4" fmla="*/ 671794 w 717808"/>
              <a:gd name="connsiteY4" fmla="*/ 552174 h 1490869"/>
              <a:gd name="connsiteX5" fmla="*/ 616578 w 717808"/>
              <a:gd name="connsiteY5" fmla="*/ 588985 h 1490869"/>
              <a:gd name="connsiteX6" fmla="*/ 450930 w 717808"/>
              <a:gd name="connsiteY6" fmla="*/ 662609 h 1490869"/>
              <a:gd name="connsiteX7" fmla="*/ 276080 w 717808"/>
              <a:gd name="connsiteY7" fmla="*/ 690217 h 1490869"/>
              <a:gd name="connsiteX8" fmla="*/ 230066 w 717808"/>
              <a:gd name="connsiteY8" fmla="*/ 681014 h 1490869"/>
              <a:gd name="connsiteX9" fmla="*/ 239269 w 717808"/>
              <a:gd name="connsiteY9" fmla="*/ 533768 h 1490869"/>
              <a:gd name="connsiteX10" fmla="*/ 312890 w 717808"/>
              <a:gd name="connsiteY10" fmla="*/ 441739 h 1490869"/>
              <a:gd name="connsiteX11" fmla="*/ 368106 w 717808"/>
              <a:gd name="connsiteY11" fmla="*/ 395725 h 1490869"/>
              <a:gd name="connsiteX12" fmla="*/ 404917 w 717808"/>
              <a:gd name="connsiteY12" fmla="*/ 386522 h 1490869"/>
              <a:gd name="connsiteX13" fmla="*/ 515349 w 717808"/>
              <a:gd name="connsiteY13" fmla="*/ 478551 h 1490869"/>
              <a:gd name="connsiteX14" fmla="*/ 607376 w 717808"/>
              <a:gd name="connsiteY14" fmla="*/ 644203 h 1490869"/>
              <a:gd name="connsiteX15" fmla="*/ 644186 w 717808"/>
              <a:gd name="connsiteY15" fmla="*/ 782246 h 1490869"/>
              <a:gd name="connsiteX16" fmla="*/ 616578 w 717808"/>
              <a:gd name="connsiteY16" fmla="*/ 947898 h 1490869"/>
              <a:gd name="connsiteX17" fmla="*/ 450930 w 717808"/>
              <a:gd name="connsiteY17" fmla="*/ 1168768 h 1490869"/>
              <a:gd name="connsiteX18" fmla="*/ 285282 w 717808"/>
              <a:gd name="connsiteY18" fmla="*/ 1334420 h 1490869"/>
              <a:gd name="connsiteX19" fmla="*/ 27608 w 717808"/>
              <a:gd name="connsiteY19" fmla="*/ 1490869 h 1490869"/>
              <a:gd name="connsiteX20" fmla="*/ 0 w 717808"/>
              <a:gd name="connsiteY20" fmla="*/ 1490869 h 14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7808" h="1490869">
                <a:moveTo>
                  <a:pt x="607376" y="0"/>
                </a:moveTo>
                <a:cubicBezTo>
                  <a:pt x="616579" y="21473"/>
                  <a:pt x="625317" y="43152"/>
                  <a:pt x="634984" y="64420"/>
                </a:cubicBezTo>
                <a:cubicBezTo>
                  <a:pt x="655884" y="110403"/>
                  <a:pt x="666197" y="115654"/>
                  <a:pt x="680997" y="174855"/>
                </a:cubicBezTo>
                <a:cubicBezTo>
                  <a:pt x="702440" y="260630"/>
                  <a:pt x="707722" y="315033"/>
                  <a:pt x="717808" y="395725"/>
                </a:cubicBezTo>
                <a:cubicBezTo>
                  <a:pt x="702470" y="447875"/>
                  <a:pt x="697016" y="504021"/>
                  <a:pt x="671794" y="552174"/>
                </a:cubicBezTo>
                <a:cubicBezTo>
                  <a:pt x="661530" y="571769"/>
                  <a:pt x="635417" y="577391"/>
                  <a:pt x="616578" y="588985"/>
                </a:cubicBezTo>
                <a:cubicBezTo>
                  <a:pt x="555993" y="626269"/>
                  <a:pt x="524580" y="642522"/>
                  <a:pt x="450930" y="662609"/>
                </a:cubicBezTo>
                <a:cubicBezTo>
                  <a:pt x="402644" y="675778"/>
                  <a:pt x="328009" y="683726"/>
                  <a:pt x="276080" y="690217"/>
                </a:cubicBezTo>
                <a:cubicBezTo>
                  <a:pt x="260742" y="687149"/>
                  <a:pt x="243647" y="688775"/>
                  <a:pt x="230066" y="681014"/>
                </a:cubicBezTo>
                <a:cubicBezTo>
                  <a:pt x="181307" y="653152"/>
                  <a:pt x="237488" y="539110"/>
                  <a:pt x="239269" y="533768"/>
                </a:cubicBezTo>
                <a:cubicBezTo>
                  <a:pt x="251211" y="497940"/>
                  <a:pt x="286760" y="465494"/>
                  <a:pt x="312890" y="441739"/>
                </a:cubicBezTo>
                <a:cubicBezTo>
                  <a:pt x="330618" y="425623"/>
                  <a:pt x="347562" y="408052"/>
                  <a:pt x="368106" y="395725"/>
                </a:cubicBezTo>
                <a:cubicBezTo>
                  <a:pt x="378952" y="389218"/>
                  <a:pt x="392647" y="389590"/>
                  <a:pt x="404917" y="386522"/>
                </a:cubicBezTo>
                <a:cubicBezTo>
                  <a:pt x="479688" y="411445"/>
                  <a:pt x="463588" y="394438"/>
                  <a:pt x="515349" y="478551"/>
                </a:cubicBezTo>
                <a:cubicBezTo>
                  <a:pt x="548454" y="532347"/>
                  <a:pt x="607376" y="644203"/>
                  <a:pt x="607376" y="644203"/>
                </a:cubicBezTo>
                <a:cubicBezTo>
                  <a:pt x="619646" y="690217"/>
                  <a:pt x="642744" y="734646"/>
                  <a:pt x="644186" y="782246"/>
                </a:cubicBezTo>
                <a:cubicBezTo>
                  <a:pt x="645881" y="838199"/>
                  <a:pt x="635849" y="895341"/>
                  <a:pt x="616578" y="947898"/>
                </a:cubicBezTo>
                <a:cubicBezTo>
                  <a:pt x="599271" y="995100"/>
                  <a:pt x="481499" y="1136015"/>
                  <a:pt x="450930" y="1168768"/>
                </a:cubicBezTo>
                <a:cubicBezTo>
                  <a:pt x="397650" y="1225855"/>
                  <a:pt x="343835" y="1282754"/>
                  <a:pt x="285282" y="1334420"/>
                </a:cubicBezTo>
                <a:cubicBezTo>
                  <a:pt x="254379" y="1361688"/>
                  <a:pt x="98316" y="1490869"/>
                  <a:pt x="27608" y="1490869"/>
                </a:cubicBezTo>
                <a:lnTo>
                  <a:pt x="0" y="1490869"/>
                </a:lnTo>
              </a:path>
            </a:pathLst>
          </a:custGeom>
          <a:ln>
            <a:solidFill>
              <a:srgbClr val="4F5667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任意形状 88"/>
          <p:cNvSpPr/>
          <p:nvPr/>
        </p:nvSpPr>
        <p:spPr>
          <a:xfrm>
            <a:off x="8470797" y="4036353"/>
            <a:ext cx="285124" cy="1033434"/>
          </a:xfrm>
          <a:custGeom>
            <a:avLst/>
            <a:gdLst>
              <a:gd name="connsiteX0" fmla="*/ 46013 w 322113"/>
              <a:gd name="connsiteY0" fmla="*/ 0 h 1610508"/>
              <a:gd name="connsiteX1" fmla="*/ 18405 w 322113"/>
              <a:gd name="connsiteY1" fmla="*/ 174856 h 1610508"/>
              <a:gd name="connsiteX2" fmla="*/ 0 w 322113"/>
              <a:gd name="connsiteY2" fmla="*/ 349711 h 1610508"/>
              <a:gd name="connsiteX3" fmla="*/ 18405 w 322113"/>
              <a:gd name="connsiteY3" fmla="*/ 754638 h 1610508"/>
              <a:gd name="connsiteX4" fmla="*/ 36810 w 322113"/>
              <a:gd name="connsiteY4" fmla="*/ 782247 h 1610508"/>
              <a:gd name="connsiteX5" fmla="*/ 82824 w 322113"/>
              <a:gd name="connsiteY5" fmla="*/ 809856 h 1610508"/>
              <a:gd name="connsiteX6" fmla="*/ 147242 w 322113"/>
              <a:gd name="connsiteY6" fmla="*/ 800653 h 1610508"/>
              <a:gd name="connsiteX7" fmla="*/ 174850 w 322113"/>
              <a:gd name="connsiteY7" fmla="*/ 727029 h 1610508"/>
              <a:gd name="connsiteX8" fmla="*/ 165648 w 322113"/>
              <a:gd name="connsiteY8" fmla="*/ 598189 h 1610508"/>
              <a:gd name="connsiteX9" fmla="*/ 128837 w 322113"/>
              <a:gd name="connsiteY9" fmla="*/ 625798 h 1610508"/>
              <a:gd name="connsiteX10" fmla="*/ 110432 w 322113"/>
              <a:gd name="connsiteY10" fmla="*/ 662609 h 1610508"/>
              <a:gd name="connsiteX11" fmla="*/ 73621 w 322113"/>
              <a:gd name="connsiteY11" fmla="*/ 745435 h 1610508"/>
              <a:gd name="connsiteX12" fmla="*/ 55216 w 322113"/>
              <a:gd name="connsiteY12" fmla="*/ 947899 h 1610508"/>
              <a:gd name="connsiteX13" fmla="*/ 73621 w 322113"/>
              <a:gd name="connsiteY13" fmla="*/ 1049131 h 1610508"/>
              <a:gd name="connsiteX14" fmla="*/ 119634 w 322113"/>
              <a:gd name="connsiteY14" fmla="*/ 1196377 h 1610508"/>
              <a:gd name="connsiteX15" fmla="*/ 138040 w 322113"/>
              <a:gd name="connsiteY15" fmla="*/ 1233189 h 1610508"/>
              <a:gd name="connsiteX16" fmla="*/ 174850 w 322113"/>
              <a:gd name="connsiteY16" fmla="*/ 1334421 h 1610508"/>
              <a:gd name="connsiteX17" fmla="*/ 211661 w 322113"/>
              <a:gd name="connsiteY17" fmla="*/ 1408044 h 1610508"/>
              <a:gd name="connsiteX18" fmla="*/ 220864 w 322113"/>
              <a:gd name="connsiteY18" fmla="*/ 1435653 h 1610508"/>
              <a:gd name="connsiteX19" fmla="*/ 248472 w 322113"/>
              <a:gd name="connsiteY19" fmla="*/ 1472464 h 1610508"/>
              <a:gd name="connsiteX20" fmla="*/ 294485 w 322113"/>
              <a:gd name="connsiteY20" fmla="*/ 1536885 h 1610508"/>
              <a:gd name="connsiteX21" fmla="*/ 303688 w 322113"/>
              <a:gd name="connsiteY21" fmla="*/ 1564493 h 1610508"/>
              <a:gd name="connsiteX22" fmla="*/ 322093 w 322113"/>
              <a:gd name="connsiteY22" fmla="*/ 1610508 h 161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2113" h="1610508">
                <a:moveTo>
                  <a:pt x="46013" y="0"/>
                </a:moveTo>
                <a:cubicBezTo>
                  <a:pt x="23376" y="249005"/>
                  <a:pt x="53347" y="-23155"/>
                  <a:pt x="18405" y="174856"/>
                </a:cubicBezTo>
                <a:cubicBezTo>
                  <a:pt x="15493" y="191358"/>
                  <a:pt x="1206" y="337655"/>
                  <a:pt x="0" y="349711"/>
                </a:cubicBezTo>
                <a:cubicBezTo>
                  <a:pt x="6135" y="484687"/>
                  <a:pt x="6948" y="620010"/>
                  <a:pt x="18405" y="754638"/>
                </a:cubicBezTo>
                <a:cubicBezTo>
                  <a:pt x="19343" y="765659"/>
                  <a:pt x="28412" y="775049"/>
                  <a:pt x="36810" y="782247"/>
                </a:cubicBezTo>
                <a:cubicBezTo>
                  <a:pt x="50391" y="793888"/>
                  <a:pt x="67486" y="800653"/>
                  <a:pt x="82824" y="809856"/>
                </a:cubicBezTo>
                <a:cubicBezTo>
                  <a:pt x="104297" y="806788"/>
                  <a:pt x="129194" y="812685"/>
                  <a:pt x="147242" y="800653"/>
                </a:cubicBezTo>
                <a:cubicBezTo>
                  <a:pt x="151961" y="797507"/>
                  <a:pt x="170577" y="739848"/>
                  <a:pt x="174850" y="727029"/>
                </a:cubicBezTo>
                <a:cubicBezTo>
                  <a:pt x="171783" y="684082"/>
                  <a:pt x="183464" y="637386"/>
                  <a:pt x="165648" y="598189"/>
                </a:cubicBezTo>
                <a:cubicBezTo>
                  <a:pt x="159301" y="584226"/>
                  <a:pt x="138819" y="614152"/>
                  <a:pt x="128837" y="625798"/>
                </a:cubicBezTo>
                <a:cubicBezTo>
                  <a:pt x="119909" y="636214"/>
                  <a:pt x="116181" y="650153"/>
                  <a:pt x="110432" y="662609"/>
                </a:cubicBezTo>
                <a:cubicBezTo>
                  <a:pt x="97771" y="690041"/>
                  <a:pt x="85891" y="717826"/>
                  <a:pt x="73621" y="745435"/>
                </a:cubicBezTo>
                <a:cubicBezTo>
                  <a:pt x="64117" y="811962"/>
                  <a:pt x="52635" y="880793"/>
                  <a:pt x="55216" y="947899"/>
                </a:cubicBezTo>
                <a:cubicBezTo>
                  <a:pt x="56534" y="982171"/>
                  <a:pt x="66895" y="1015500"/>
                  <a:pt x="73621" y="1049131"/>
                </a:cubicBezTo>
                <a:cubicBezTo>
                  <a:pt x="81595" y="1089001"/>
                  <a:pt x="111468" y="1180045"/>
                  <a:pt x="119634" y="1196377"/>
                </a:cubicBezTo>
                <a:cubicBezTo>
                  <a:pt x="125769" y="1208648"/>
                  <a:pt x="132945" y="1220451"/>
                  <a:pt x="138040" y="1233189"/>
                </a:cubicBezTo>
                <a:cubicBezTo>
                  <a:pt x="167033" y="1305673"/>
                  <a:pt x="144672" y="1269034"/>
                  <a:pt x="174850" y="1334421"/>
                </a:cubicBezTo>
                <a:cubicBezTo>
                  <a:pt x="186348" y="1359333"/>
                  <a:pt x="202984" y="1382014"/>
                  <a:pt x="211661" y="1408044"/>
                </a:cubicBezTo>
                <a:cubicBezTo>
                  <a:pt x="214729" y="1417247"/>
                  <a:pt x="216051" y="1427230"/>
                  <a:pt x="220864" y="1435653"/>
                </a:cubicBezTo>
                <a:cubicBezTo>
                  <a:pt x="228474" y="1448970"/>
                  <a:pt x="240343" y="1459457"/>
                  <a:pt x="248472" y="1472464"/>
                </a:cubicBezTo>
                <a:cubicBezTo>
                  <a:pt x="288849" y="1537070"/>
                  <a:pt x="241853" y="1484251"/>
                  <a:pt x="294485" y="1536885"/>
                </a:cubicBezTo>
                <a:cubicBezTo>
                  <a:pt x="297553" y="1546088"/>
                  <a:pt x="299867" y="1555577"/>
                  <a:pt x="303688" y="1564493"/>
                </a:cubicBezTo>
                <a:cubicBezTo>
                  <a:pt x="323465" y="1610640"/>
                  <a:pt x="322093" y="1586112"/>
                  <a:pt x="322093" y="1610508"/>
                </a:cubicBezTo>
              </a:path>
            </a:pathLst>
          </a:custGeom>
          <a:ln>
            <a:solidFill>
              <a:srgbClr val="4F5667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 rot="20738916">
            <a:off x="4313822" y="1330685"/>
            <a:ext cx="2039494" cy="14371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 rot="21331181">
            <a:off x="5057111" y="2421053"/>
            <a:ext cx="2107254" cy="135428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 rot="915053">
            <a:off x="7506555" y="1096505"/>
            <a:ext cx="2309409" cy="162660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 rot="21331181">
            <a:off x="8940414" y="2429067"/>
            <a:ext cx="2309409" cy="1416509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 rot="20398142">
            <a:off x="4282503" y="3859910"/>
            <a:ext cx="2211951" cy="163400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7413735" y="5276118"/>
            <a:ext cx="2156037" cy="472747"/>
            <a:chOff x="7413735" y="5276118"/>
            <a:chExt cx="2156037" cy="472747"/>
          </a:xfrm>
        </p:grpSpPr>
        <p:sp>
          <p:nvSpPr>
            <p:cNvPr id="13" name="矩形 12"/>
            <p:cNvSpPr/>
            <p:nvPr/>
          </p:nvSpPr>
          <p:spPr>
            <a:xfrm rot="21288071">
              <a:off x="7413735" y="5276118"/>
              <a:ext cx="2156037" cy="472747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533400" dist="546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14" name="文本框 35"/>
            <p:cNvSpPr txBox="1"/>
            <p:nvPr/>
          </p:nvSpPr>
          <p:spPr>
            <a:xfrm rot="21284246">
              <a:off x="7691650" y="5350905"/>
              <a:ext cx="1545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团队文化点滴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36"/>
          <p:cNvSpPr txBox="1"/>
          <p:nvPr/>
        </p:nvSpPr>
        <p:spPr>
          <a:xfrm>
            <a:off x="802688" y="3869107"/>
            <a:ext cx="3009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企业管理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过去是沟通，现在是沟通，未来还是沟通。”管理离不开沟通，沟通已渗透于管理的各个方面。正如人体内的血液循环一样，如果没有沟通的话，企业就会趋于死亡。</a:t>
            </a:r>
          </a:p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讲奉献，但不追求清贫；讲学习，但不注重形式；讲公司利益，但不忘记国家和员工的利益。</a:t>
            </a:r>
          </a:p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艰苦创业本色不能忘，高效务实作风不能变，管理创新意识不能丢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你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想是怎样的人，你就是怎样的人；你想成为怎样的人，你就会离这个目标不会太远。</a:t>
            </a:r>
          </a:p>
          <a:p>
            <a:pPr>
              <a:lnSpc>
                <a:spcPct val="1200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勇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者，必以决斗之勇气与五张试卷一决雌雄；懦夫，概以鼠目之寸光量人生此战必输无疑！</a:t>
            </a:r>
          </a:p>
        </p:txBody>
      </p:sp>
      <p:sp>
        <p:nvSpPr>
          <p:cNvPr id="16" name="文本框 48"/>
          <p:cNvSpPr txBox="1"/>
          <p:nvPr/>
        </p:nvSpPr>
        <p:spPr>
          <a:xfrm>
            <a:off x="2051266" y="2872300"/>
            <a:ext cx="18306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我们是一支</a:t>
            </a:r>
            <a:endParaRPr lang="en-US" altLang="zh-CN" b="1" dirty="0" smtClean="0">
              <a:solidFill>
                <a:srgbClr val="1F29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团结的队伍</a:t>
            </a:r>
            <a:endParaRPr lang="zh-CN" altLang="en-US" b="1" dirty="0">
              <a:solidFill>
                <a:srgbClr val="1F29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76465" y="2564904"/>
            <a:ext cx="2570469" cy="1076293"/>
            <a:chOff x="1076465" y="2732150"/>
            <a:chExt cx="2570469" cy="1076293"/>
          </a:xfrm>
          <a:solidFill>
            <a:srgbClr val="7FC765"/>
          </a:solidFill>
        </p:grpSpPr>
        <p:grpSp>
          <p:nvGrpSpPr>
            <p:cNvPr id="18" name="组合 17"/>
            <p:cNvGrpSpPr/>
            <p:nvPr/>
          </p:nvGrpSpPr>
          <p:grpSpPr>
            <a:xfrm>
              <a:off x="1076465" y="2732150"/>
              <a:ext cx="777672" cy="1076293"/>
              <a:chOff x="4135438" y="709613"/>
              <a:chExt cx="3927475" cy="5435600"/>
            </a:xfrm>
            <a:grpFill/>
          </p:grpSpPr>
          <p:sp>
            <p:nvSpPr>
              <p:cNvPr id="20" name="Freeform 188"/>
              <p:cNvSpPr>
                <a:spLocks/>
              </p:cNvSpPr>
              <p:nvPr/>
            </p:nvSpPr>
            <p:spPr bwMode="auto">
              <a:xfrm>
                <a:off x="6167438" y="4014788"/>
                <a:ext cx="1895475" cy="2130425"/>
              </a:xfrm>
              <a:custGeom>
                <a:avLst/>
                <a:gdLst>
                  <a:gd name="T0" fmla="*/ 504 w 504"/>
                  <a:gd name="T1" fmla="*/ 227 h 567"/>
                  <a:gd name="T2" fmla="*/ 504 w 504"/>
                  <a:gd name="T3" fmla="*/ 567 h 567"/>
                  <a:gd name="T4" fmla="*/ 37 w 504"/>
                  <a:gd name="T5" fmla="*/ 567 h 567"/>
                  <a:gd name="T6" fmla="*/ 92 w 504"/>
                  <a:gd name="T7" fmla="*/ 482 h 567"/>
                  <a:gd name="T8" fmla="*/ 0 w 504"/>
                  <a:gd name="T9" fmla="*/ 150 h 567"/>
                  <a:gd name="T10" fmla="*/ 220 w 504"/>
                  <a:gd name="T11" fmla="*/ 0 h 567"/>
                  <a:gd name="T12" fmla="*/ 504 w 504"/>
                  <a:gd name="T13" fmla="*/ 227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4" h="567">
                    <a:moveTo>
                      <a:pt x="504" y="227"/>
                    </a:moveTo>
                    <a:cubicBezTo>
                      <a:pt x="504" y="457"/>
                      <a:pt x="504" y="567"/>
                      <a:pt x="504" y="567"/>
                    </a:cubicBezTo>
                    <a:cubicBezTo>
                      <a:pt x="37" y="567"/>
                      <a:pt x="37" y="567"/>
                      <a:pt x="37" y="567"/>
                    </a:cubicBezTo>
                    <a:cubicBezTo>
                      <a:pt x="92" y="482"/>
                      <a:pt x="92" y="482"/>
                      <a:pt x="92" y="482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98" y="144"/>
                      <a:pt x="180" y="84"/>
                      <a:pt x="220" y="0"/>
                    </a:cubicBezTo>
                    <a:cubicBezTo>
                      <a:pt x="358" y="38"/>
                      <a:pt x="504" y="106"/>
                      <a:pt x="504" y="2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Freeform 189"/>
              <p:cNvSpPr>
                <a:spLocks/>
              </p:cNvSpPr>
              <p:nvPr/>
            </p:nvSpPr>
            <p:spPr bwMode="auto">
              <a:xfrm>
                <a:off x="7559676" y="2328863"/>
                <a:ext cx="450850" cy="209550"/>
              </a:xfrm>
              <a:custGeom>
                <a:avLst/>
                <a:gdLst>
                  <a:gd name="T0" fmla="*/ 92 w 120"/>
                  <a:gd name="T1" fmla="*/ 0 h 56"/>
                  <a:gd name="T2" fmla="*/ 120 w 120"/>
                  <a:gd name="T3" fmla="*/ 28 h 56"/>
                  <a:gd name="T4" fmla="*/ 92 w 120"/>
                  <a:gd name="T5" fmla="*/ 56 h 56"/>
                  <a:gd name="T6" fmla="*/ 28 w 120"/>
                  <a:gd name="T7" fmla="*/ 56 h 56"/>
                  <a:gd name="T8" fmla="*/ 0 w 120"/>
                  <a:gd name="T9" fmla="*/ 28 h 56"/>
                  <a:gd name="T10" fmla="*/ 8 w 120"/>
                  <a:gd name="T11" fmla="*/ 8 h 56"/>
                  <a:gd name="T12" fmla="*/ 28 w 120"/>
                  <a:gd name="T13" fmla="*/ 0 h 56"/>
                  <a:gd name="T14" fmla="*/ 92 w 120"/>
                  <a:gd name="T1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56">
                    <a:moveTo>
                      <a:pt x="92" y="0"/>
                    </a:moveTo>
                    <a:cubicBezTo>
                      <a:pt x="107" y="0"/>
                      <a:pt x="120" y="12"/>
                      <a:pt x="120" y="28"/>
                    </a:cubicBezTo>
                    <a:cubicBezTo>
                      <a:pt x="120" y="43"/>
                      <a:pt x="107" y="56"/>
                      <a:pt x="92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12" y="56"/>
                      <a:pt x="0" y="43"/>
                      <a:pt x="0" y="28"/>
                    </a:cubicBezTo>
                    <a:cubicBezTo>
                      <a:pt x="0" y="20"/>
                      <a:pt x="3" y="13"/>
                      <a:pt x="8" y="8"/>
                    </a:cubicBezTo>
                    <a:cubicBezTo>
                      <a:pt x="13" y="3"/>
                      <a:pt x="20" y="0"/>
                      <a:pt x="28" y="0"/>
                    </a:cubicBezTo>
                    <a:lnTo>
                      <a:pt x="9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190"/>
              <p:cNvSpPr>
                <a:spLocks/>
              </p:cNvSpPr>
              <p:nvPr/>
            </p:nvSpPr>
            <p:spPr bwMode="auto">
              <a:xfrm>
                <a:off x="7153276" y="1246188"/>
                <a:ext cx="390525" cy="398463"/>
              </a:xfrm>
              <a:custGeom>
                <a:avLst/>
                <a:gdLst>
                  <a:gd name="T0" fmla="*/ 93 w 104"/>
                  <a:gd name="T1" fmla="*/ 11 h 106"/>
                  <a:gd name="T2" fmla="*/ 93 w 104"/>
                  <a:gd name="T3" fmla="*/ 50 h 106"/>
                  <a:gd name="T4" fmla="*/ 48 w 104"/>
                  <a:gd name="T5" fmla="*/ 95 h 106"/>
                  <a:gd name="T6" fmla="*/ 9 w 104"/>
                  <a:gd name="T7" fmla="*/ 95 h 106"/>
                  <a:gd name="T8" fmla="*/ 0 w 104"/>
                  <a:gd name="T9" fmla="*/ 76 h 106"/>
                  <a:gd name="T10" fmla="*/ 9 w 104"/>
                  <a:gd name="T11" fmla="*/ 56 h 106"/>
                  <a:gd name="T12" fmla="*/ 54 w 104"/>
                  <a:gd name="T13" fmla="*/ 11 h 106"/>
                  <a:gd name="T14" fmla="*/ 93 w 104"/>
                  <a:gd name="T15" fmla="*/ 1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4" h="106">
                    <a:moveTo>
                      <a:pt x="93" y="11"/>
                    </a:moveTo>
                    <a:cubicBezTo>
                      <a:pt x="104" y="22"/>
                      <a:pt x="104" y="39"/>
                      <a:pt x="93" y="50"/>
                    </a:cubicBezTo>
                    <a:cubicBezTo>
                      <a:pt x="48" y="95"/>
                      <a:pt x="48" y="95"/>
                      <a:pt x="48" y="95"/>
                    </a:cubicBezTo>
                    <a:cubicBezTo>
                      <a:pt x="37" y="106"/>
                      <a:pt x="19" y="106"/>
                      <a:pt x="9" y="95"/>
                    </a:cubicBezTo>
                    <a:cubicBezTo>
                      <a:pt x="3" y="90"/>
                      <a:pt x="0" y="83"/>
                      <a:pt x="0" y="76"/>
                    </a:cubicBezTo>
                    <a:cubicBezTo>
                      <a:pt x="0" y="69"/>
                      <a:pt x="3" y="61"/>
                      <a:pt x="9" y="56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65" y="0"/>
                      <a:pt x="82" y="0"/>
                      <a:pt x="9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191"/>
              <p:cNvSpPr>
                <a:spLocks noEditPoints="1"/>
              </p:cNvSpPr>
              <p:nvPr/>
            </p:nvSpPr>
            <p:spPr bwMode="auto">
              <a:xfrm>
                <a:off x="4779963" y="1235076"/>
                <a:ext cx="2640013" cy="2438400"/>
              </a:xfrm>
              <a:custGeom>
                <a:avLst/>
                <a:gdLst>
                  <a:gd name="T0" fmla="*/ 702 w 702"/>
                  <a:gd name="T1" fmla="*/ 351 h 649"/>
                  <a:gd name="T2" fmla="*/ 537 w 702"/>
                  <a:gd name="T3" fmla="*/ 649 h 649"/>
                  <a:gd name="T4" fmla="*/ 164 w 702"/>
                  <a:gd name="T5" fmla="*/ 649 h 649"/>
                  <a:gd name="T6" fmla="*/ 0 w 702"/>
                  <a:gd name="T7" fmla="*/ 351 h 649"/>
                  <a:gd name="T8" fmla="*/ 351 w 702"/>
                  <a:gd name="T9" fmla="*/ 0 h 649"/>
                  <a:gd name="T10" fmla="*/ 702 w 702"/>
                  <a:gd name="T11" fmla="*/ 351 h 649"/>
                  <a:gd name="T12" fmla="*/ 492 w 702"/>
                  <a:gd name="T13" fmla="*/ 577 h 649"/>
                  <a:gd name="T14" fmla="*/ 492 w 702"/>
                  <a:gd name="T15" fmla="*/ 261 h 649"/>
                  <a:gd name="T16" fmla="*/ 369 w 702"/>
                  <a:gd name="T17" fmla="*/ 261 h 649"/>
                  <a:gd name="T18" fmla="*/ 369 w 702"/>
                  <a:gd name="T19" fmla="*/ 404 h 649"/>
                  <a:gd name="T20" fmla="*/ 330 w 702"/>
                  <a:gd name="T21" fmla="*/ 404 h 649"/>
                  <a:gd name="T22" fmla="*/ 330 w 702"/>
                  <a:gd name="T23" fmla="*/ 261 h 649"/>
                  <a:gd name="T24" fmla="*/ 209 w 702"/>
                  <a:gd name="T25" fmla="*/ 261 h 649"/>
                  <a:gd name="T26" fmla="*/ 209 w 702"/>
                  <a:gd name="T27" fmla="*/ 577 h 649"/>
                  <a:gd name="T28" fmla="*/ 231 w 702"/>
                  <a:gd name="T29" fmla="*/ 587 h 649"/>
                  <a:gd name="T30" fmla="*/ 253 w 702"/>
                  <a:gd name="T31" fmla="*/ 577 h 649"/>
                  <a:gd name="T32" fmla="*/ 253 w 702"/>
                  <a:gd name="T33" fmla="*/ 304 h 649"/>
                  <a:gd name="T34" fmla="*/ 287 w 702"/>
                  <a:gd name="T35" fmla="*/ 304 h 649"/>
                  <a:gd name="T36" fmla="*/ 287 w 702"/>
                  <a:gd name="T37" fmla="*/ 448 h 649"/>
                  <a:gd name="T38" fmla="*/ 413 w 702"/>
                  <a:gd name="T39" fmla="*/ 448 h 649"/>
                  <a:gd name="T40" fmla="*/ 413 w 702"/>
                  <a:gd name="T41" fmla="*/ 304 h 649"/>
                  <a:gd name="T42" fmla="*/ 449 w 702"/>
                  <a:gd name="T43" fmla="*/ 304 h 649"/>
                  <a:gd name="T44" fmla="*/ 449 w 702"/>
                  <a:gd name="T45" fmla="*/ 577 h 649"/>
                  <a:gd name="T46" fmla="*/ 471 w 702"/>
                  <a:gd name="T47" fmla="*/ 587 h 649"/>
                  <a:gd name="T48" fmla="*/ 492 w 702"/>
                  <a:gd name="T49" fmla="*/ 577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02" h="649">
                    <a:moveTo>
                      <a:pt x="702" y="351"/>
                    </a:moveTo>
                    <a:cubicBezTo>
                      <a:pt x="702" y="476"/>
                      <a:pt x="636" y="586"/>
                      <a:pt x="537" y="649"/>
                    </a:cubicBezTo>
                    <a:cubicBezTo>
                      <a:pt x="164" y="649"/>
                      <a:pt x="164" y="649"/>
                      <a:pt x="164" y="649"/>
                    </a:cubicBezTo>
                    <a:cubicBezTo>
                      <a:pt x="66" y="586"/>
                      <a:pt x="0" y="476"/>
                      <a:pt x="0" y="351"/>
                    </a:cubicBezTo>
                    <a:cubicBezTo>
                      <a:pt x="0" y="157"/>
                      <a:pt x="157" y="0"/>
                      <a:pt x="351" y="0"/>
                    </a:cubicBezTo>
                    <a:cubicBezTo>
                      <a:pt x="545" y="0"/>
                      <a:pt x="702" y="157"/>
                      <a:pt x="702" y="351"/>
                    </a:cubicBezTo>
                    <a:close/>
                    <a:moveTo>
                      <a:pt x="492" y="577"/>
                    </a:moveTo>
                    <a:cubicBezTo>
                      <a:pt x="492" y="261"/>
                      <a:pt x="492" y="261"/>
                      <a:pt x="492" y="261"/>
                    </a:cubicBezTo>
                    <a:cubicBezTo>
                      <a:pt x="369" y="261"/>
                      <a:pt x="369" y="261"/>
                      <a:pt x="369" y="261"/>
                    </a:cubicBezTo>
                    <a:cubicBezTo>
                      <a:pt x="369" y="404"/>
                      <a:pt x="369" y="404"/>
                      <a:pt x="369" y="404"/>
                    </a:cubicBezTo>
                    <a:cubicBezTo>
                      <a:pt x="330" y="404"/>
                      <a:pt x="330" y="404"/>
                      <a:pt x="330" y="404"/>
                    </a:cubicBezTo>
                    <a:cubicBezTo>
                      <a:pt x="330" y="261"/>
                      <a:pt x="330" y="261"/>
                      <a:pt x="330" y="261"/>
                    </a:cubicBezTo>
                    <a:cubicBezTo>
                      <a:pt x="209" y="261"/>
                      <a:pt x="209" y="261"/>
                      <a:pt x="209" y="261"/>
                    </a:cubicBezTo>
                    <a:cubicBezTo>
                      <a:pt x="209" y="577"/>
                      <a:pt x="209" y="577"/>
                      <a:pt x="209" y="577"/>
                    </a:cubicBezTo>
                    <a:cubicBezTo>
                      <a:pt x="209" y="583"/>
                      <a:pt x="219" y="587"/>
                      <a:pt x="231" y="587"/>
                    </a:cubicBezTo>
                    <a:cubicBezTo>
                      <a:pt x="243" y="587"/>
                      <a:pt x="253" y="583"/>
                      <a:pt x="253" y="577"/>
                    </a:cubicBezTo>
                    <a:cubicBezTo>
                      <a:pt x="253" y="304"/>
                      <a:pt x="253" y="304"/>
                      <a:pt x="253" y="304"/>
                    </a:cubicBezTo>
                    <a:cubicBezTo>
                      <a:pt x="287" y="304"/>
                      <a:pt x="287" y="304"/>
                      <a:pt x="287" y="304"/>
                    </a:cubicBezTo>
                    <a:cubicBezTo>
                      <a:pt x="287" y="448"/>
                      <a:pt x="287" y="448"/>
                      <a:pt x="287" y="448"/>
                    </a:cubicBezTo>
                    <a:cubicBezTo>
                      <a:pt x="413" y="448"/>
                      <a:pt x="413" y="448"/>
                      <a:pt x="413" y="448"/>
                    </a:cubicBezTo>
                    <a:cubicBezTo>
                      <a:pt x="413" y="304"/>
                      <a:pt x="413" y="304"/>
                      <a:pt x="413" y="304"/>
                    </a:cubicBezTo>
                    <a:cubicBezTo>
                      <a:pt x="449" y="304"/>
                      <a:pt x="449" y="304"/>
                      <a:pt x="449" y="304"/>
                    </a:cubicBezTo>
                    <a:cubicBezTo>
                      <a:pt x="449" y="577"/>
                      <a:pt x="449" y="577"/>
                      <a:pt x="449" y="577"/>
                    </a:cubicBezTo>
                    <a:cubicBezTo>
                      <a:pt x="449" y="583"/>
                      <a:pt x="459" y="587"/>
                      <a:pt x="471" y="587"/>
                    </a:cubicBezTo>
                    <a:cubicBezTo>
                      <a:pt x="483" y="587"/>
                      <a:pt x="492" y="583"/>
                      <a:pt x="492" y="5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192"/>
              <p:cNvSpPr>
                <a:spLocks/>
              </p:cNvSpPr>
              <p:nvPr/>
            </p:nvSpPr>
            <p:spPr bwMode="auto">
              <a:xfrm>
                <a:off x="5475288" y="3781426"/>
                <a:ext cx="1249363" cy="225425"/>
              </a:xfrm>
              <a:custGeom>
                <a:avLst/>
                <a:gdLst>
                  <a:gd name="T0" fmla="*/ 298 w 332"/>
                  <a:gd name="T1" fmla="*/ 0 h 60"/>
                  <a:gd name="T2" fmla="*/ 332 w 332"/>
                  <a:gd name="T3" fmla="*/ 30 h 60"/>
                  <a:gd name="T4" fmla="*/ 298 w 332"/>
                  <a:gd name="T5" fmla="*/ 60 h 60"/>
                  <a:gd name="T6" fmla="*/ 34 w 332"/>
                  <a:gd name="T7" fmla="*/ 60 h 60"/>
                  <a:gd name="T8" fmla="*/ 0 w 332"/>
                  <a:gd name="T9" fmla="*/ 30 h 60"/>
                  <a:gd name="T10" fmla="*/ 10 w 332"/>
                  <a:gd name="T11" fmla="*/ 9 h 60"/>
                  <a:gd name="T12" fmla="*/ 34 w 332"/>
                  <a:gd name="T13" fmla="*/ 0 h 60"/>
                  <a:gd name="T14" fmla="*/ 298 w 332"/>
                  <a:gd name="T1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2" h="60">
                    <a:moveTo>
                      <a:pt x="298" y="0"/>
                    </a:moveTo>
                    <a:cubicBezTo>
                      <a:pt x="316" y="0"/>
                      <a:pt x="332" y="13"/>
                      <a:pt x="332" y="30"/>
                    </a:cubicBezTo>
                    <a:cubicBezTo>
                      <a:pt x="332" y="46"/>
                      <a:pt x="316" y="60"/>
                      <a:pt x="298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15" y="60"/>
                      <a:pt x="0" y="46"/>
                      <a:pt x="0" y="30"/>
                    </a:cubicBezTo>
                    <a:cubicBezTo>
                      <a:pt x="0" y="22"/>
                      <a:pt x="4" y="14"/>
                      <a:pt x="10" y="9"/>
                    </a:cubicBezTo>
                    <a:cubicBezTo>
                      <a:pt x="16" y="3"/>
                      <a:pt x="25" y="0"/>
                      <a:pt x="34" y="0"/>
                    </a:cubicBez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193"/>
              <p:cNvSpPr>
                <a:spLocks/>
              </p:cNvSpPr>
              <p:nvPr/>
            </p:nvSpPr>
            <p:spPr bwMode="auto">
              <a:xfrm>
                <a:off x="5595938" y="4089401"/>
                <a:ext cx="1008063" cy="222250"/>
              </a:xfrm>
              <a:custGeom>
                <a:avLst/>
                <a:gdLst>
                  <a:gd name="T0" fmla="*/ 233 w 268"/>
                  <a:gd name="T1" fmla="*/ 0 h 59"/>
                  <a:gd name="T2" fmla="*/ 268 w 268"/>
                  <a:gd name="T3" fmla="*/ 30 h 59"/>
                  <a:gd name="T4" fmla="*/ 233 w 268"/>
                  <a:gd name="T5" fmla="*/ 59 h 59"/>
                  <a:gd name="T6" fmla="*/ 35 w 268"/>
                  <a:gd name="T7" fmla="*/ 59 h 59"/>
                  <a:gd name="T8" fmla="*/ 0 w 268"/>
                  <a:gd name="T9" fmla="*/ 30 h 59"/>
                  <a:gd name="T10" fmla="*/ 10 w 268"/>
                  <a:gd name="T11" fmla="*/ 9 h 59"/>
                  <a:gd name="T12" fmla="*/ 35 w 268"/>
                  <a:gd name="T13" fmla="*/ 0 h 59"/>
                  <a:gd name="T14" fmla="*/ 233 w 268"/>
                  <a:gd name="T1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" h="59">
                    <a:moveTo>
                      <a:pt x="233" y="0"/>
                    </a:moveTo>
                    <a:cubicBezTo>
                      <a:pt x="252" y="0"/>
                      <a:pt x="268" y="13"/>
                      <a:pt x="268" y="30"/>
                    </a:cubicBezTo>
                    <a:cubicBezTo>
                      <a:pt x="268" y="46"/>
                      <a:pt x="252" y="59"/>
                      <a:pt x="233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16" y="59"/>
                      <a:pt x="0" y="46"/>
                      <a:pt x="0" y="30"/>
                    </a:cubicBezTo>
                    <a:cubicBezTo>
                      <a:pt x="0" y="21"/>
                      <a:pt x="4" y="14"/>
                      <a:pt x="10" y="9"/>
                    </a:cubicBezTo>
                    <a:cubicBezTo>
                      <a:pt x="17" y="3"/>
                      <a:pt x="25" y="0"/>
                      <a:pt x="35" y="0"/>
                    </a:cubicBezTo>
                    <a:lnTo>
                      <a:pt x="2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94"/>
              <p:cNvSpPr>
                <a:spLocks/>
              </p:cNvSpPr>
              <p:nvPr/>
            </p:nvSpPr>
            <p:spPr bwMode="auto">
              <a:xfrm>
                <a:off x="5994401" y="709613"/>
                <a:ext cx="211138" cy="450850"/>
              </a:xfrm>
              <a:custGeom>
                <a:avLst/>
                <a:gdLst>
                  <a:gd name="T0" fmla="*/ 56 w 56"/>
                  <a:gd name="T1" fmla="*/ 28 h 120"/>
                  <a:gd name="T2" fmla="*/ 56 w 56"/>
                  <a:gd name="T3" fmla="*/ 92 h 120"/>
                  <a:gd name="T4" fmla="*/ 28 w 56"/>
                  <a:gd name="T5" fmla="*/ 120 h 120"/>
                  <a:gd name="T6" fmla="*/ 8 w 56"/>
                  <a:gd name="T7" fmla="*/ 112 h 120"/>
                  <a:gd name="T8" fmla="*/ 0 w 56"/>
                  <a:gd name="T9" fmla="*/ 92 h 120"/>
                  <a:gd name="T10" fmla="*/ 0 w 56"/>
                  <a:gd name="T11" fmla="*/ 28 h 120"/>
                  <a:gd name="T12" fmla="*/ 28 w 56"/>
                  <a:gd name="T13" fmla="*/ 0 h 120"/>
                  <a:gd name="T14" fmla="*/ 56 w 56"/>
                  <a:gd name="T15" fmla="*/ 2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20">
                    <a:moveTo>
                      <a:pt x="56" y="28"/>
                    </a:moveTo>
                    <a:cubicBezTo>
                      <a:pt x="56" y="92"/>
                      <a:pt x="56" y="92"/>
                      <a:pt x="56" y="92"/>
                    </a:cubicBezTo>
                    <a:cubicBezTo>
                      <a:pt x="56" y="108"/>
                      <a:pt x="43" y="120"/>
                      <a:pt x="28" y="120"/>
                    </a:cubicBezTo>
                    <a:cubicBezTo>
                      <a:pt x="20" y="120"/>
                      <a:pt x="13" y="117"/>
                      <a:pt x="8" y="112"/>
                    </a:cubicBezTo>
                    <a:cubicBezTo>
                      <a:pt x="3" y="107"/>
                      <a:pt x="0" y="100"/>
                      <a:pt x="0" y="9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95"/>
              <p:cNvSpPr>
                <a:spLocks/>
              </p:cNvSpPr>
              <p:nvPr/>
            </p:nvSpPr>
            <p:spPr bwMode="auto">
              <a:xfrm>
                <a:off x="4135438" y="4014788"/>
                <a:ext cx="1892300" cy="2130425"/>
              </a:xfrm>
              <a:custGeom>
                <a:avLst/>
                <a:gdLst>
                  <a:gd name="T0" fmla="*/ 503 w 503"/>
                  <a:gd name="T1" fmla="*/ 150 h 567"/>
                  <a:gd name="T2" fmla="*/ 412 w 503"/>
                  <a:gd name="T3" fmla="*/ 482 h 567"/>
                  <a:gd name="T4" fmla="*/ 467 w 503"/>
                  <a:gd name="T5" fmla="*/ 567 h 567"/>
                  <a:gd name="T6" fmla="*/ 0 w 503"/>
                  <a:gd name="T7" fmla="*/ 567 h 567"/>
                  <a:gd name="T8" fmla="*/ 0 w 503"/>
                  <a:gd name="T9" fmla="*/ 227 h 567"/>
                  <a:gd name="T10" fmla="*/ 284 w 503"/>
                  <a:gd name="T11" fmla="*/ 0 h 567"/>
                  <a:gd name="T12" fmla="*/ 503 w 503"/>
                  <a:gd name="T13" fmla="*/ 150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3" h="567">
                    <a:moveTo>
                      <a:pt x="503" y="150"/>
                    </a:moveTo>
                    <a:cubicBezTo>
                      <a:pt x="412" y="482"/>
                      <a:pt x="412" y="482"/>
                      <a:pt x="412" y="482"/>
                    </a:cubicBezTo>
                    <a:cubicBezTo>
                      <a:pt x="467" y="567"/>
                      <a:pt x="467" y="567"/>
                      <a:pt x="467" y="567"/>
                    </a:cubicBezTo>
                    <a:cubicBezTo>
                      <a:pt x="0" y="567"/>
                      <a:pt x="0" y="567"/>
                      <a:pt x="0" y="567"/>
                    </a:cubicBezTo>
                    <a:cubicBezTo>
                      <a:pt x="0" y="567"/>
                      <a:pt x="0" y="457"/>
                      <a:pt x="0" y="227"/>
                    </a:cubicBezTo>
                    <a:cubicBezTo>
                      <a:pt x="0" y="106"/>
                      <a:pt x="146" y="38"/>
                      <a:pt x="284" y="0"/>
                    </a:cubicBezTo>
                    <a:cubicBezTo>
                      <a:pt x="324" y="84"/>
                      <a:pt x="406" y="144"/>
                      <a:pt x="503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96"/>
              <p:cNvSpPr>
                <a:spLocks/>
              </p:cNvSpPr>
              <p:nvPr/>
            </p:nvSpPr>
            <p:spPr bwMode="auto">
              <a:xfrm>
                <a:off x="4629151" y="1246188"/>
                <a:ext cx="390525" cy="398463"/>
              </a:xfrm>
              <a:custGeom>
                <a:avLst/>
                <a:gdLst>
                  <a:gd name="T0" fmla="*/ 96 w 104"/>
                  <a:gd name="T1" fmla="*/ 56 h 106"/>
                  <a:gd name="T2" fmla="*/ 104 w 104"/>
                  <a:gd name="T3" fmla="*/ 76 h 106"/>
                  <a:gd name="T4" fmla="*/ 96 w 104"/>
                  <a:gd name="T5" fmla="*/ 95 h 106"/>
                  <a:gd name="T6" fmla="*/ 56 w 104"/>
                  <a:gd name="T7" fmla="*/ 95 h 106"/>
                  <a:gd name="T8" fmla="*/ 11 w 104"/>
                  <a:gd name="T9" fmla="*/ 50 h 106"/>
                  <a:gd name="T10" fmla="*/ 11 w 104"/>
                  <a:gd name="T11" fmla="*/ 11 h 106"/>
                  <a:gd name="T12" fmla="*/ 50 w 104"/>
                  <a:gd name="T13" fmla="*/ 11 h 106"/>
                  <a:gd name="T14" fmla="*/ 96 w 104"/>
                  <a:gd name="T15" fmla="*/ 5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4" h="106">
                    <a:moveTo>
                      <a:pt x="96" y="56"/>
                    </a:moveTo>
                    <a:cubicBezTo>
                      <a:pt x="101" y="61"/>
                      <a:pt x="104" y="69"/>
                      <a:pt x="104" y="76"/>
                    </a:cubicBezTo>
                    <a:cubicBezTo>
                      <a:pt x="104" y="83"/>
                      <a:pt x="101" y="90"/>
                      <a:pt x="96" y="95"/>
                    </a:cubicBezTo>
                    <a:cubicBezTo>
                      <a:pt x="85" y="106"/>
                      <a:pt x="67" y="106"/>
                      <a:pt x="56" y="95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0" y="39"/>
                      <a:pt x="0" y="22"/>
                      <a:pt x="11" y="11"/>
                    </a:cubicBezTo>
                    <a:cubicBezTo>
                      <a:pt x="22" y="0"/>
                      <a:pt x="40" y="0"/>
                      <a:pt x="50" y="11"/>
                    </a:cubicBezTo>
                    <a:lnTo>
                      <a:pt x="96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97"/>
              <p:cNvSpPr>
                <a:spLocks/>
              </p:cNvSpPr>
              <p:nvPr/>
            </p:nvSpPr>
            <p:spPr bwMode="auto">
              <a:xfrm>
                <a:off x="4176713" y="2328863"/>
                <a:ext cx="452438" cy="209550"/>
              </a:xfrm>
              <a:custGeom>
                <a:avLst/>
                <a:gdLst>
                  <a:gd name="T0" fmla="*/ 92 w 120"/>
                  <a:gd name="T1" fmla="*/ 0 h 56"/>
                  <a:gd name="T2" fmla="*/ 120 w 120"/>
                  <a:gd name="T3" fmla="*/ 28 h 56"/>
                  <a:gd name="T4" fmla="*/ 92 w 120"/>
                  <a:gd name="T5" fmla="*/ 56 h 56"/>
                  <a:gd name="T6" fmla="*/ 28 w 120"/>
                  <a:gd name="T7" fmla="*/ 56 h 56"/>
                  <a:gd name="T8" fmla="*/ 0 w 120"/>
                  <a:gd name="T9" fmla="*/ 28 h 56"/>
                  <a:gd name="T10" fmla="*/ 8 w 120"/>
                  <a:gd name="T11" fmla="*/ 8 h 56"/>
                  <a:gd name="T12" fmla="*/ 28 w 120"/>
                  <a:gd name="T13" fmla="*/ 0 h 56"/>
                  <a:gd name="T14" fmla="*/ 92 w 120"/>
                  <a:gd name="T1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56">
                    <a:moveTo>
                      <a:pt x="92" y="0"/>
                    </a:moveTo>
                    <a:cubicBezTo>
                      <a:pt x="107" y="0"/>
                      <a:pt x="120" y="12"/>
                      <a:pt x="120" y="28"/>
                    </a:cubicBezTo>
                    <a:cubicBezTo>
                      <a:pt x="120" y="43"/>
                      <a:pt x="107" y="56"/>
                      <a:pt x="92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13" y="56"/>
                      <a:pt x="0" y="43"/>
                      <a:pt x="0" y="28"/>
                    </a:cubicBezTo>
                    <a:cubicBezTo>
                      <a:pt x="0" y="20"/>
                      <a:pt x="3" y="13"/>
                      <a:pt x="8" y="8"/>
                    </a:cubicBezTo>
                    <a:cubicBezTo>
                      <a:pt x="13" y="3"/>
                      <a:pt x="20" y="0"/>
                      <a:pt x="28" y="0"/>
                    </a:cubicBezTo>
                    <a:lnTo>
                      <a:pt x="9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19" name="直接连接符 18"/>
            <p:cNvCxnSpPr>
              <a:stCxn id="27" idx="3"/>
            </p:cNvCxnSpPr>
            <p:nvPr/>
          </p:nvCxnSpPr>
          <p:spPr>
            <a:xfrm>
              <a:off x="1076465" y="3808443"/>
              <a:ext cx="2570469" cy="0"/>
            </a:xfrm>
            <a:prstGeom prst="line">
              <a:avLst/>
            </a:prstGeom>
            <a:grpFill/>
            <a:ln w="1905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7661106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9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945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荣誉时刻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09580" y="1621673"/>
            <a:ext cx="1883791" cy="504056"/>
            <a:chOff x="5735166" y="1628800"/>
            <a:chExt cx="1883791" cy="50405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ln w="19050">
              <a:solidFill>
                <a:srgbClr val="CEE7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五边形 4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2011</a:t>
              </a: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年</a:t>
              </a:r>
            </a:p>
          </p:txBody>
        </p:sp>
        <p:sp>
          <p:nvSpPr>
            <p:cNvPr id="6" name="燕尾形 5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solidFill>
              <a:srgbClr val="7FC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125804" y="1679085"/>
            <a:ext cx="309634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输入内容，或复制内容后右键选择只保留文本粘贴内容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。输入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内容。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109580" y="2481935"/>
            <a:ext cx="1883791" cy="504056"/>
            <a:chOff x="5735166" y="1628800"/>
            <a:chExt cx="1883791" cy="504056"/>
          </a:xfrm>
          <a:solidFill>
            <a:schemeClr val="accent5">
              <a:lumMod val="75000"/>
            </a:schemeClr>
          </a:solidFill>
        </p:grpSpPr>
        <p:cxnSp>
          <p:nvCxnSpPr>
            <p:cNvPr id="9" name="直接连接符 8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grpFill/>
            <a:ln w="19050">
              <a:solidFill>
                <a:srgbClr val="CEE7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五边形 9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latin typeface="微软雅黑" pitchFamily="34" charset="-122"/>
                  <a:ea typeface="微软雅黑" pitchFamily="34" charset="-122"/>
                </a:rPr>
                <a:t>2013</a:t>
              </a:r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solidFill>
              <a:srgbClr val="7FC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125804" y="2461493"/>
            <a:ext cx="309634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输入内容，或复制内容后右键选择只保留文本粘贴内容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。输入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内容。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112335" y="3378448"/>
            <a:ext cx="1883791" cy="504056"/>
            <a:chOff x="5735166" y="1628800"/>
            <a:chExt cx="1883791" cy="504056"/>
          </a:xfrm>
          <a:solidFill>
            <a:srgbClr val="0070C0"/>
          </a:solidFill>
        </p:grpSpPr>
        <p:cxnSp>
          <p:nvCxnSpPr>
            <p:cNvPr id="14" name="直接连接符 13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grpFill/>
            <a:ln w="19050">
              <a:solidFill>
                <a:srgbClr val="CEE7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五边形 14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latin typeface="微软雅黑" pitchFamily="34" charset="-122"/>
                  <a:ea typeface="微软雅黑" pitchFamily="34" charset="-122"/>
                </a:rPr>
                <a:t>2015</a:t>
              </a:r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燕尾形 15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solidFill>
              <a:srgbClr val="7FC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128559" y="3358006"/>
            <a:ext cx="309634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输入内容，或复制内容后右键选择只保留文本粘贴内容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。输入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内容。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109580" y="4285969"/>
            <a:ext cx="1883791" cy="504056"/>
            <a:chOff x="5735166" y="1628800"/>
            <a:chExt cx="1883791" cy="504056"/>
          </a:xfrm>
          <a:solidFill>
            <a:srgbClr val="E46C0A"/>
          </a:solidFill>
        </p:grpSpPr>
        <p:cxnSp>
          <p:nvCxnSpPr>
            <p:cNvPr id="19" name="直接连接符 18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grpFill/>
            <a:ln w="19050">
              <a:solidFill>
                <a:srgbClr val="CEE7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五边形 19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latin typeface="微软雅黑" pitchFamily="34" charset="-122"/>
                  <a:ea typeface="微软雅黑" pitchFamily="34" charset="-122"/>
                </a:rPr>
                <a:t>2016</a:t>
              </a:r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燕尾形 20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solidFill>
              <a:srgbClr val="7FC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125804" y="4265527"/>
            <a:ext cx="309634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输入内容，或复制内容后右键选择只保留文本粘贴内容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。输入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内容。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109580" y="5205465"/>
            <a:ext cx="1883791" cy="504056"/>
            <a:chOff x="5735166" y="1628800"/>
            <a:chExt cx="1883791" cy="504056"/>
          </a:xfrm>
          <a:solidFill>
            <a:srgbClr val="EAB200"/>
          </a:solidFill>
        </p:grpSpPr>
        <p:cxnSp>
          <p:nvCxnSpPr>
            <p:cNvPr id="24" name="直接连接符 23"/>
            <p:cNvCxnSpPr/>
            <p:nvPr/>
          </p:nvCxnSpPr>
          <p:spPr>
            <a:xfrm>
              <a:off x="7160988" y="1880828"/>
              <a:ext cx="360040" cy="0"/>
            </a:xfrm>
            <a:prstGeom prst="line">
              <a:avLst/>
            </a:prstGeom>
            <a:grpFill/>
            <a:ln w="19050">
              <a:solidFill>
                <a:srgbClr val="CEE7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五边形 24"/>
            <p:cNvSpPr/>
            <p:nvPr/>
          </p:nvSpPr>
          <p:spPr>
            <a:xfrm>
              <a:off x="5735166" y="1628800"/>
              <a:ext cx="1440160" cy="504056"/>
            </a:xfrm>
            <a:prstGeom prst="homePlat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latin typeface="微软雅黑" pitchFamily="34" charset="-122"/>
                  <a:ea typeface="微软雅黑" pitchFamily="34" charset="-122"/>
                </a:rPr>
                <a:t>2017</a:t>
              </a:r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燕尾形 25"/>
            <p:cNvSpPr/>
            <p:nvPr/>
          </p:nvSpPr>
          <p:spPr>
            <a:xfrm>
              <a:off x="7423099" y="1796075"/>
              <a:ext cx="195858" cy="169506"/>
            </a:xfrm>
            <a:prstGeom prst="chevron">
              <a:avLst/>
            </a:prstGeom>
            <a:solidFill>
              <a:srgbClr val="7FC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125804" y="5185023"/>
            <a:ext cx="309634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输入内容，或复制内容后右键选择只保留文本粘贴内容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。输入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内容。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Oval 8"/>
          <p:cNvSpPr>
            <a:spLocks noChangeAspect="1" noChangeArrowheads="1"/>
          </p:cNvSpPr>
          <p:nvPr/>
        </p:nvSpPr>
        <p:spPr bwMode="auto">
          <a:xfrm>
            <a:off x="3772057" y="3641701"/>
            <a:ext cx="1514993" cy="1518339"/>
          </a:xfrm>
          <a:prstGeom prst="flowChartDecision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noFill/>
          </a:ln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zh-CN" altLang="en-US" sz="200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Oval 8"/>
          <p:cNvSpPr>
            <a:spLocks noChangeAspect="1" noChangeArrowheads="1"/>
          </p:cNvSpPr>
          <p:nvPr/>
        </p:nvSpPr>
        <p:spPr bwMode="auto">
          <a:xfrm>
            <a:off x="2451945" y="2231194"/>
            <a:ext cx="1930861" cy="1935127"/>
          </a:xfrm>
          <a:prstGeom prst="flowChartDecision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>
            <a:noFill/>
          </a:ln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zh-CN" altLang="en-US" sz="200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Oval 8"/>
          <p:cNvSpPr>
            <a:spLocks noChangeAspect="1" noChangeArrowheads="1"/>
          </p:cNvSpPr>
          <p:nvPr/>
        </p:nvSpPr>
        <p:spPr bwMode="auto">
          <a:xfrm>
            <a:off x="817190" y="3508435"/>
            <a:ext cx="2750936" cy="2757013"/>
          </a:xfrm>
          <a:prstGeom prst="flowChartDecision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>
            <a:noFill/>
          </a:ln>
          <a:effectLst>
            <a:outerShdw blurRad="152400" dist="63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zh-CN" altLang="en-US" sz="200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186157" y="1071657"/>
            <a:ext cx="2015915" cy="1970701"/>
            <a:chOff x="766614" y="1733383"/>
            <a:chExt cx="2015915" cy="1970701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2" name="流程图: 决策 31"/>
            <p:cNvSpPr/>
            <p:nvPr/>
          </p:nvSpPr>
          <p:spPr>
            <a:xfrm>
              <a:off x="766614" y="1733383"/>
              <a:ext cx="2015915" cy="1970701"/>
            </a:xfrm>
            <a:prstGeom prst="flowChartDecision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Freeform 464"/>
            <p:cNvSpPr>
              <a:spLocks noEditPoints="1"/>
            </p:cNvSpPr>
            <p:nvPr/>
          </p:nvSpPr>
          <p:spPr bwMode="auto">
            <a:xfrm>
              <a:off x="1343720" y="2312414"/>
              <a:ext cx="861702" cy="950083"/>
            </a:xfrm>
            <a:custGeom>
              <a:avLst/>
              <a:gdLst>
                <a:gd name="T0" fmla="*/ 35 w 117"/>
                <a:gd name="T1" fmla="*/ 114 h 129"/>
                <a:gd name="T2" fmla="*/ 46 w 117"/>
                <a:gd name="T3" fmla="*/ 101 h 129"/>
                <a:gd name="T4" fmla="*/ 51 w 117"/>
                <a:gd name="T5" fmla="*/ 87 h 129"/>
                <a:gd name="T6" fmla="*/ 48 w 117"/>
                <a:gd name="T7" fmla="*/ 79 h 129"/>
                <a:gd name="T8" fmla="*/ 72 w 117"/>
                <a:gd name="T9" fmla="*/ 87 h 129"/>
                <a:gd name="T10" fmla="*/ 68 w 117"/>
                <a:gd name="T11" fmla="*/ 87 h 129"/>
                <a:gd name="T12" fmla="*/ 73 w 117"/>
                <a:gd name="T13" fmla="*/ 101 h 129"/>
                <a:gd name="T14" fmla="*/ 86 w 117"/>
                <a:gd name="T15" fmla="*/ 114 h 129"/>
                <a:gd name="T16" fmla="*/ 97 w 117"/>
                <a:gd name="T17" fmla="*/ 129 h 129"/>
                <a:gd name="T18" fmla="*/ 22 w 117"/>
                <a:gd name="T19" fmla="*/ 114 h 129"/>
                <a:gd name="T20" fmla="*/ 35 w 117"/>
                <a:gd name="T21" fmla="*/ 114 h 129"/>
                <a:gd name="T22" fmla="*/ 46 w 117"/>
                <a:gd name="T23" fmla="*/ 61 h 129"/>
                <a:gd name="T24" fmla="*/ 44 w 117"/>
                <a:gd name="T25" fmla="*/ 66 h 129"/>
                <a:gd name="T26" fmla="*/ 37 w 117"/>
                <a:gd name="T27" fmla="*/ 61 h 129"/>
                <a:gd name="T28" fmla="*/ 33 w 117"/>
                <a:gd name="T29" fmla="*/ 55 h 129"/>
                <a:gd name="T30" fmla="*/ 33 w 117"/>
                <a:gd name="T31" fmla="*/ 54 h 129"/>
                <a:gd name="T32" fmla="*/ 39 w 117"/>
                <a:gd name="T33" fmla="*/ 33 h 129"/>
                <a:gd name="T34" fmla="*/ 42 w 117"/>
                <a:gd name="T35" fmla="*/ 11 h 129"/>
                <a:gd name="T36" fmla="*/ 48 w 117"/>
                <a:gd name="T37" fmla="*/ 11 h 129"/>
                <a:gd name="T38" fmla="*/ 24 w 117"/>
                <a:gd name="T39" fmla="*/ 19 h 129"/>
                <a:gd name="T40" fmla="*/ 9 w 117"/>
                <a:gd name="T41" fmla="*/ 13 h 129"/>
                <a:gd name="T42" fmla="*/ 13 w 117"/>
                <a:gd name="T43" fmla="*/ 24 h 129"/>
                <a:gd name="T44" fmla="*/ 16 w 117"/>
                <a:gd name="T45" fmla="*/ 33 h 129"/>
                <a:gd name="T46" fmla="*/ 29 w 117"/>
                <a:gd name="T47" fmla="*/ 46 h 129"/>
                <a:gd name="T48" fmla="*/ 33 w 117"/>
                <a:gd name="T49" fmla="*/ 30 h 129"/>
                <a:gd name="T50" fmla="*/ 35 w 117"/>
                <a:gd name="T51" fmla="*/ 13 h 129"/>
                <a:gd name="T52" fmla="*/ 31 w 117"/>
                <a:gd name="T53" fmla="*/ 21 h 129"/>
                <a:gd name="T54" fmla="*/ 24 w 117"/>
                <a:gd name="T55" fmla="*/ 6 h 129"/>
                <a:gd name="T56" fmla="*/ 0 w 117"/>
                <a:gd name="T57" fmla="*/ 6 h 129"/>
                <a:gd name="T58" fmla="*/ 2 w 117"/>
                <a:gd name="T59" fmla="*/ 11 h 129"/>
                <a:gd name="T60" fmla="*/ 11 w 117"/>
                <a:gd name="T61" fmla="*/ 37 h 129"/>
                <a:gd name="T62" fmla="*/ 18 w 117"/>
                <a:gd name="T63" fmla="*/ 46 h 129"/>
                <a:gd name="T64" fmla="*/ 27 w 117"/>
                <a:gd name="T65" fmla="*/ 54 h 129"/>
                <a:gd name="T66" fmla="*/ 26 w 117"/>
                <a:gd name="T67" fmla="*/ 57 h 129"/>
                <a:gd name="T68" fmla="*/ 39 w 117"/>
                <a:gd name="T69" fmla="*/ 72 h 129"/>
                <a:gd name="T70" fmla="*/ 59 w 117"/>
                <a:gd name="T71" fmla="*/ 76 h 129"/>
                <a:gd name="T72" fmla="*/ 79 w 117"/>
                <a:gd name="T73" fmla="*/ 72 h 129"/>
                <a:gd name="T74" fmla="*/ 94 w 117"/>
                <a:gd name="T75" fmla="*/ 57 h 129"/>
                <a:gd name="T76" fmla="*/ 90 w 117"/>
                <a:gd name="T77" fmla="*/ 54 h 129"/>
                <a:gd name="T78" fmla="*/ 99 w 117"/>
                <a:gd name="T79" fmla="*/ 46 h 129"/>
                <a:gd name="T80" fmla="*/ 106 w 117"/>
                <a:gd name="T81" fmla="*/ 37 h 129"/>
                <a:gd name="T82" fmla="*/ 116 w 117"/>
                <a:gd name="T83" fmla="*/ 11 h 129"/>
                <a:gd name="T84" fmla="*/ 112 w 117"/>
                <a:gd name="T85" fmla="*/ 6 h 129"/>
                <a:gd name="T86" fmla="*/ 94 w 117"/>
                <a:gd name="T87" fmla="*/ 6 h 129"/>
                <a:gd name="T88" fmla="*/ 79 w 117"/>
                <a:gd name="T89" fmla="*/ 0 h 129"/>
                <a:gd name="T90" fmla="*/ 20 w 117"/>
                <a:gd name="T91" fmla="*/ 0 h 129"/>
                <a:gd name="T92" fmla="*/ 24 w 117"/>
                <a:gd name="T93" fmla="*/ 6 h 129"/>
                <a:gd name="T94" fmla="*/ 84 w 117"/>
                <a:gd name="T95" fmla="*/ 13 h 129"/>
                <a:gd name="T96" fmla="*/ 94 w 117"/>
                <a:gd name="T97" fmla="*/ 19 h 129"/>
                <a:gd name="T98" fmla="*/ 108 w 117"/>
                <a:gd name="T99" fmla="*/ 13 h 129"/>
                <a:gd name="T100" fmla="*/ 105 w 117"/>
                <a:gd name="T101" fmla="*/ 24 h 129"/>
                <a:gd name="T102" fmla="*/ 101 w 117"/>
                <a:gd name="T103" fmla="*/ 33 h 129"/>
                <a:gd name="T104" fmla="*/ 88 w 117"/>
                <a:gd name="T105" fmla="*/ 46 h 129"/>
                <a:gd name="T106" fmla="*/ 84 w 117"/>
                <a:gd name="T107" fmla="*/ 30 h 129"/>
                <a:gd name="T108" fmla="*/ 84 w 117"/>
                <a:gd name="T109" fmla="*/ 13 h 129"/>
                <a:gd name="T110" fmla="*/ 84 w 117"/>
                <a:gd name="T111" fmla="*/ 1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129">
                  <a:moveTo>
                    <a:pt x="35" y="114"/>
                  </a:moveTo>
                  <a:lnTo>
                    <a:pt x="35" y="114"/>
                  </a:lnTo>
                  <a:lnTo>
                    <a:pt x="40" y="109"/>
                  </a:lnTo>
                  <a:lnTo>
                    <a:pt x="46" y="101"/>
                  </a:lnTo>
                  <a:lnTo>
                    <a:pt x="50" y="94"/>
                  </a:lnTo>
                  <a:lnTo>
                    <a:pt x="51" y="87"/>
                  </a:lnTo>
                  <a:lnTo>
                    <a:pt x="48" y="87"/>
                  </a:lnTo>
                  <a:lnTo>
                    <a:pt x="48" y="79"/>
                  </a:lnTo>
                  <a:lnTo>
                    <a:pt x="72" y="79"/>
                  </a:lnTo>
                  <a:lnTo>
                    <a:pt x="72" y="87"/>
                  </a:lnTo>
                  <a:lnTo>
                    <a:pt x="68" y="87"/>
                  </a:lnTo>
                  <a:lnTo>
                    <a:pt x="68" y="87"/>
                  </a:lnTo>
                  <a:lnTo>
                    <a:pt x="70" y="94"/>
                  </a:lnTo>
                  <a:lnTo>
                    <a:pt x="73" y="101"/>
                  </a:lnTo>
                  <a:lnTo>
                    <a:pt x="79" y="109"/>
                  </a:lnTo>
                  <a:lnTo>
                    <a:pt x="86" y="114"/>
                  </a:lnTo>
                  <a:lnTo>
                    <a:pt x="97" y="114"/>
                  </a:lnTo>
                  <a:lnTo>
                    <a:pt x="97" y="129"/>
                  </a:lnTo>
                  <a:lnTo>
                    <a:pt x="22" y="129"/>
                  </a:lnTo>
                  <a:lnTo>
                    <a:pt x="22" y="114"/>
                  </a:lnTo>
                  <a:lnTo>
                    <a:pt x="35" y="114"/>
                  </a:lnTo>
                  <a:lnTo>
                    <a:pt x="35" y="114"/>
                  </a:lnTo>
                  <a:close/>
                  <a:moveTo>
                    <a:pt x="48" y="11"/>
                  </a:moveTo>
                  <a:lnTo>
                    <a:pt x="46" y="61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37" y="61"/>
                  </a:lnTo>
                  <a:lnTo>
                    <a:pt x="37" y="61"/>
                  </a:lnTo>
                  <a:lnTo>
                    <a:pt x="35" y="59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2" y="11"/>
                  </a:lnTo>
                  <a:lnTo>
                    <a:pt x="48" y="11"/>
                  </a:lnTo>
                  <a:lnTo>
                    <a:pt x="48" y="11"/>
                  </a:lnTo>
                  <a:close/>
                  <a:moveTo>
                    <a:pt x="31" y="21"/>
                  </a:moveTo>
                  <a:lnTo>
                    <a:pt x="24" y="19"/>
                  </a:lnTo>
                  <a:lnTo>
                    <a:pt x="24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3" y="24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22" y="39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33" y="30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3" y="13"/>
                  </a:lnTo>
                  <a:lnTo>
                    <a:pt x="31" y="21"/>
                  </a:lnTo>
                  <a:lnTo>
                    <a:pt x="31" y="21"/>
                  </a:lnTo>
                  <a:close/>
                  <a:moveTo>
                    <a:pt x="24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5" y="24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8" y="46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31" y="66"/>
                  </a:lnTo>
                  <a:lnTo>
                    <a:pt x="39" y="72"/>
                  </a:lnTo>
                  <a:lnTo>
                    <a:pt x="50" y="76"/>
                  </a:lnTo>
                  <a:lnTo>
                    <a:pt x="59" y="76"/>
                  </a:lnTo>
                  <a:lnTo>
                    <a:pt x="70" y="76"/>
                  </a:lnTo>
                  <a:lnTo>
                    <a:pt x="79" y="72"/>
                  </a:lnTo>
                  <a:lnTo>
                    <a:pt x="86" y="66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0" y="54"/>
                  </a:lnTo>
                  <a:lnTo>
                    <a:pt x="90" y="54"/>
                  </a:lnTo>
                  <a:lnTo>
                    <a:pt x="99" y="46"/>
                  </a:lnTo>
                  <a:lnTo>
                    <a:pt x="106" y="37"/>
                  </a:lnTo>
                  <a:lnTo>
                    <a:pt x="106" y="37"/>
                  </a:lnTo>
                  <a:lnTo>
                    <a:pt x="112" y="24"/>
                  </a:lnTo>
                  <a:lnTo>
                    <a:pt x="116" y="11"/>
                  </a:lnTo>
                  <a:lnTo>
                    <a:pt x="117" y="6"/>
                  </a:lnTo>
                  <a:lnTo>
                    <a:pt x="112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7" y="0"/>
                  </a:lnTo>
                  <a:lnTo>
                    <a:pt x="79" y="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6"/>
                  </a:lnTo>
                  <a:lnTo>
                    <a:pt x="24" y="6"/>
                  </a:lnTo>
                  <a:close/>
                  <a:moveTo>
                    <a:pt x="84" y="13"/>
                  </a:moveTo>
                  <a:lnTo>
                    <a:pt x="88" y="21"/>
                  </a:lnTo>
                  <a:lnTo>
                    <a:pt x="94" y="19"/>
                  </a:lnTo>
                  <a:lnTo>
                    <a:pt x="94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5" y="24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95" y="39"/>
                  </a:lnTo>
                  <a:lnTo>
                    <a:pt x="88" y="46"/>
                  </a:lnTo>
                  <a:lnTo>
                    <a:pt x="88" y="46"/>
                  </a:lnTo>
                  <a:lnTo>
                    <a:pt x="84" y="30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202072" y="5026051"/>
            <a:ext cx="1157483" cy="1204311"/>
            <a:chOff x="3799767" y="4888985"/>
            <a:chExt cx="1157483" cy="1204311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5" name="流程图: 决策 34"/>
            <p:cNvSpPr/>
            <p:nvPr/>
          </p:nvSpPr>
          <p:spPr>
            <a:xfrm>
              <a:off x="3799767" y="4888985"/>
              <a:ext cx="1157483" cy="1204311"/>
            </a:xfrm>
            <a:prstGeom prst="flowChartDecision">
              <a:avLst/>
            </a:prstGeom>
            <a:solidFill>
              <a:srgbClr val="CEE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Freeform 452"/>
            <p:cNvSpPr>
              <a:spLocks noEditPoints="1"/>
            </p:cNvSpPr>
            <p:nvPr/>
          </p:nvSpPr>
          <p:spPr bwMode="auto">
            <a:xfrm>
              <a:off x="4142570" y="5264845"/>
              <a:ext cx="526975" cy="471696"/>
            </a:xfrm>
            <a:custGeom>
              <a:avLst/>
              <a:gdLst>
                <a:gd name="T0" fmla="*/ 88 w 143"/>
                <a:gd name="T1" fmla="*/ 20 h 128"/>
                <a:gd name="T2" fmla="*/ 94 w 143"/>
                <a:gd name="T3" fmla="*/ 25 h 128"/>
                <a:gd name="T4" fmla="*/ 130 w 143"/>
                <a:gd name="T5" fmla="*/ 35 h 128"/>
                <a:gd name="T6" fmla="*/ 136 w 143"/>
                <a:gd name="T7" fmla="*/ 31 h 128"/>
                <a:gd name="T8" fmla="*/ 141 w 143"/>
                <a:gd name="T9" fmla="*/ 38 h 128"/>
                <a:gd name="T10" fmla="*/ 141 w 143"/>
                <a:gd name="T11" fmla="*/ 49 h 128"/>
                <a:gd name="T12" fmla="*/ 138 w 143"/>
                <a:gd name="T13" fmla="*/ 58 h 128"/>
                <a:gd name="T14" fmla="*/ 130 w 143"/>
                <a:gd name="T15" fmla="*/ 62 h 128"/>
                <a:gd name="T16" fmla="*/ 99 w 143"/>
                <a:gd name="T17" fmla="*/ 53 h 128"/>
                <a:gd name="T18" fmla="*/ 90 w 143"/>
                <a:gd name="T19" fmla="*/ 57 h 128"/>
                <a:gd name="T20" fmla="*/ 83 w 143"/>
                <a:gd name="T21" fmla="*/ 64 h 128"/>
                <a:gd name="T22" fmla="*/ 86 w 143"/>
                <a:gd name="T23" fmla="*/ 75 h 128"/>
                <a:gd name="T24" fmla="*/ 81 w 143"/>
                <a:gd name="T25" fmla="*/ 79 h 128"/>
                <a:gd name="T26" fmla="*/ 75 w 143"/>
                <a:gd name="T27" fmla="*/ 84 h 128"/>
                <a:gd name="T28" fmla="*/ 61 w 143"/>
                <a:gd name="T29" fmla="*/ 128 h 128"/>
                <a:gd name="T30" fmla="*/ 46 w 143"/>
                <a:gd name="T31" fmla="*/ 128 h 128"/>
                <a:gd name="T32" fmla="*/ 50 w 143"/>
                <a:gd name="T33" fmla="*/ 75 h 128"/>
                <a:gd name="T34" fmla="*/ 50 w 143"/>
                <a:gd name="T35" fmla="*/ 64 h 128"/>
                <a:gd name="T36" fmla="*/ 46 w 143"/>
                <a:gd name="T37" fmla="*/ 55 h 128"/>
                <a:gd name="T38" fmla="*/ 39 w 143"/>
                <a:gd name="T39" fmla="*/ 46 h 128"/>
                <a:gd name="T40" fmla="*/ 13 w 143"/>
                <a:gd name="T41" fmla="*/ 44 h 128"/>
                <a:gd name="T42" fmla="*/ 4 w 143"/>
                <a:gd name="T43" fmla="*/ 40 h 128"/>
                <a:gd name="T44" fmla="*/ 0 w 143"/>
                <a:gd name="T45" fmla="*/ 27 h 128"/>
                <a:gd name="T46" fmla="*/ 4 w 143"/>
                <a:gd name="T47" fmla="*/ 13 h 128"/>
                <a:gd name="T48" fmla="*/ 13 w 143"/>
                <a:gd name="T49" fmla="*/ 2 h 128"/>
                <a:gd name="T50" fmla="*/ 22 w 143"/>
                <a:gd name="T51" fmla="*/ 3 h 128"/>
                <a:gd name="T52" fmla="*/ 103 w 143"/>
                <a:gd name="T53" fmla="*/ 36 h 128"/>
                <a:gd name="T54" fmla="*/ 128 w 143"/>
                <a:gd name="T55" fmla="*/ 38 h 128"/>
                <a:gd name="T56" fmla="*/ 103 w 143"/>
                <a:gd name="T57" fmla="*/ 36 h 128"/>
                <a:gd name="T58" fmla="*/ 84 w 143"/>
                <a:gd name="T59" fmla="*/ 25 h 128"/>
                <a:gd name="T60" fmla="*/ 26 w 143"/>
                <a:gd name="T61" fmla="*/ 14 h 128"/>
                <a:gd name="T62" fmla="*/ 79 w 143"/>
                <a:gd name="T63" fmla="*/ 31 h 128"/>
                <a:gd name="T64" fmla="*/ 84 w 143"/>
                <a:gd name="T65" fmla="*/ 25 h 128"/>
                <a:gd name="T66" fmla="*/ 94 w 143"/>
                <a:gd name="T67" fmla="*/ 35 h 128"/>
                <a:gd name="T68" fmla="*/ 86 w 143"/>
                <a:gd name="T69" fmla="*/ 35 h 128"/>
                <a:gd name="T70" fmla="*/ 84 w 143"/>
                <a:gd name="T71" fmla="*/ 40 h 128"/>
                <a:gd name="T72" fmla="*/ 90 w 143"/>
                <a:gd name="T73" fmla="*/ 47 h 128"/>
                <a:gd name="T74" fmla="*/ 94 w 143"/>
                <a:gd name="T75" fmla="*/ 46 h 128"/>
                <a:gd name="T76" fmla="*/ 94 w 143"/>
                <a:gd name="T77" fmla="*/ 35 h 128"/>
                <a:gd name="T78" fmla="*/ 134 w 143"/>
                <a:gd name="T79" fmla="*/ 36 h 128"/>
                <a:gd name="T80" fmla="*/ 132 w 143"/>
                <a:gd name="T81" fmla="*/ 53 h 128"/>
                <a:gd name="T82" fmla="*/ 132 w 143"/>
                <a:gd name="T83" fmla="*/ 58 h 128"/>
                <a:gd name="T84" fmla="*/ 134 w 143"/>
                <a:gd name="T85" fmla="*/ 57 h 128"/>
                <a:gd name="T86" fmla="*/ 138 w 143"/>
                <a:gd name="T87" fmla="*/ 38 h 128"/>
                <a:gd name="T88" fmla="*/ 136 w 143"/>
                <a:gd name="T89" fmla="*/ 36 h 128"/>
                <a:gd name="T90" fmla="*/ 134 w 143"/>
                <a:gd name="T91" fmla="*/ 36 h 128"/>
                <a:gd name="T92" fmla="*/ 18 w 143"/>
                <a:gd name="T93" fmla="*/ 9 h 128"/>
                <a:gd name="T94" fmla="*/ 15 w 143"/>
                <a:gd name="T95" fmla="*/ 7 h 128"/>
                <a:gd name="T96" fmla="*/ 9 w 143"/>
                <a:gd name="T97" fmla="*/ 14 h 128"/>
                <a:gd name="T98" fmla="*/ 7 w 143"/>
                <a:gd name="T99" fmla="*/ 27 h 128"/>
                <a:gd name="T100" fmla="*/ 9 w 143"/>
                <a:gd name="T101" fmla="*/ 36 h 128"/>
                <a:gd name="T102" fmla="*/ 13 w 143"/>
                <a:gd name="T103" fmla="*/ 36 h 128"/>
                <a:gd name="T104" fmla="*/ 16 w 143"/>
                <a:gd name="T105" fmla="*/ 29 h 128"/>
                <a:gd name="T106" fmla="*/ 20 w 143"/>
                <a:gd name="T107" fmla="*/ 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3" h="128">
                  <a:moveTo>
                    <a:pt x="26" y="9"/>
                  </a:moveTo>
                  <a:lnTo>
                    <a:pt x="88" y="20"/>
                  </a:lnTo>
                  <a:lnTo>
                    <a:pt x="88" y="20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4" y="25"/>
                  </a:lnTo>
                  <a:lnTo>
                    <a:pt x="97" y="27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2" y="33"/>
                  </a:lnTo>
                  <a:lnTo>
                    <a:pt x="136" y="31"/>
                  </a:lnTo>
                  <a:lnTo>
                    <a:pt x="136" y="31"/>
                  </a:lnTo>
                  <a:lnTo>
                    <a:pt x="139" y="35"/>
                  </a:lnTo>
                  <a:lnTo>
                    <a:pt x="141" y="38"/>
                  </a:lnTo>
                  <a:lnTo>
                    <a:pt x="141" y="38"/>
                  </a:lnTo>
                  <a:lnTo>
                    <a:pt x="143" y="44"/>
                  </a:lnTo>
                  <a:lnTo>
                    <a:pt x="141" y="49"/>
                  </a:lnTo>
                  <a:lnTo>
                    <a:pt x="141" y="49"/>
                  </a:lnTo>
                  <a:lnTo>
                    <a:pt x="141" y="55"/>
                  </a:lnTo>
                  <a:lnTo>
                    <a:pt x="138" y="58"/>
                  </a:lnTo>
                  <a:lnTo>
                    <a:pt x="138" y="58"/>
                  </a:lnTo>
                  <a:lnTo>
                    <a:pt x="134" y="6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7" y="60"/>
                  </a:lnTo>
                  <a:lnTo>
                    <a:pt x="125" y="58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95" y="55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83" y="55"/>
                  </a:lnTo>
                  <a:lnTo>
                    <a:pt x="83" y="64"/>
                  </a:lnTo>
                  <a:lnTo>
                    <a:pt x="86" y="64"/>
                  </a:lnTo>
                  <a:lnTo>
                    <a:pt x="86" y="69"/>
                  </a:lnTo>
                  <a:lnTo>
                    <a:pt x="86" y="75"/>
                  </a:lnTo>
                  <a:lnTo>
                    <a:pt x="81" y="75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94" y="128"/>
                  </a:lnTo>
                  <a:lnTo>
                    <a:pt x="84" y="128"/>
                  </a:lnTo>
                  <a:lnTo>
                    <a:pt x="75" y="84"/>
                  </a:lnTo>
                  <a:lnTo>
                    <a:pt x="72" y="84"/>
                  </a:lnTo>
                  <a:lnTo>
                    <a:pt x="72" y="128"/>
                  </a:lnTo>
                  <a:lnTo>
                    <a:pt x="61" y="128"/>
                  </a:lnTo>
                  <a:lnTo>
                    <a:pt x="61" y="84"/>
                  </a:lnTo>
                  <a:lnTo>
                    <a:pt x="57" y="84"/>
                  </a:lnTo>
                  <a:lnTo>
                    <a:pt x="46" y="128"/>
                  </a:lnTo>
                  <a:lnTo>
                    <a:pt x="39" y="128"/>
                  </a:lnTo>
                  <a:lnTo>
                    <a:pt x="50" y="80"/>
                  </a:lnTo>
                  <a:lnTo>
                    <a:pt x="50" y="75"/>
                  </a:lnTo>
                  <a:lnTo>
                    <a:pt x="44" y="75"/>
                  </a:lnTo>
                  <a:lnTo>
                    <a:pt x="44" y="64"/>
                  </a:lnTo>
                  <a:lnTo>
                    <a:pt x="50" y="64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46" y="55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39" y="46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3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4" y="40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0" y="27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13"/>
                  </a:lnTo>
                  <a:lnTo>
                    <a:pt x="7" y="5"/>
                  </a:lnTo>
                  <a:lnTo>
                    <a:pt x="7" y="5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6" y="9"/>
                  </a:lnTo>
                  <a:lnTo>
                    <a:pt x="26" y="9"/>
                  </a:lnTo>
                  <a:close/>
                  <a:moveTo>
                    <a:pt x="103" y="36"/>
                  </a:moveTo>
                  <a:lnTo>
                    <a:pt x="130" y="42"/>
                  </a:lnTo>
                  <a:lnTo>
                    <a:pt x="130" y="42"/>
                  </a:lnTo>
                  <a:lnTo>
                    <a:pt x="128" y="38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103" y="36"/>
                  </a:lnTo>
                  <a:lnTo>
                    <a:pt x="103" y="36"/>
                  </a:lnTo>
                  <a:close/>
                  <a:moveTo>
                    <a:pt x="84" y="25"/>
                  </a:moveTo>
                  <a:lnTo>
                    <a:pt x="84" y="25"/>
                  </a:lnTo>
                  <a:lnTo>
                    <a:pt x="84" y="25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84" y="25"/>
                  </a:lnTo>
                  <a:lnTo>
                    <a:pt x="84" y="25"/>
                  </a:lnTo>
                  <a:close/>
                  <a:moveTo>
                    <a:pt x="94" y="35"/>
                  </a:moveTo>
                  <a:lnTo>
                    <a:pt x="94" y="35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4" y="35"/>
                  </a:lnTo>
                  <a:lnTo>
                    <a:pt x="94" y="35"/>
                  </a:lnTo>
                  <a:close/>
                  <a:moveTo>
                    <a:pt x="134" y="36"/>
                  </a:moveTo>
                  <a:lnTo>
                    <a:pt x="134" y="36"/>
                  </a:lnTo>
                  <a:lnTo>
                    <a:pt x="134" y="42"/>
                  </a:lnTo>
                  <a:lnTo>
                    <a:pt x="134" y="47"/>
                  </a:lnTo>
                  <a:lnTo>
                    <a:pt x="132" y="53"/>
                  </a:lnTo>
                  <a:lnTo>
                    <a:pt x="130" y="57"/>
                  </a:lnTo>
                  <a:lnTo>
                    <a:pt x="130" y="57"/>
                  </a:lnTo>
                  <a:lnTo>
                    <a:pt x="132" y="58"/>
                  </a:lnTo>
                  <a:lnTo>
                    <a:pt x="132" y="58"/>
                  </a:lnTo>
                  <a:lnTo>
                    <a:pt x="134" y="57"/>
                  </a:lnTo>
                  <a:lnTo>
                    <a:pt x="134" y="57"/>
                  </a:lnTo>
                  <a:lnTo>
                    <a:pt x="138" y="47"/>
                  </a:lnTo>
                  <a:lnTo>
                    <a:pt x="138" y="47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34" y="36"/>
                  </a:lnTo>
                  <a:close/>
                  <a:moveTo>
                    <a:pt x="18" y="11"/>
                  </a:moveTo>
                  <a:lnTo>
                    <a:pt x="18" y="11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9" y="1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9" y="36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6" y="29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20" y="16"/>
                  </a:lnTo>
                  <a:lnTo>
                    <a:pt x="18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" name="流程图: 决策 36"/>
          <p:cNvSpPr/>
          <p:nvPr/>
        </p:nvSpPr>
        <p:spPr>
          <a:xfrm>
            <a:off x="1138601" y="2862022"/>
            <a:ext cx="898504" cy="934855"/>
          </a:xfrm>
          <a:prstGeom prst="flowChartDecision">
            <a:avLst/>
          </a:prstGeom>
          <a:solidFill>
            <a:srgbClr val="08B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流程图: 决策 37"/>
          <p:cNvSpPr/>
          <p:nvPr/>
        </p:nvSpPr>
        <p:spPr>
          <a:xfrm>
            <a:off x="4080301" y="2114101"/>
            <a:ext cx="898504" cy="934855"/>
          </a:xfrm>
          <a:prstGeom prst="flowChartDecision">
            <a:avLst/>
          </a:prstGeom>
          <a:solidFill>
            <a:srgbClr val="B4D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586066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50"/>
                            </p:stCondLst>
                            <p:childTnLst>
                              <p:par>
                                <p:cTn id="3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4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9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4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9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4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  <p:bldP spid="17" grpId="0"/>
      <p:bldP spid="22" grpId="0"/>
      <p:bldP spid="27" grpId="0"/>
      <p:bldP spid="28" grpId="0" animBg="1"/>
      <p:bldP spid="29" grpId="0" animBg="1"/>
      <p:bldP spid="30" grpId="0" animBg="1"/>
      <p:bldP spid="37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5015" y="-14514"/>
            <a:ext cx="5230367" cy="443177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9302" y="2699036"/>
            <a:ext cx="2090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1F2942"/>
                </a:solidFill>
              </a:rPr>
              <a:t>Planning </a:t>
            </a:r>
            <a:r>
              <a:rPr lang="en-US" altLang="zh-CN" dirty="0" smtClean="0">
                <a:solidFill>
                  <a:srgbClr val="1F2942"/>
                </a:solidFill>
              </a:rPr>
              <a:t>and  future</a:t>
            </a:r>
            <a:endParaRPr lang="zh-CN" altLang="en-US" dirty="0">
              <a:solidFill>
                <a:srgbClr val="1F2942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306922" y="2844552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rgbClr val="B4D7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smtClean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91492" y="1700808"/>
            <a:ext cx="4186594" cy="9694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7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规划及未来</a:t>
            </a:r>
            <a:endParaRPr lang="zh-CN" altLang="en-US" sz="57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文本框 3"/>
          <p:cNvSpPr txBox="1"/>
          <p:nvPr/>
        </p:nvSpPr>
        <p:spPr>
          <a:xfrm>
            <a:off x="6902152" y="4741069"/>
            <a:ext cx="216024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发展步骤</a:t>
            </a:r>
            <a:endParaRPr lang="zh-CN" altLang="en-US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04806" y="340156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市场前景</a:t>
            </a:r>
            <a:endParaRPr lang="en-US" altLang="zh-CN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886334" y="340156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竞争优势</a:t>
            </a:r>
            <a:endParaRPr lang="en-US" altLang="zh-CN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97712" y="406875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发展目标</a:t>
            </a:r>
            <a:endParaRPr lang="zh-CN" altLang="en-US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879239" y="406875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战略规划</a:t>
            </a:r>
            <a:endParaRPr lang="en-US" altLang="zh-CN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文本框 3"/>
          <p:cNvSpPr txBox="1"/>
          <p:nvPr/>
        </p:nvSpPr>
        <p:spPr>
          <a:xfrm>
            <a:off x="8898483" y="4710286"/>
            <a:ext cx="216024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项目拓展</a:t>
            </a:r>
            <a:endParaRPr lang="zh-CN" altLang="en-US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文本框 3"/>
          <p:cNvSpPr txBox="1"/>
          <p:nvPr/>
        </p:nvSpPr>
        <p:spPr>
          <a:xfrm>
            <a:off x="6887294" y="5399708"/>
            <a:ext cx="216024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实施计划</a:t>
            </a:r>
            <a:endParaRPr lang="zh-CN" altLang="en-US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文本框 3"/>
          <p:cNvSpPr txBox="1"/>
          <p:nvPr/>
        </p:nvSpPr>
        <p:spPr>
          <a:xfrm>
            <a:off x="8903518" y="5370091"/>
            <a:ext cx="27335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重点规划项目</a:t>
            </a:r>
            <a:endParaRPr lang="zh-CN" altLang="en-US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137548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3" grpId="0"/>
      <p:bldP spid="35" grpId="0"/>
      <p:bldP spid="19" grpId="0"/>
      <p:bldP spid="20" grpId="0"/>
      <p:bldP spid="21" grpId="0"/>
      <p:bldP spid="24" grpId="0"/>
      <p:bldP spid="27" grpId="0"/>
      <p:bldP spid="18" grpId="0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市场前景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任意多边形 45"/>
          <p:cNvSpPr/>
          <p:nvPr/>
        </p:nvSpPr>
        <p:spPr>
          <a:xfrm rot="4500000">
            <a:off x="4568797" y="2623220"/>
            <a:ext cx="443035" cy="443036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 46"/>
          <p:cNvSpPr/>
          <p:nvPr/>
        </p:nvSpPr>
        <p:spPr>
          <a:xfrm rot="17100000" flipH="1">
            <a:off x="7178965" y="2623219"/>
            <a:ext cx="443035" cy="443036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任意多边形 47"/>
          <p:cNvSpPr/>
          <p:nvPr/>
        </p:nvSpPr>
        <p:spPr>
          <a:xfrm rot="17100000" flipV="1">
            <a:off x="4568795" y="4725628"/>
            <a:ext cx="443036" cy="443036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 48"/>
          <p:cNvSpPr/>
          <p:nvPr/>
        </p:nvSpPr>
        <p:spPr>
          <a:xfrm rot="4500000" flipH="1" flipV="1">
            <a:off x="7188543" y="4725627"/>
            <a:ext cx="443036" cy="443035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728912" y="2526542"/>
            <a:ext cx="1337958" cy="1337956"/>
            <a:chOff x="4728912" y="2526542"/>
            <a:chExt cx="1337958" cy="1337956"/>
          </a:xfrm>
        </p:grpSpPr>
        <p:sp>
          <p:nvSpPr>
            <p:cNvPr id="51" name="椭圆 50"/>
            <p:cNvSpPr/>
            <p:nvPr/>
          </p:nvSpPr>
          <p:spPr>
            <a:xfrm rot="1800000">
              <a:off x="4728912" y="2526542"/>
              <a:ext cx="1337958" cy="1337956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TextBox 30"/>
            <p:cNvSpPr txBox="1"/>
            <p:nvPr/>
          </p:nvSpPr>
          <p:spPr>
            <a:xfrm>
              <a:off x="4790678" y="3041632"/>
              <a:ext cx="121442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措施一</a:t>
              </a:r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133509" y="2526541"/>
            <a:ext cx="1337958" cy="1337956"/>
            <a:chOff x="6133509" y="2526541"/>
            <a:chExt cx="1337958" cy="1337956"/>
          </a:xfrm>
          <a:solidFill>
            <a:srgbClr val="3A435C"/>
          </a:solidFill>
        </p:grpSpPr>
        <p:sp>
          <p:nvSpPr>
            <p:cNvPr id="54" name="椭圆 53"/>
            <p:cNvSpPr/>
            <p:nvPr/>
          </p:nvSpPr>
          <p:spPr>
            <a:xfrm rot="19800000" flipH="1">
              <a:off x="6133509" y="2526541"/>
              <a:ext cx="1337958" cy="1337956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TextBox 30"/>
            <p:cNvSpPr txBox="1"/>
            <p:nvPr/>
          </p:nvSpPr>
          <p:spPr>
            <a:xfrm>
              <a:off x="6195275" y="3041631"/>
              <a:ext cx="121442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措施二</a:t>
              </a:r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728910" y="3927384"/>
            <a:ext cx="1337958" cy="1337960"/>
            <a:chOff x="4728910" y="3927384"/>
            <a:chExt cx="1337958" cy="1337960"/>
          </a:xfrm>
        </p:grpSpPr>
        <p:sp>
          <p:nvSpPr>
            <p:cNvPr id="57" name="椭圆 56"/>
            <p:cNvSpPr/>
            <p:nvPr/>
          </p:nvSpPr>
          <p:spPr>
            <a:xfrm rot="19800000" flipV="1">
              <a:off x="4728910" y="3927384"/>
              <a:ext cx="1337958" cy="133796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TextBox 30"/>
            <p:cNvSpPr txBox="1"/>
            <p:nvPr/>
          </p:nvSpPr>
          <p:spPr>
            <a:xfrm>
              <a:off x="4790676" y="4442476"/>
              <a:ext cx="121442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措施三</a:t>
              </a:r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133508" y="3927385"/>
            <a:ext cx="1337956" cy="1337958"/>
            <a:chOff x="6133508" y="3927385"/>
            <a:chExt cx="1337956" cy="1337958"/>
          </a:xfrm>
        </p:grpSpPr>
        <p:sp>
          <p:nvSpPr>
            <p:cNvPr id="60" name="椭圆 59"/>
            <p:cNvSpPr/>
            <p:nvPr/>
          </p:nvSpPr>
          <p:spPr>
            <a:xfrm rot="1800000" flipH="1" flipV="1">
              <a:off x="6133508" y="3927385"/>
              <a:ext cx="1337956" cy="1337958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TextBox 30"/>
            <p:cNvSpPr txBox="1"/>
            <p:nvPr/>
          </p:nvSpPr>
          <p:spPr>
            <a:xfrm>
              <a:off x="6195273" y="4442476"/>
              <a:ext cx="121442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措施四</a:t>
              </a:r>
              <a:endPara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2" name="TextBox 29"/>
          <p:cNvSpPr txBox="1"/>
          <p:nvPr/>
        </p:nvSpPr>
        <p:spPr>
          <a:xfrm>
            <a:off x="695325" y="2499529"/>
            <a:ext cx="3312368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TextBox 30"/>
          <p:cNvSpPr txBox="1"/>
          <p:nvPr/>
        </p:nvSpPr>
        <p:spPr>
          <a:xfrm>
            <a:off x="695325" y="1873070"/>
            <a:ext cx="18628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8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TextBox 29"/>
          <p:cNvSpPr txBox="1"/>
          <p:nvPr/>
        </p:nvSpPr>
        <p:spPr>
          <a:xfrm>
            <a:off x="695325" y="5066327"/>
            <a:ext cx="3312368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" name="TextBox 30"/>
          <p:cNvSpPr txBox="1"/>
          <p:nvPr/>
        </p:nvSpPr>
        <p:spPr>
          <a:xfrm>
            <a:off x="695325" y="4439868"/>
            <a:ext cx="18628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8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TextBox 29"/>
          <p:cNvSpPr txBox="1"/>
          <p:nvPr/>
        </p:nvSpPr>
        <p:spPr>
          <a:xfrm>
            <a:off x="8181347" y="2499529"/>
            <a:ext cx="3312368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TextBox 30"/>
          <p:cNvSpPr txBox="1"/>
          <p:nvPr/>
        </p:nvSpPr>
        <p:spPr>
          <a:xfrm>
            <a:off x="8181347" y="1873070"/>
            <a:ext cx="18628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8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TextBox 29"/>
          <p:cNvSpPr txBox="1"/>
          <p:nvPr/>
        </p:nvSpPr>
        <p:spPr>
          <a:xfrm>
            <a:off x="8181347" y="5066327"/>
            <a:ext cx="3312368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TextBox 30"/>
          <p:cNvSpPr txBox="1"/>
          <p:nvPr/>
        </p:nvSpPr>
        <p:spPr>
          <a:xfrm>
            <a:off x="8181347" y="4439868"/>
            <a:ext cx="18628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标题关键字</a:t>
            </a:r>
            <a:endParaRPr lang="zh-CN" altLang="en-US" sz="28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1274123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05104 0.05417 " pathEditMode="relative" rAng="0" ptsTypes="AA">
                                      <p:cBhvr>
                                        <p:cTn id="41" dur="1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05091 0.05417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1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0.05195 -0.05371 " pathEditMode="relative" rAng="0" ptsTypes="AA">
                                      <p:cBhvr>
                                        <p:cTn id="65" dur="1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600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04726 -0.05371 " pathEditMode="relative" rAng="0" ptsTypes="AA">
                                      <p:cBhvr>
                                        <p:cTn id="77" dur="1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6645" y="-103160"/>
            <a:ext cx="12207058" cy="37668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决策 5"/>
          <p:cNvSpPr/>
          <p:nvPr/>
        </p:nvSpPr>
        <p:spPr>
          <a:xfrm flipV="1">
            <a:off x="2566814" y="2818308"/>
            <a:ext cx="6840760" cy="1690812"/>
          </a:xfrm>
          <a:prstGeom prst="flowChartDecision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799062" y="3913311"/>
            <a:ext cx="2448272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欢迎页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endParaRPr lang="zh-CN" altLang="en-US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3974176" y="3348281"/>
            <a:ext cx="418659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pc="600" dirty="0" smtClean="0">
                <a:solidFill>
                  <a:schemeClr val="bg1"/>
                </a:solidFill>
                <a:latin typeface="Arial Black" pitchFamily="34" charset="0"/>
                <a:ea typeface="微软雅黑" pitchFamily="34" charset="-122"/>
              </a:rPr>
              <a:t>WELCOME</a:t>
            </a:r>
            <a:endParaRPr lang="zh-CN" altLang="en-US" sz="3200" spc="600" dirty="0">
              <a:solidFill>
                <a:schemeClr val="bg1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10" name="TextBox 18"/>
          <p:cNvSpPr>
            <a:spLocks noChangeArrowheads="1"/>
          </p:cNvSpPr>
          <p:nvPr/>
        </p:nvSpPr>
        <p:spPr bwMode="auto">
          <a:xfrm>
            <a:off x="1464518" y="4892967"/>
            <a:ext cx="9505056" cy="9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企业管理过去是沟通，现在是沟通，未来还是沟通。”管理离不开沟通，沟通已渗透于管理的各个方面。正如人体内的血液循环一样，如果没有沟通的话，企业就会趋于死亡。</a:t>
            </a:r>
          </a:p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讲奉献，但不追求清贫；讲学习，但不注重形式；讲公司利益，但不忘记国家和员工的利益。</a:t>
            </a:r>
          </a:p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艰苦创业本色不能忘，高效务实作风不能变，管理创新意识不能丢。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2506592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937" y="21828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竞争优势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525730" y="1574751"/>
            <a:ext cx="4765782" cy="1236181"/>
            <a:chOff x="1525730" y="1574751"/>
            <a:chExt cx="4765782" cy="1236181"/>
          </a:xfrm>
        </p:grpSpPr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1525730" y="1757517"/>
              <a:ext cx="3784933" cy="786796"/>
            </a:xfrm>
            <a:custGeom>
              <a:avLst/>
              <a:gdLst>
                <a:gd name="T0" fmla="*/ 2907 w 3244"/>
                <a:gd name="T1" fmla="*/ 674 h 674"/>
                <a:gd name="T2" fmla="*/ 3244 w 3244"/>
                <a:gd name="T3" fmla="*/ 337 h 674"/>
                <a:gd name="T4" fmla="*/ 2907 w 3244"/>
                <a:gd name="T5" fmla="*/ 0 h 674"/>
                <a:gd name="T6" fmla="*/ 337 w 3244"/>
                <a:gd name="T7" fmla="*/ 0 h 674"/>
                <a:gd name="T8" fmla="*/ 0 w 3244"/>
                <a:gd name="T9" fmla="*/ 337 h 674"/>
                <a:gd name="T10" fmla="*/ 337 w 3244"/>
                <a:gd name="T11" fmla="*/ 674 h 674"/>
                <a:gd name="T12" fmla="*/ 2907 w 3244"/>
                <a:gd name="T13" fmla="*/ 6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4" h="674">
                  <a:moveTo>
                    <a:pt x="2907" y="674"/>
                  </a:moveTo>
                  <a:cubicBezTo>
                    <a:pt x="3093" y="674"/>
                    <a:pt x="3244" y="523"/>
                    <a:pt x="3244" y="337"/>
                  </a:cubicBezTo>
                  <a:cubicBezTo>
                    <a:pt x="3244" y="151"/>
                    <a:pt x="3093" y="0"/>
                    <a:pt x="2907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51" y="0"/>
                    <a:pt x="0" y="151"/>
                    <a:pt x="0" y="337"/>
                  </a:cubicBezTo>
                  <a:cubicBezTo>
                    <a:pt x="0" y="523"/>
                    <a:pt x="151" y="674"/>
                    <a:pt x="337" y="674"/>
                  </a:cubicBezTo>
                  <a:lnTo>
                    <a:pt x="2907" y="674"/>
                  </a:ln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innerShdw blurRad="63500" dist="101600" dir="13500000">
                <a:prstClr val="black">
                  <a:alpha val="50000"/>
                </a:prstClr>
              </a:inn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  <a:solidFill>
                  <a:schemeClr val="lt1"/>
                </a:solidFill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040" y="1574751"/>
              <a:ext cx="4243472" cy="1236181"/>
            </a:xfrm>
            <a:prstGeom prst="rect">
              <a:avLst/>
            </a:prstGeom>
          </p:spPr>
        </p:pic>
        <p:grpSp>
          <p:nvGrpSpPr>
            <p:cNvPr id="41" name="组合 40"/>
            <p:cNvGrpSpPr/>
            <p:nvPr/>
          </p:nvGrpSpPr>
          <p:grpSpPr>
            <a:xfrm>
              <a:off x="1671721" y="1944658"/>
              <a:ext cx="504001" cy="302664"/>
              <a:chOff x="4370388" y="1439863"/>
              <a:chExt cx="608012" cy="365125"/>
            </a:xfrm>
          </p:grpSpPr>
          <p:sp>
            <p:nvSpPr>
              <p:cNvPr id="44" name="Freeform 25"/>
              <p:cNvSpPr>
                <a:spLocks noEditPoints="1"/>
              </p:cNvSpPr>
              <p:nvPr/>
            </p:nvSpPr>
            <p:spPr bwMode="auto">
              <a:xfrm>
                <a:off x="4605338" y="1439863"/>
                <a:ext cx="373062" cy="365125"/>
              </a:xfrm>
              <a:custGeom>
                <a:avLst/>
                <a:gdLst>
                  <a:gd name="T0" fmla="*/ 117 w 117"/>
                  <a:gd name="T1" fmla="*/ 58 h 116"/>
                  <a:gd name="T2" fmla="*/ 101 w 117"/>
                  <a:gd name="T3" fmla="*/ 51 h 116"/>
                  <a:gd name="T4" fmla="*/ 106 w 117"/>
                  <a:gd name="T5" fmla="*/ 39 h 116"/>
                  <a:gd name="T6" fmla="*/ 99 w 117"/>
                  <a:gd name="T7" fmla="*/ 26 h 116"/>
                  <a:gd name="T8" fmla="*/ 86 w 117"/>
                  <a:gd name="T9" fmla="*/ 24 h 116"/>
                  <a:gd name="T10" fmla="*/ 87 w 117"/>
                  <a:gd name="T11" fmla="*/ 7 h 116"/>
                  <a:gd name="T12" fmla="*/ 74 w 117"/>
                  <a:gd name="T13" fmla="*/ 17 h 116"/>
                  <a:gd name="T14" fmla="*/ 65 w 117"/>
                  <a:gd name="T15" fmla="*/ 7 h 116"/>
                  <a:gd name="T16" fmla="*/ 51 w 117"/>
                  <a:gd name="T17" fmla="*/ 7 h 116"/>
                  <a:gd name="T18" fmla="*/ 43 w 117"/>
                  <a:gd name="T19" fmla="*/ 17 h 116"/>
                  <a:gd name="T20" fmla="*/ 29 w 117"/>
                  <a:gd name="T21" fmla="*/ 7 h 116"/>
                  <a:gd name="T22" fmla="*/ 30 w 117"/>
                  <a:gd name="T23" fmla="*/ 24 h 116"/>
                  <a:gd name="T24" fmla="*/ 18 w 117"/>
                  <a:gd name="T25" fmla="*/ 26 h 116"/>
                  <a:gd name="T26" fmla="*/ 10 w 117"/>
                  <a:gd name="T27" fmla="*/ 39 h 116"/>
                  <a:gd name="T28" fmla="*/ 15 w 117"/>
                  <a:gd name="T29" fmla="*/ 51 h 116"/>
                  <a:gd name="T30" fmla="*/ 0 w 117"/>
                  <a:gd name="T31" fmla="*/ 58 h 116"/>
                  <a:gd name="T32" fmla="*/ 15 w 117"/>
                  <a:gd name="T33" fmla="*/ 65 h 116"/>
                  <a:gd name="T34" fmla="*/ 10 w 117"/>
                  <a:gd name="T35" fmla="*/ 77 h 116"/>
                  <a:gd name="T36" fmla="*/ 18 w 117"/>
                  <a:gd name="T37" fmla="*/ 90 h 116"/>
                  <a:gd name="T38" fmla="*/ 30 w 117"/>
                  <a:gd name="T39" fmla="*/ 92 h 116"/>
                  <a:gd name="T40" fmla="*/ 29 w 117"/>
                  <a:gd name="T41" fmla="*/ 108 h 116"/>
                  <a:gd name="T42" fmla="*/ 43 w 117"/>
                  <a:gd name="T43" fmla="*/ 99 h 116"/>
                  <a:gd name="T44" fmla="*/ 51 w 117"/>
                  <a:gd name="T45" fmla="*/ 109 h 116"/>
                  <a:gd name="T46" fmla="*/ 65 w 117"/>
                  <a:gd name="T47" fmla="*/ 109 h 116"/>
                  <a:gd name="T48" fmla="*/ 74 w 117"/>
                  <a:gd name="T49" fmla="*/ 99 h 116"/>
                  <a:gd name="T50" fmla="*/ 87 w 117"/>
                  <a:gd name="T51" fmla="*/ 108 h 116"/>
                  <a:gd name="T52" fmla="*/ 86 w 117"/>
                  <a:gd name="T53" fmla="*/ 92 h 116"/>
                  <a:gd name="T54" fmla="*/ 99 w 117"/>
                  <a:gd name="T55" fmla="*/ 90 h 116"/>
                  <a:gd name="T56" fmla="*/ 106 w 117"/>
                  <a:gd name="T57" fmla="*/ 77 h 116"/>
                  <a:gd name="T58" fmla="*/ 101 w 117"/>
                  <a:gd name="T59" fmla="*/ 65 h 116"/>
                  <a:gd name="T60" fmla="*/ 58 w 117"/>
                  <a:gd name="T61" fmla="*/ 94 h 116"/>
                  <a:gd name="T62" fmla="*/ 58 w 117"/>
                  <a:gd name="T63" fmla="*/ 21 h 116"/>
                  <a:gd name="T64" fmla="*/ 58 w 117"/>
                  <a:gd name="T65" fmla="*/ 9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7" h="116">
                    <a:moveTo>
                      <a:pt x="109" y="65"/>
                    </a:moveTo>
                    <a:cubicBezTo>
                      <a:pt x="113" y="65"/>
                      <a:pt x="117" y="62"/>
                      <a:pt x="117" y="58"/>
                    </a:cubicBezTo>
                    <a:cubicBezTo>
                      <a:pt x="117" y="54"/>
                      <a:pt x="113" y="51"/>
                      <a:pt x="109" y="51"/>
                    </a:cubicBezTo>
                    <a:cubicBezTo>
                      <a:pt x="101" y="51"/>
                      <a:pt x="101" y="51"/>
                      <a:pt x="101" y="51"/>
                    </a:cubicBezTo>
                    <a:cubicBezTo>
                      <a:pt x="101" y="48"/>
                      <a:pt x="100" y="45"/>
                      <a:pt x="99" y="43"/>
                    </a:cubicBezTo>
                    <a:cubicBezTo>
                      <a:pt x="106" y="39"/>
                      <a:pt x="106" y="39"/>
                      <a:pt x="106" y="39"/>
                    </a:cubicBezTo>
                    <a:cubicBezTo>
                      <a:pt x="110" y="37"/>
                      <a:pt x="111" y="32"/>
                      <a:pt x="109" y="29"/>
                    </a:cubicBezTo>
                    <a:cubicBezTo>
                      <a:pt x="107" y="25"/>
                      <a:pt x="102" y="24"/>
                      <a:pt x="99" y="26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0" y="28"/>
                      <a:pt x="88" y="26"/>
                      <a:pt x="86" y="24"/>
                    </a:cubicBezTo>
                    <a:cubicBezTo>
                      <a:pt x="90" y="17"/>
                      <a:pt x="90" y="17"/>
                      <a:pt x="90" y="17"/>
                    </a:cubicBezTo>
                    <a:cubicBezTo>
                      <a:pt x="92" y="14"/>
                      <a:pt x="91" y="9"/>
                      <a:pt x="87" y="7"/>
                    </a:cubicBezTo>
                    <a:cubicBezTo>
                      <a:pt x="84" y="5"/>
                      <a:pt x="80" y="7"/>
                      <a:pt x="78" y="10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1" y="16"/>
                      <a:pt x="68" y="15"/>
                      <a:pt x="65" y="15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3"/>
                      <a:pt x="62" y="0"/>
                      <a:pt x="58" y="0"/>
                    </a:cubicBezTo>
                    <a:cubicBezTo>
                      <a:pt x="54" y="0"/>
                      <a:pt x="51" y="3"/>
                      <a:pt x="51" y="7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48" y="15"/>
                      <a:pt x="46" y="16"/>
                      <a:pt x="43" y="1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7" y="7"/>
                      <a:pt x="33" y="5"/>
                      <a:pt x="29" y="7"/>
                    </a:cubicBezTo>
                    <a:cubicBezTo>
                      <a:pt x="26" y="9"/>
                      <a:pt x="24" y="14"/>
                      <a:pt x="26" y="17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28" y="26"/>
                      <a:pt x="26" y="28"/>
                      <a:pt x="25" y="30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4" y="24"/>
                      <a:pt x="10" y="25"/>
                      <a:pt x="8" y="29"/>
                    </a:cubicBezTo>
                    <a:cubicBezTo>
                      <a:pt x="6" y="32"/>
                      <a:pt x="7" y="37"/>
                      <a:pt x="10" y="39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5"/>
                      <a:pt x="16" y="48"/>
                      <a:pt x="15" y="51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3" y="51"/>
                      <a:pt x="0" y="54"/>
                      <a:pt x="0" y="58"/>
                    </a:cubicBezTo>
                    <a:cubicBezTo>
                      <a:pt x="0" y="62"/>
                      <a:pt x="3" y="65"/>
                      <a:pt x="7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6" y="68"/>
                      <a:pt x="16" y="71"/>
                      <a:pt x="17" y="73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7" y="79"/>
                      <a:pt x="6" y="84"/>
                      <a:pt x="8" y="87"/>
                    </a:cubicBezTo>
                    <a:cubicBezTo>
                      <a:pt x="10" y="91"/>
                      <a:pt x="14" y="92"/>
                      <a:pt x="18" y="90"/>
                    </a:cubicBezTo>
                    <a:cubicBezTo>
                      <a:pt x="25" y="86"/>
                      <a:pt x="25" y="86"/>
                      <a:pt x="25" y="86"/>
                    </a:cubicBezTo>
                    <a:cubicBezTo>
                      <a:pt x="26" y="88"/>
                      <a:pt x="28" y="90"/>
                      <a:pt x="30" y="92"/>
                    </a:cubicBezTo>
                    <a:cubicBezTo>
                      <a:pt x="26" y="99"/>
                      <a:pt x="26" y="99"/>
                      <a:pt x="26" y="99"/>
                    </a:cubicBezTo>
                    <a:cubicBezTo>
                      <a:pt x="24" y="102"/>
                      <a:pt x="26" y="106"/>
                      <a:pt x="29" y="108"/>
                    </a:cubicBezTo>
                    <a:cubicBezTo>
                      <a:pt x="33" y="110"/>
                      <a:pt x="37" y="109"/>
                      <a:pt x="39" y="106"/>
                    </a:cubicBezTo>
                    <a:cubicBezTo>
                      <a:pt x="43" y="99"/>
                      <a:pt x="43" y="99"/>
                      <a:pt x="43" y="99"/>
                    </a:cubicBezTo>
                    <a:cubicBezTo>
                      <a:pt x="46" y="100"/>
                      <a:pt x="48" y="101"/>
                      <a:pt x="51" y="101"/>
                    </a:cubicBezTo>
                    <a:cubicBezTo>
                      <a:pt x="51" y="109"/>
                      <a:pt x="51" y="109"/>
                      <a:pt x="51" y="109"/>
                    </a:cubicBezTo>
                    <a:cubicBezTo>
                      <a:pt x="51" y="113"/>
                      <a:pt x="54" y="116"/>
                      <a:pt x="58" y="116"/>
                    </a:cubicBezTo>
                    <a:cubicBezTo>
                      <a:pt x="62" y="116"/>
                      <a:pt x="65" y="113"/>
                      <a:pt x="65" y="109"/>
                    </a:cubicBezTo>
                    <a:cubicBezTo>
                      <a:pt x="65" y="101"/>
                      <a:pt x="65" y="101"/>
                      <a:pt x="65" y="101"/>
                    </a:cubicBezTo>
                    <a:cubicBezTo>
                      <a:pt x="68" y="101"/>
                      <a:pt x="71" y="100"/>
                      <a:pt x="74" y="99"/>
                    </a:cubicBezTo>
                    <a:cubicBezTo>
                      <a:pt x="78" y="106"/>
                      <a:pt x="78" y="106"/>
                      <a:pt x="78" y="106"/>
                    </a:cubicBezTo>
                    <a:cubicBezTo>
                      <a:pt x="80" y="109"/>
                      <a:pt x="84" y="110"/>
                      <a:pt x="87" y="108"/>
                    </a:cubicBezTo>
                    <a:cubicBezTo>
                      <a:pt x="91" y="106"/>
                      <a:pt x="92" y="102"/>
                      <a:pt x="90" y="99"/>
                    </a:cubicBezTo>
                    <a:cubicBezTo>
                      <a:pt x="86" y="92"/>
                      <a:pt x="86" y="92"/>
                      <a:pt x="86" y="92"/>
                    </a:cubicBezTo>
                    <a:cubicBezTo>
                      <a:pt x="88" y="90"/>
                      <a:pt x="90" y="88"/>
                      <a:pt x="92" y="86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102" y="92"/>
                      <a:pt x="107" y="91"/>
                      <a:pt x="109" y="87"/>
                    </a:cubicBezTo>
                    <a:cubicBezTo>
                      <a:pt x="111" y="84"/>
                      <a:pt x="110" y="79"/>
                      <a:pt x="106" y="77"/>
                    </a:cubicBezTo>
                    <a:cubicBezTo>
                      <a:pt x="99" y="73"/>
                      <a:pt x="99" y="73"/>
                      <a:pt x="99" y="73"/>
                    </a:cubicBezTo>
                    <a:cubicBezTo>
                      <a:pt x="100" y="71"/>
                      <a:pt x="101" y="68"/>
                      <a:pt x="101" y="65"/>
                    </a:cubicBezTo>
                    <a:lnTo>
                      <a:pt x="109" y="65"/>
                    </a:lnTo>
                    <a:close/>
                    <a:moveTo>
                      <a:pt x="58" y="94"/>
                    </a:moveTo>
                    <a:cubicBezTo>
                      <a:pt x="38" y="94"/>
                      <a:pt x="22" y="78"/>
                      <a:pt x="22" y="58"/>
                    </a:cubicBezTo>
                    <a:cubicBezTo>
                      <a:pt x="22" y="38"/>
                      <a:pt x="38" y="21"/>
                      <a:pt x="58" y="21"/>
                    </a:cubicBezTo>
                    <a:cubicBezTo>
                      <a:pt x="78" y="21"/>
                      <a:pt x="95" y="38"/>
                      <a:pt x="95" y="58"/>
                    </a:cubicBezTo>
                    <a:cubicBezTo>
                      <a:pt x="95" y="78"/>
                      <a:pt x="78" y="94"/>
                      <a:pt x="58" y="9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26"/>
              <p:cNvSpPr>
                <a:spLocks noEditPoints="1"/>
              </p:cNvSpPr>
              <p:nvPr/>
            </p:nvSpPr>
            <p:spPr bwMode="auto">
              <a:xfrm>
                <a:off x="4370388" y="1552576"/>
                <a:ext cx="244475" cy="242888"/>
              </a:xfrm>
              <a:custGeom>
                <a:avLst/>
                <a:gdLst>
                  <a:gd name="T0" fmla="*/ 70 w 77"/>
                  <a:gd name="T1" fmla="*/ 31 h 77"/>
                  <a:gd name="T2" fmla="*/ 64 w 77"/>
                  <a:gd name="T3" fmla="*/ 31 h 77"/>
                  <a:gd name="T4" fmla="*/ 61 w 77"/>
                  <a:gd name="T5" fmla="*/ 26 h 77"/>
                  <a:gd name="T6" fmla="*/ 66 w 77"/>
                  <a:gd name="T7" fmla="*/ 21 h 77"/>
                  <a:gd name="T8" fmla="*/ 66 w 77"/>
                  <a:gd name="T9" fmla="*/ 11 h 77"/>
                  <a:gd name="T10" fmla="*/ 56 w 77"/>
                  <a:gd name="T11" fmla="*/ 11 h 77"/>
                  <a:gd name="T12" fmla="*/ 51 w 77"/>
                  <a:gd name="T13" fmla="*/ 16 h 77"/>
                  <a:gd name="T14" fmla="*/ 46 w 77"/>
                  <a:gd name="T15" fmla="*/ 14 h 77"/>
                  <a:gd name="T16" fmla="*/ 46 w 77"/>
                  <a:gd name="T17" fmla="*/ 7 h 77"/>
                  <a:gd name="T18" fmla="*/ 39 w 77"/>
                  <a:gd name="T19" fmla="*/ 0 h 77"/>
                  <a:gd name="T20" fmla="*/ 32 w 77"/>
                  <a:gd name="T21" fmla="*/ 7 h 77"/>
                  <a:gd name="T22" fmla="*/ 32 w 77"/>
                  <a:gd name="T23" fmla="*/ 14 h 77"/>
                  <a:gd name="T24" fmla="*/ 26 w 77"/>
                  <a:gd name="T25" fmla="*/ 16 h 77"/>
                  <a:gd name="T26" fmla="*/ 22 w 77"/>
                  <a:gd name="T27" fmla="*/ 11 h 77"/>
                  <a:gd name="T28" fmla="*/ 11 w 77"/>
                  <a:gd name="T29" fmla="*/ 11 h 77"/>
                  <a:gd name="T30" fmla="*/ 11 w 77"/>
                  <a:gd name="T31" fmla="*/ 21 h 77"/>
                  <a:gd name="T32" fmla="*/ 16 w 77"/>
                  <a:gd name="T33" fmla="*/ 26 h 77"/>
                  <a:gd name="T34" fmla="*/ 14 w 77"/>
                  <a:gd name="T35" fmla="*/ 31 h 77"/>
                  <a:gd name="T36" fmla="*/ 7 w 77"/>
                  <a:gd name="T37" fmla="*/ 31 h 77"/>
                  <a:gd name="T38" fmla="*/ 0 w 77"/>
                  <a:gd name="T39" fmla="*/ 38 h 77"/>
                  <a:gd name="T40" fmla="*/ 7 w 77"/>
                  <a:gd name="T41" fmla="*/ 46 h 77"/>
                  <a:gd name="T42" fmla="*/ 14 w 77"/>
                  <a:gd name="T43" fmla="*/ 46 h 77"/>
                  <a:gd name="T44" fmla="*/ 16 w 77"/>
                  <a:gd name="T45" fmla="*/ 51 h 77"/>
                  <a:gd name="T46" fmla="*/ 11 w 77"/>
                  <a:gd name="T47" fmla="*/ 56 h 77"/>
                  <a:gd name="T48" fmla="*/ 11 w 77"/>
                  <a:gd name="T49" fmla="*/ 66 h 77"/>
                  <a:gd name="T50" fmla="*/ 22 w 77"/>
                  <a:gd name="T51" fmla="*/ 66 h 77"/>
                  <a:gd name="T52" fmla="*/ 26 w 77"/>
                  <a:gd name="T53" fmla="*/ 61 h 77"/>
                  <a:gd name="T54" fmla="*/ 32 w 77"/>
                  <a:gd name="T55" fmla="*/ 63 h 77"/>
                  <a:gd name="T56" fmla="*/ 32 w 77"/>
                  <a:gd name="T57" fmla="*/ 70 h 77"/>
                  <a:gd name="T58" fmla="*/ 39 w 77"/>
                  <a:gd name="T59" fmla="*/ 77 h 77"/>
                  <a:gd name="T60" fmla="*/ 46 w 77"/>
                  <a:gd name="T61" fmla="*/ 70 h 77"/>
                  <a:gd name="T62" fmla="*/ 46 w 77"/>
                  <a:gd name="T63" fmla="*/ 63 h 77"/>
                  <a:gd name="T64" fmla="*/ 51 w 77"/>
                  <a:gd name="T65" fmla="*/ 61 h 77"/>
                  <a:gd name="T66" fmla="*/ 56 w 77"/>
                  <a:gd name="T67" fmla="*/ 66 h 77"/>
                  <a:gd name="T68" fmla="*/ 66 w 77"/>
                  <a:gd name="T69" fmla="*/ 66 h 77"/>
                  <a:gd name="T70" fmla="*/ 66 w 77"/>
                  <a:gd name="T71" fmla="*/ 56 h 77"/>
                  <a:gd name="T72" fmla="*/ 61 w 77"/>
                  <a:gd name="T73" fmla="*/ 51 h 77"/>
                  <a:gd name="T74" fmla="*/ 64 w 77"/>
                  <a:gd name="T75" fmla="*/ 46 h 77"/>
                  <a:gd name="T76" fmla="*/ 70 w 77"/>
                  <a:gd name="T77" fmla="*/ 46 h 77"/>
                  <a:gd name="T78" fmla="*/ 77 w 77"/>
                  <a:gd name="T79" fmla="*/ 38 h 77"/>
                  <a:gd name="T80" fmla="*/ 70 w 77"/>
                  <a:gd name="T81" fmla="*/ 31 h 77"/>
                  <a:gd name="T82" fmla="*/ 39 w 77"/>
                  <a:gd name="T83" fmla="*/ 57 h 77"/>
                  <a:gd name="T84" fmla="*/ 20 w 77"/>
                  <a:gd name="T85" fmla="*/ 38 h 77"/>
                  <a:gd name="T86" fmla="*/ 39 w 77"/>
                  <a:gd name="T87" fmla="*/ 20 h 77"/>
                  <a:gd name="T88" fmla="*/ 57 w 77"/>
                  <a:gd name="T89" fmla="*/ 38 h 77"/>
                  <a:gd name="T90" fmla="*/ 39 w 77"/>
                  <a:gd name="T91" fmla="*/ 5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7" h="77">
                    <a:moveTo>
                      <a:pt x="70" y="31"/>
                    </a:moveTo>
                    <a:cubicBezTo>
                      <a:pt x="64" y="31"/>
                      <a:pt x="64" y="31"/>
                      <a:pt x="64" y="31"/>
                    </a:cubicBezTo>
                    <a:cubicBezTo>
                      <a:pt x="63" y="29"/>
                      <a:pt x="62" y="28"/>
                      <a:pt x="61" y="26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69" y="18"/>
                      <a:pt x="69" y="14"/>
                      <a:pt x="66" y="11"/>
                    </a:cubicBezTo>
                    <a:cubicBezTo>
                      <a:pt x="63" y="8"/>
                      <a:pt x="59" y="8"/>
                      <a:pt x="56" y="11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0" y="15"/>
                      <a:pt x="48" y="14"/>
                      <a:pt x="46" y="14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3"/>
                      <a:pt x="43" y="0"/>
                      <a:pt x="39" y="0"/>
                    </a:cubicBezTo>
                    <a:cubicBezTo>
                      <a:pt x="35" y="0"/>
                      <a:pt x="32" y="3"/>
                      <a:pt x="32" y="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4"/>
                      <a:pt x="28" y="15"/>
                      <a:pt x="26" y="16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8"/>
                      <a:pt x="14" y="8"/>
                      <a:pt x="11" y="11"/>
                    </a:cubicBezTo>
                    <a:cubicBezTo>
                      <a:pt x="9" y="14"/>
                      <a:pt x="9" y="18"/>
                      <a:pt x="11" y="2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8"/>
                      <a:pt x="15" y="29"/>
                      <a:pt x="14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3" y="31"/>
                      <a:pt x="0" y="34"/>
                      <a:pt x="0" y="38"/>
                    </a:cubicBezTo>
                    <a:cubicBezTo>
                      <a:pt x="0" y="42"/>
                      <a:pt x="3" y="46"/>
                      <a:pt x="7" y="46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5" y="49"/>
                      <a:pt x="16" y="51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8"/>
                      <a:pt x="9" y="63"/>
                      <a:pt x="11" y="66"/>
                    </a:cubicBezTo>
                    <a:cubicBezTo>
                      <a:pt x="14" y="69"/>
                      <a:pt x="19" y="69"/>
                      <a:pt x="22" y="66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2"/>
                      <a:pt x="30" y="63"/>
                      <a:pt x="32" y="63"/>
                    </a:cubicBezTo>
                    <a:cubicBezTo>
                      <a:pt x="32" y="70"/>
                      <a:pt x="32" y="70"/>
                      <a:pt x="32" y="70"/>
                    </a:cubicBezTo>
                    <a:cubicBezTo>
                      <a:pt x="32" y="74"/>
                      <a:pt x="35" y="77"/>
                      <a:pt x="39" y="77"/>
                    </a:cubicBezTo>
                    <a:cubicBezTo>
                      <a:pt x="43" y="77"/>
                      <a:pt x="46" y="74"/>
                      <a:pt x="46" y="70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8" y="63"/>
                      <a:pt x="50" y="62"/>
                      <a:pt x="51" y="61"/>
                    </a:cubicBezTo>
                    <a:cubicBezTo>
                      <a:pt x="56" y="66"/>
                      <a:pt x="56" y="66"/>
                      <a:pt x="56" y="66"/>
                    </a:cubicBezTo>
                    <a:cubicBezTo>
                      <a:pt x="59" y="69"/>
                      <a:pt x="63" y="69"/>
                      <a:pt x="66" y="66"/>
                    </a:cubicBezTo>
                    <a:cubicBezTo>
                      <a:pt x="69" y="63"/>
                      <a:pt x="69" y="58"/>
                      <a:pt x="66" y="56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2" y="49"/>
                      <a:pt x="63" y="47"/>
                      <a:pt x="64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4" y="46"/>
                      <a:pt x="77" y="42"/>
                      <a:pt x="77" y="38"/>
                    </a:cubicBezTo>
                    <a:cubicBezTo>
                      <a:pt x="77" y="34"/>
                      <a:pt x="74" y="31"/>
                      <a:pt x="70" y="31"/>
                    </a:cubicBezTo>
                    <a:moveTo>
                      <a:pt x="39" y="57"/>
                    </a:moveTo>
                    <a:cubicBezTo>
                      <a:pt x="29" y="57"/>
                      <a:pt x="20" y="49"/>
                      <a:pt x="20" y="38"/>
                    </a:cubicBezTo>
                    <a:cubicBezTo>
                      <a:pt x="20" y="28"/>
                      <a:pt x="29" y="20"/>
                      <a:pt x="39" y="20"/>
                    </a:cubicBezTo>
                    <a:cubicBezTo>
                      <a:pt x="49" y="20"/>
                      <a:pt x="57" y="28"/>
                      <a:pt x="57" y="38"/>
                    </a:cubicBezTo>
                    <a:cubicBezTo>
                      <a:pt x="57" y="49"/>
                      <a:pt x="49" y="57"/>
                      <a:pt x="39" y="5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2" name="文本框 45"/>
            <p:cNvSpPr txBox="1"/>
            <p:nvPr/>
          </p:nvSpPr>
          <p:spPr>
            <a:xfrm>
              <a:off x="2462245" y="1907925"/>
              <a:ext cx="40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3" name="文本框 44"/>
            <p:cNvSpPr txBox="1"/>
            <p:nvPr/>
          </p:nvSpPr>
          <p:spPr>
            <a:xfrm>
              <a:off x="3462477" y="1969480"/>
              <a:ext cx="1350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产品优势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462415" y="1556792"/>
            <a:ext cx="4785557" cy="1236181"/>
            <a:chOff x="6462415" y="1556792"/>
            <a:chExt cx="4785557" cy="1236181"/>
          </a:xfrm>
        </p:grpSpPr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6462415" y="1722425"/>
              <a:ext cx="3784933" cy="786796"/>
            </a:xfrm>
            <a:custGeom>
              <a:avLst/>
              <a:gdLst>
                <a:gd name="T0" fmla="*/ 2907 w 3244"/>
                <a:gd name="T1" fmla="*/ 675 h 675"/>
                <a:gd name="T2" fmla="*/ 3244 w 3244"/>
                <a:gd name="T3" fmla="*/ 337 h 675"/>
                <a:gd name="T4" fmla="*/ 2907 w 3244"/>
                <a:gd name="T5" fmla="*/ 0 h 675"/>
                <a:gd name="T6" fmla="*/ 337 w 3244"/>
                <a:gd name="T7" fmla="*/ 0 h 675"/>
                <a:gd name="T8" fmla="*/ 0 w 3244"/>
                <a:gd name="T9" fmla="*/ 337 h 675"/>
                <a:gd name="T10" fmla="*/ 337 w 3244"/>
                <a:gd name="T11" fmla="*/ 675 h 675"/>
                <a:gd name="T12" fmla="*/ 2907 w 3244"/>
                <a:gd name="T13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4" h="675">
                  <a:moveTo>
                    <a:pt x="2907" y="675"/>
                  </a:moveTo>
                  <a:cubicBezTo>
                    <a:pt x="3093" y="675"/>
                    <a:pt x="3244" y="523"/>
                    <a:pt x="3244" y="337"/>
                  </a:cubicBezTo>
                  <a:cubicBezTo>
                    <a:pt x="3244" y="151"/>
                    <a:pt x="3093" y="0"/>
                    <a:pt x="2907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51" y="0"/>
                    <a:pt x="0" y="151"/>
                    <a:pt x="0" y="337"/>
                  </a:cubicBezTo>
                  <a:cubicBezTo>
                    <a:pt x="0" y="523"/>
                    <a:pt x="151" y="675"/>
                    <a:pt x="337" y="675"/>
                  </a:cubicBezTo>
                  <a:lnTo>
                    <a:pt x="2907" y="675"/>
                  </a:ln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innerShdw blurRad="63500" dist="101600" dir="13500000">
                <a:prstClr val="black">
                  <a:alpha val="50000"/>
                </a:prstClr>
              </a:inn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  <a:solidFill>
                  <a:schemeClr val="lt1"/>
                </a:solidFill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500" y="1556792"/>
              <a:ext cx="4243472" cy="1236181"/>
            </a:xfrm>
            <a:prstGeom prst="rect">
              <a:avLst/>
            </a:prstGeom>
          </p:spPr>
        </p:pic>
        <p:sp>
          <p:nvSpPr>
            <p:cNvPr id="49" name="Freeform 30"/>
            <p:cNvSpPr>
              <a:spLocks noEditPoints="1"/>
            </p:cNvSpPr>
            <p:nvPr/>
          </p:nvSpPr>
          <p:spPr bwMode="auto">
            <a:xfrm>
              <a:off x="6643935" y="1957476"/>
              <a:ext cx="435573" cy="314508"/>
            </a:xfrm>
            <a:custGeom>
              <a:avLst/>
              <a:gdLst>
                <a:gd name="T0" fmla="*/ 47 w 165"/>
                <a:gd name="T1" fmla="*/ 57 h 121"/>
                <a:gd name="T2" fmla="*/ 60 w 165"/>
                <a:gd name="T3" fmla="*/ 82 h 121"/>
                <a:gd name="T4" fmla="*/ 98 w 165"/>
                <a:gd name="T5" fmla="*/ 78 h 121"/>
                <a:gd name="T6" fmla="*/ 104 w 165"/>
                <a:gd name="T7" fmla="*/ 68 h 121"/>
                <a:gd name="T8" fmla="*/ 77 w 165"/>
                <a:gd name="T9" fmla="*/ 28 h 121"/>
                <a:gd name="T10" fmla="*/ 141 w 165"/>
                <a:gd name="T11" fmla="*/ 121 h 121"/>
                <a:gd name="T12" fmla="*/ 117 w 165"/>
                <a:gd name="T13" fmla="*/ 91 h 121"/>
                <a:gd name="T14" fmla="*/ 77 w 165"/>
                <a:gd name="T15" fmla="*/ 94 h 121"/>
                <a:gd name="T16" fmla="*/ 30 w 165"/>
                <a:gd name="T17" fmla="*/ 115 h 121"/>
                <a:gd name="T18" fmla="*/ 30 w 165"/>
                <a:gd name="T19" fmla="*/ 55 h 121"/>
                <a:gd name="T20" fmla="*/ 43 w 165"/>
                <a:gd name="T21" fmla="*/ 45 h 121"/>
                <a:gd name="T22" fmla="*/ 34 w 165"/>
                <a:gd name="T23" fmla="*/ 39 h 121"/>
                <a:gd name="T24" fmla="*/ 5 w 165"/>
                <a:gd name="T25" fmla="*/ 24 h 121"/>
                <a:gd name="T26" fmla="*/ 42 w 165"/>
                <a:gd name="T27" fmla="*/ 24 h 121"/>
                <a:gd name="T28" fmla="*/ 50 w 165"/>
                <a:gd name="T29" fmla="*/ 32 h 121"/>
                <a:gd name="T30" fmla="*/ 104 w 165"/>
                <a:gd name="T31" fmla="*/ 33 h 121"/>
                <a:gd name="T32" fmla="*/ 110 w 165"/>
                <a:gd name="T33" fmla="*/ 24 h 121"/>
                <a:gd name="T34" fmla="*/ 159 w 165"/>
                <a:gd name="T35" fmla="*/ 24 h 121"/>
                <a:gd name="T36" fmla="*/ 118 w 165"/>
                <a:gd name="T37" fmla="*/ 42 h 121"/>
                <a:gd name="T38" fmla="*/ 113 w 165"/>
                <a:gd name="T39" fmla="*/ 57 h 121"/>
                <a:gd name="T40" fmla="*/ 125 w 165"/>
                <a:gd name="T41" fmla="*/ 79 h 121"/>
                <a:gd name="T42" fmla="*/ 165 w 165"/>
                <a:gd name="T43" fmla="*/ 97 h 121"/>
                <a:gd name="T44" fmla="*/ 41 w 165"/>
                <a:gd name="T45" fmla="*/ 64 h 121"/>
                <a:gd name="T46" fmla="*/ 7 w 165"/>
                <a:gd name="T47" fmla="*/ 85 h 121"/>
                <a:gd name="T48" fmla="*/ 53 w 165"/>
                <a:gd name="T49" fmla="*/ 85 h 121"/>
                <a:gd name="T50" fmla="*/ 116 w 165"/>
                <a:gd name="T51" fmla="*/ 27 h 121"/>
                <a:gd name="T52" fmla="*/ 123 w 165"/>
                <a:gd name="T53" fmla="*/ 39 h 121"/>
                <a:gd name="T54" fmla="*/ 153 w 165"/>
                <a:gd name="T55" fmla="*/ 24 h 121"/>
                <a:gd name="T56" fmla="*/ 116 w 165"/>
                <a:gd name="T57" fmla="*/ 24 h 121"/>
                <a:gd name="T58" fmla="*/ 23 w 165"/>
                <a:gd name="T59" fmla="*/ 12 h 121"/>
                <a:gd name="T60" fmla="*/ 23 w 165"/>
                <a:gd name="T61" fmla="*/ 37 h 121"/>
                <a:gd name="T62" fmla="*/ 28 w 165"/>
                <a:gd name="T63" fmla="*/ 27 h 121"/>
                <a:gd name="T64" fmla="*/ 158 w 165"/>
                <a:gd name="T65" fmla="*/ 97 h 121"/>
                <a:gd name="T66" fmla="*/ 123 w 165"/>
                <a:gd name="T67" fmla="*/ 97 h 121"/>
                <a:gd name="T68" fmla="*/ 158 w 165"/>
                <a:gd name="T69" fmla="*/ 9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5" h="121">
                  <a:moveTo>
                    <a:pt x="77" y="28"/>
                  </a:moveTo>
                  <a:cubicBezTo>
                    <a:pt x="61" y="28"/>
                    <a:pt x="47" y="41"/>
                    <a:pt x="47" y="57"/>
                  </a:cubicBezTo>
                  <a:cubicBezTo>
                    <a:pt x="47" y="58"/>
                    <a:pt x="47" y="59"/>
                    <a:pt x="48" y="60"/>
                  </a:cubicBezTo>
                  <a:cubicBezTo>
                    <a:pt x="55" y="65"/>
                    <a:pt x="59" y="73"/>
                    <a:pt x="60" y="82"/>
                  </a:cubicBezTo>
                  <a:cubicBezTo>
                    <a:pt x="65" y="85"/>
                    <a:pt x="71" y="87"/>
                    <a:pt x="77" y="87"/>
                  </a:cubicBezTo>
                  <a:cubicBezTo>
                    <a:pt x="85" y="87"/>
                    <a:pt x="92" y="83"/>
                    <a:pt x="98" y="78"/>
                  </a:cubicBezTo>
                  <a:cubicBezTo>
                    <a:pt x="97" y="76"/>
                    <a:pt x="97" y="73"/>
                    <a:pt x="98" y="71"/>
                  </a:cubicBezTo>
                  <a:cubicBezTo>
                    <a:pt x="100" y="69"/>
                    <a:pt x="102" y="68"/>
                    <a:pt x="104" y="68"/>
                  </a:cubicBezTo>
                  <a:cubicBezTo>
                    <a:pt x="105" y="65"/>
                    <a:pt x="106" y="61"/>
                    <a:pt x="106" y="57"/>
                  </a:cubicBezTo>
                  <a:cubicBezTo>
                    <a:pt x="106" y="41"/>
                    <a:pt x="93" y="28"/>
                    <a:pt x="77" y="28"/>
                  </a:cubicBezTo>
                  <a:moveTo>
                    <a:pt x="165" y="97"/>
                  </a:moveTo>
                  <a:cubicBezTo>
                    <a:pt x="165" y="111"/>
                    <a:pt x="154" y="121"/>
                    <a:pt x="141" y="121"/>
                  </a:cubicBezTo>
                  <a:cubicBezTo>
                    <a:pt x="127" y="121"/>
                    <a:pt x="116" y="111"/>
                    <a:pt x="116" y="97"/>
                  </a:cubicBezTo>
                  <a:cubicBezTo>
                    <a:pt x="116" y="95"/>
                    <a:pt x="117" y="93"/>
                    <a:pt x="117" y="91"/>
                  </a:cubicBezTo>
                  <a:cubicBezTo>
                    <a:pt x="115" y="90"/>
                    <a:pt x="106" y="84"/>
                    <a:pt x="103" y="83"/>
                  </a:cubicBezTo>
                  <a:cubicBezTo>
                    <a:pt x="96" y="90"/>
                    <a:pt x="87" y="94"/>
                    <a:pt x="77" y="94"/>
                  </a:cubicBezTo>
                  <a:cubicBezTo>
                    <a:pt x="71" y="94"/>
                    <a:pt x="65" y="92"/>
                    <a:pt x="60" y="90"/>
                  </a:cubicBezTo>
                  <a:cubicBezTo>
                    <a:pt x="58" y="104"/>
                    <a:pt x="45" y="115"/>
                    <a:pt x="30" y="115"/>
                  </a:cubicBezTo>
                  <a:cubicBezTo>
                    <a:pt x="13" y="115"/>
                    <a:pt x="0" y="102"/>
                    <a:pt x="0" y="85"/>
                  </a:cubicBezTo>
                  <a:cubicBezTo>
                    <a:pt x="0" y="68"/>
                    <a:pt x="13" y="55"/>
                    <a:pt x="30" y="55"/>
                  </a:cubicBezTo>
                  <a:cubicBezTo>
                    <a:pt x="34" y="55"/>
                    <a:pt x="37" y="55"/>
                    <a:pt x="40" y="56"/>
                  </a:cubicBezTo>
                  <a:cubicBezTo>
                    <a:pt x="40" y="52"/>
                    <a:pt x="41" y="48"/>
                    <a:pt x="43" y="4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1" y="41"/>
                    <a:pt x="27" y="43"/>
                    <a:pt x="23" y="43"/>
                  </a:cubicBezTo>
                  <a:cubicBezTo>
                    <a:pt x="13" y="43"/>
                    <a:pt x="5" y="34"/>
                    <a:pt x="5" y="24"/>
                  </a:cubicBezTo>
                  <a:cubicBezTo>
                    <a:pt x="5" y="14"/>
                    <a:pt x="13" y="6"/>
                    <a:pt x="23" y="6"/>
                  </a:cubicBezTo>
                  <a:cubicBezTo>
                    <a:pt x="34" y="6"/>
                    <a:pt x="42" y="14"/>
                    <a:pt x="42" y="24"/>
                  </a:cubicBezTo>
                  <a:cubicBezTo>
                    <a:pt x="42" y="25"/>
                    <a:pt x="42" y="26"/>
                    <a:pt x="42" y="27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7" y="25"/>
                    <a:pt x="66" y="21"/>
                    <a:pt x="77" y="21"/>
                  </a:cubicBezTo>
                  <a:cubicBezTo>
                    <a:pt x="88" y="21"/>
                    <a:pt x="98" y="26"/>
                    <a:pt x="104" y="33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0" y="28"/>
                    <a:pt x="110" y="26"/>
                    <a:pt x="110" y="24"/>
                  </a:cubicBezTo>
                  <a:cubicBezTo>
                    <a:pt x="110" y="11"/>
                    <a:pt x="121" y="0"/>
                    <a:pt x="135" y="0"/>
                  </a:cubicBezTo>
                  <a:cubicBezTo>
                    <a:pt x="148" y="0"/>
                    <a:pt x="159" y="11"/>
                    <a:pt x="159" y="24"/>
                  </a:cubicBezTo>
                  <a:cubicBezTo>
                    <a:pt x="159" y="38"/>
                    <a:pt x="148" y="49"/>
                    <a:pt x="135" y="49"/>
                  </a:cubicBezTo>
                  <a:cubicBezTo>
                    <a:pt x="128" y="49"/>
                    <a:pt x="122" y="46"/>
                    <a:pt x="118" y="42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3" y="49"/>
                    <a:pt x="113" y="53"/>
                    <a:pt x="113" y="57"/>
                  </a:cubicBezTo>
                  <a:cubicBezTo>
                    <a:pt x="113" y="62"/>
                    <a:pt x="112" y="66"/>
                    <a:pt x="111" y="70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9" y="75"/>
                    <a:pt x="135" y="73"/>
                    <a:pt x="141" y="73"/>
                  </a:cubicBezTo>
                  <a:cubicBezTo>
                    <a:pt x="154" y="73"/>
                    <a:pt x="165" y="84"/>
                    <a:pt x="165" y="97"/>
                  </a:cubicBezTo>
                  <a:moveTo>
                    <a:pt x="53" y="85"/>
                  </a:moveTo>
                  <a:cubicBezTo>
                    <a:pt x="53" y="76"/>
                    <a:pt x="48" y="68"/>
                    <a:pt x="41" y="64"/>
                  </a:cubicBezTo>
                  <a:cubicBezTo>
                    <a:pt x="38" y="63"/>
                    <a:pt x="34" y="62"/>
                    <a:pt x="30" y="62"/>
                  </a:cubicBezTo>
                  <a:cubicBezTo>
                    <a:pt x="17" y="62"/>
                    <a:pt x="7" y="72"/>
                    <a:pt x="7" y="85"/>
                  </a:cubicBezTo>
                  <a:cubicBezTo>
                    <a:pt x="7" y="98"/>
                    <a:pt x="17" y="108"/>
                    <a:pt x="30" y="108"/>
                  </a:cubicBezTo>
                  <a:cubicBezTo>
                    <a:pt x="43" y="108"/>
                    <a:pt x="53" y="98"/>
                    <a:pt x="53" y="85"/>
                  </a:cubicBezTo>
                  <a:close/>
                  <a:moveTo>
                    <a:pt x="116" y="24"/>
                  </a:moveTo>
                  <a:cubicBezTo>
                    <a:pt x="116" y="25"/>
                    <a:pt x="116" y="26"/>
                    <a:pt x="116" y="27"/>
                  </a:cubicBezTo>
                  <a:cubicBezTo>
                    <a:pt x="119" y="26"/>
                    <a:pt x="123" y="27"/>
                    <a:pt x="125" y="30"/>
                  </a:cubicBezTo>
                  <a:cubicBezTo>
                    <a:pt x="126" y="33"/>
                    <a:pt x="126" y="37"/>
                    <a:pt x="123" y="39"/>
                  </a:cubicBezTo>
                  <a:cubicBezTo>
                    <a:pt x="126" y="41"/>
                    <a:pt x="130" y="43"/>
                    <a:pt x="135" y="43"/>
                  </a:cubicBezTo>
                  <a:cubicBezTo>
                    <a:pt x="145" y="43"/>
                    <a:pt x="153" y="35"/>
                    <a:pt x="153" y="24"/>
                  </a:cubicBezTo>
                  <a:cubicBezTo>
                    <a:pt x="153" y="14"/>
                    <a:pt x="145" y="6"/>
                    <a:pt x="135" y="6"/>
                  </a:cubicBezTo>
                  <a:cubicBezTo>
                    <a:pt x="124" y="6"/>
                    <a:pt x="116" y="14"/>
                    <a:pt x="116" y="24"/>
                  </a:cubicBezTo>
                  <a:moveTo>
                    <a:pt x="36" y="24"/>
                  </a:moveTo>
                  <a:cubicBezTo>
                    <a:pt x="36" y="17"/>
                    <a:pt x="30" y="12"/>
                    <a:pt x="23" y="12"/>
                  </a:cubicBezTo>
                  <a:cubicBezTo>
                    <a:pt x="17" y="12"/>
                    <a:pt x="11" y="17"/>
                    <a:pt x="11" y="24"/>
                  </a:cubicBezTo>
                  <a:cubicBezTo>
                    <a:pt x="11" y="31"/>
                    <a:pt x="17" y="37"/>
                    <a:pt x="23" y="37"/>
                  </a:cubicBezTo>
                  <a:cubicBezTo>
                    <a:pt x="25" y="37"/>
                    <a:pt x="27" y="36"/>
                    <a:pt x="29" y="36"/>
                  </a:cubicBezTo>
                  <a:cubicBezTo>
                    <a:pt x="27" y="33"/>
                    <a:pt x="27" y="30"/>
                    <a:pt x="28" y="27"/>
                  </a:cubicBezTo>
                  <a:cubicBezTo>
                    <a:pt x="30" y="25"/>
                    <a:pt x="33" y="24"/>
                    <a:pt x="36" y="24"/>
                  </a:cubicBezTo>
                  <a:moveTo>
                    <a:pt x="158" y="97"/>
                  </a:moveTo>
                  <a:cubicBezTo>
                    <a:pt x="158" y="87"/>
                    <a:pt x="150" y="79"/>
                    <a:pt x="141" y="79"/>
                  </a:cubicBezTo>
                  <a:cubicBezTo>
                    <a:pt x="131" y="79"/>
                    <a:pt x="123" y="87"/>
                    <a:pt x="123" y="97"/>
                  </a:cubicBezTo>
                  <a:cubicBezTo>
                    <a:pt x="123" y="107"/>
                    <a:pt x="131" y="115"/>
                    <a:pt x="141" y="115"/>
                  </a:cubicBezTo>
                  <a:cubicBezTo>
                    <a:pt x="150" y="115"/>
                    <a:pt x="158" y="107"/>
                    <a:pt x="158" y="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文本框 45"/>
            <p:cNvSpPr txBox="1"/>
            <p:nvPr/>
          </p:nvSpPr>
          <p:spPr>
            <a:xfrm>
              <a:off x="7433730" y="1883897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1" name="文本框 45"/>
            <p:cNvSpPr txBox="1"/>
            <p:nvPr/>
          </p:nvSpPr>
          <p:spPr>
            <a:xfrm>
              <a:off x="8506841" y="1969480"/>
              <a:ext cx="1350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市场优势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550772" y="4004571"/>
            <a:ext cx="4785557" cy="1236181"/>
            <a:chOff x="1550772" y="4004571"/>
            <a:chExt cx="4785557" cy="1236181"/>
          </a:xfrm>
        </p:grpSpPr>
        <p:sp>
          <p:nvSpPr>
            <p:cNvPr id="53" name="Freeform 7"/>
            <p:cNvSpPr>
              <a:spLocks/>
            </p:cNvSpPr>
            <p:nvPr/>
          </p:nvSpPr>
          <p:spPr bwMode="auto">
            <a:xfrm>
              <a:off x="1550772" y="4186076"/>
              <a:ext cx="3784933" cy="786796"/>
            </a:xfrm>
            <a:custGeom>
              <a:avLst/>
              <a:gdLst>
                <a:gd name="T0" fmla="*/ 2907 w 3244"/>
                <a:gd name="T1" fmla="*/ 674 h 674"/>
                <a:gd name="T2" fmla="*/ 3244 w 3244"/>
                <a:gd name="T3" fmla="*/ 337 h 674"/>
                <a:gd name="T4" fmla="*/ 2907 w 3244"/>
                <a:gd name="T5" fmla="*/ 0 h 674"/>
                <a:gd name="T6" fmla="*/ 337 w 3244"/>
                <a:gd name="T7" fmla="*/ 0 h 674"/>
                <a:gd name="T8" fmla="*/ 0 w 3244"/>
                <a:gd name="T9" fmla="*/ 337 h 674"/>
                <a:gd name="T10" fmla="*/ 337 w 3244"/>
                <a:gd name="T11" fmla="*/ 674 h 674"/>
                <a:gd name="T12" fmla="*/ 2907 w 3244"/>
                <a:gd name="T13" fmla="*/ 6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4" h="674">
                  <a:moveTo>
                    <a:pt x="2907" y="674"/>
                  </a:moveTo>
                  <a:cubicBezTo>
                    <a:pt x="3093" y="674"/>
                    <a:pt x="3244" y="523"/>
                    <a:pt x="3244" y="337"/>
                  </a:cubicBezTo>
                  <a:cubicBezTo>
                    <a:pt x="3244" y="151"/>
                    <a:pt x="3093" y="0"/>
                    <a:pt x="2907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51" y="0"/>
                    <a:pt x="0" y="151"/>
                    <a:pt x="0" y="337"/>
                  </a:cubicBezTo>
                  <a:cubicBezTo>
                    <a:pt x="0" y="523"/>
                    <a:pt x="151" y="674"/>
                    <a:pt x="337" y="674"/>
                  </a:cubicBezTo>
                  <a:lnTo>
                    <a:pt x="2907" y="674"/>
                  </a:ln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innerShdw blurRad="63500" dist="114300" dir="13500000">
                <a:prstClr val="black">
                  <a:alpha val="50000"/>
                </a:prstClr>
              </a:inn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  <a:solidFill>
                  <a:schemeClr val="lt1"/>
                </a:solidFill>
              </a:endParaRP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857" y="4004571"/>
              <a:ext cx="4243472" cy="1236181"/>
            </a:xfrm>
            <a:prstGeom prst="rect">
              <a:avLst/>
            </a:prstGeom>
          </p:spPr>
        </p:pic>
        <p:grpSp>
          <p:nvGrpSpPr>
            <p:cNvPr id="55" name="组合 54"/>
            <p:cNvGrpSpPr/>
            <p:nvPr/>
          </p:nvGrpSpPr>
          <p:grpSpPr>
            <a:xfrm>
              <a:off x="1767823" y="4425150"/>
              <a:ext cx="359249" cy="310560"/>
              <a:chOff x="4456113" y="6981826"/>
              <a:chExt cx="433387" cy="374650"/>
            </a:xfrm>
          </p:grpSpPr>
          <p:sp>
            <p:nvSpPr>
              <p:cNvPr id="58" name="Freeform 27"/>
              <p:cNvSpPr>
                <a:spLocks noEditPoints="1"/>
              </p:cNvSpPr>
              <p:nvPr/>
            </p:nvSpPr>
            <p:spPr bwMode="auto">
              <a:xfrm>
                <a:off x="4456113" y="6981826"/>
                <a:ext cx="306387" cy="374650"/>
              </a:xfrm>
              <a:custGeom>
                <a:avLst/>
                <a:gdLst>
                  <a:gd name="T0" fmla="*/ 67 w 96"/>
                  <a:gd name="T1" fmla="*/ 48 h 119"/>
                  <a:gd name="T2" fmla="*/ 76 w 96"/>
                  <a:gd name="T3" fmla="*/ 28 h 119"/>
                  <a:gd name="T4" fmla="*/ 48 w 96"/>
                  <a:gd name="T5" fmla="*/ 0 h 119"/>
                  <a:gd name="T6" fmla="*/ 20 w 96"/>
                  <a:gd name="T7" fmla="*/ 28 h 119"/>
                  <a:gd name="T8" fmla="*/ 29 w 96"/>
                  <a:gd name="T9" fmla="*/ 48 h 119"/>
                  <a:gd name="T10" fmla="*/ 0 w 96"/>
                  <a:gd name="T11" fmla="*/ 92 h 119"/>
                  <a:gd name="T12" fmla="*/ 0 w 96"/>
                  <a:gd name="T13" fmla="*/ 119 h 119"/>
                  <a:gd name="T14" fmla="*/ 96 w 96"/>
                  <a:gd name="T15" fmla="*/ 119 h 119"/>
                  <a:gd name="T16" fmla="*/ 96 w 96"/>
                  <a:gd name="T17" fmla="*/ 92 h 119"/>
                  <a:gd name="T18" fmla="*/ 67 w 96"/>
                  <a:gd name="T19" fmla="*/ 48 h 119"/>
                  <a:gd name="T20" fmla="*/ 27 w 96"/>
                  <a:gd name="T21" fmla="*/ 28 h 119"/>
                  <a:gd name="T22" fmla="*/ 48 w 96"/>
                  <a:gd name="T23" fmla="*/ 8 h 119"/>
                  <a:gd name="T24" fmla="*/ 69 w 96"/>
                  <a:gd name="T25" fmla="*/ 28 h 119"/>
                  <a:gd name="T26" fmla="*/ 59 w 96"/>
                  <a:gd name="T27" fmla="*/ 46 h 119"/>
                  <a:gd name="T28" fmla="*/ 48 w 96"/>
                  <a:gd name="T29" fmla="*/ 49 h 119"/>
                  <a:gd name="T30" fmla="*/ 37 w 96"/>
                  <a:gd name="T31" fmla="*/ 46 h 119"/>
                  <a:gd name="T32" fmla="*/ 27 w 96"/>
                  <a:gd name="T33" fmla="*/ 28 h 119"/>
                  <a:gd name="T34" fmla="*/ 83 w 96"/>
                  <a:gd name="T35" fmla="*/ 107 h 119"/>
                  <a:gd name="T36" fmla="*/ 13 w 96"/>
                  <a:gd name="T37" fmla="*/ 107 h 119"/>
                  <a:gd name="T38" fmla="*/ 13 w 96"/>
                  <a:gd name="T39" fmla="*/ 92 h 119"/>
                  <a:gd name="T40" fmla="*/ 48 w 96"/>
                  <a:gd name="T41" fmla="*/ 57 h 119"/>
                  <a:gd name="T42" fmla="*/ 83 w 96"/>
                  <a:gd name="T43" fmla="*/ 92 h 119"/>
                  <a:gd name="T44" fmla="*/ 83 w 96"/>
                  <a:gd name="T45" fmla="*/ 10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6" h="119">
                    <a:moveTo>
                      <a:pt x="67" y="48"/>
                    </a:moveTo>
                    <a:cubicBezTo>
                      <a:pt x="73" y="43"/>
                      <a:pt x="76" y="36"/>
                      <a:pt x="76" y="28"/>
                    </a:cubicBezTo>
                    <a:cubicBezTo>
                      <a:pt x="76" y="13"/>
                      <a:pt x="63" y="0"/>
                      <a:pt x="48" y="0"/>
                    </a:cubicBezTo>
                    <a:cubicBezTo>
                      <a:pt x="33" y="0"/>
                      <a:pt x="20" y="13"/>
                      <a:pt x="20" y="28"/>
                    </a:cubicBezTo>
                    <a:cubicBezTo>
                      <a:pt x="20" y="36"/>
                      <a:pt x="24" y="43"/>
                      <a:pt x="29" y="48"/>
                    </a:cubicBezTo>
                    <a:cubicBezTo>
                      <a:pt x="12" y="56"/>
                      <a:pt x="0" y="73"/>
                      <a:pt x="0" y="92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96" y="119"/>
                      <a:pt x="96" y="119"/>
                      <a:pt x="96" y="119"/>
                    </a:cubicBezTo>
                    <a:cubicBezTo>
                      <a:pt x="96" y="92"/>
                      <a:pt x="96" y="92"/>
                      <a:pt x="96" y="92"/>
                    </a:cubicBezTo>
                    <a:cubicBezTo>
                      <a:pt x="96" y="73"/>
                      <a:pt x="84" y="56"/>
                      <a:pt x="67" y="48"/>
                    </a:cubicBezTo>
                    <a:moveTo>
                      <a:pt x="27" y="28"/>
                    </a:moveTo>
                    <a:cubicBezTo>
                      <a:pt x="27" y="17"/>
                      <a:pt x="37" y="8"/>
                      <a:pt x="48" y="8"/>
                    </a:cubicBezTo>
                    <a:cubicBezTo>
                      <a:pt x="59" y="8"/>
                      <a:pt x="69" y="17"/>
                      <a:pt x="69" y="28"/>
                    </a:cubicBezTo>
                    <a:cubicBezTo>
                      <a:pt x="69" y="36"/>
                      <a:pt x="65" y="42"/>
                      <a:pt x="59" y="46"/>
                    </a:cubicBezTo>
                    <a:cubicBezTo>
                      <a:pt x="56" y="48"/>
                      <a:pt x="52" y="49"/>
                      <a:pt x="48" y="49"/>
                    </a:cubicBezTo>
                    <a:cubicBezTo>
                      <a:pt x="44" y="49"/>
                      <a:pt x="40" y="48"/>
                      <a:pt x="37" y="46"/>
                    </a:cubicBezTo>
                    <a:cubicBezTo>
                      <a:pt x="31" y="42"/>
                      <a:pt x="27" y="36"/>
                      <a:pt x="27" y="28"/>
                    </a:cubicBezTo>
                    <a:moveTo>
                      <a:pt x="83" y="107"/>
                    </a:moveTo>
                    <a:cubicBezTo>
                      <a:pt x="13" y="107"/>
                      <a:pt x="13" y="107"/>
                      <a:pt x="13" y="107"/>
                    </a:cubicBezTo>
                    <a:cubicBezTo>
                      <a:pt x="13" y="92"/>
                      <a:pt x="13" y="92"/>
                      <a:pt x="13" y="92"/>
                    </a:cubicBezTo>
                    <a:cubicBezTo>
                      <a:pt x="13" y="73"/>
                      <a:pt x="29" y="57"/>
                      <a:pt x="48" y="57"/>
                    </a:cubicBezTo>
                    <a:cubicBezTo>
                      <a:pt x="68" y="57"/>
                      <a:pt x="83" y="73"/>
                      <a:pt x="83" y="92"/>
                    </a:cubicBezTo>
                    <a:lnTo>
                      <a:pt x="83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28"/>
              <p:cNvSpPr>
                <a:spLocks/>
              </p:cNvSpPr>
              <p:nvPr/>
            </p:nvSpPr>
            <p:spPr bwMode="auto">
              <a:xfrm>
                <a:off x="4749800" y="6988176"/>
                <a:ext cx="139700" cy="195263"/>
              </a:xfrm>
              <a:custGeom>
                <a:avLst/>
                <a:gdLst>
                  <a:gd name="T0" fmla="*/ 22 w 44"/>
                  <a:gd name="T1" fmla="*/ 62 h 62"/>
                  <a:gd name="T2" fmla="*/ 19 w 44"/>
                  <a:gd name="T3" fmla="*/ 58 h 62"/>
                  <a:gd name="T4" fmla="*/ 19 w 44"/>
                  <a:gd name="T5" fmla="*/ 37 h 62"/>
                  <a:gd name="T6" fmla="*/ 22 w 44"/>
                  <a:gd name="T7" fmla="*/ 37 h 62"/>
                  <a:gd name="T8" fmla="*/ 37 w 44"/>
                  <a:gd name="T9" fmla="*/ 22 h 62"/>
                  <a:gd name="T10" fmla="*/ 22 w 44"/>
                  <a:gd name="T11" fmla="*/ 7 h 62"/>
                  <a:gd name="T12" fmla="*/ 8 w 44"/>
                  <a:gd name="T13" fmla="*/ 22 h 62"/>
                  <a:gd name="T14" fmla="*/ 4 w 44"/>
                  <a:gd name="T15" fmla="*/ 26 h 62"/>
                  <a:gd name="T16" fmla="*/ 0 w 44"/>
                  <a:gd name="T17" fmla="*/ 22 h 62"/>
                  <a:gd name="T18" fmla="*/ 22 w 44"/>
                  <a:gd name="T19" fmla="*/ 0 h 62"/>
                  <a:gd name="T20" fmla="*/ 44 w 44"/>
                  <a:gd name="T21" fmla="*/ 22 h 62"/>
                  <a:gd name="T22" fmla="*/ 26 w 44"/>
                  <a:gd name="T23" fmla="*/ 44 h 62"/>
                  <a:gd name="T24" fmla="*/ 26 w 44"/>
                  <a:gd name="T25" fmla="*/ 58 h 62"/>
                  <a:gd name="T26" fmla="*/ 22 w 44"/>
                  <a:gd name="T2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62">
                    <a:moveTo>
                      <a:pt x="22" y="62"/>
                    </a:moveTo>
                    <a:cubicBezTo>
                      <a:pt x="20" y="62"/>
                      <a:pt x="19" y="60"/>
                      <a:pt x="19" y="5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31" y="37"/>
                      <a:pt x="37" y="30"/>
                      <a:pt x="37" y="22"/>
                    </a:cubicBezTo>
                    <a:cubicBezTo>
                      <a:pt x="37" y="14"/>
                      <a:pt x="31" y="7"/>
                      <a:pt x="22" y="7"/>
                    </a:cubicBezTo>
                    <a:cubicBezTo>
                      <a:pt x="14" y="7"/>
                      <a:pt x="8" y="14"/>
                      <a:pt x="8" y="22"/>
                    </a:cubicBezTo>
                    <a:cubicBezTo>
                      <a:pt x="8" y="24"/>
                      <a:pt x="6" y="26"/>
                      <a:pt x="4" y="26"/>
                    </a:cubicBezTo>
                    <a:cubicBezTo>
                      <a:pt x="2" y="26"/>
                      <a:pt x="0" y="24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33"/>
                      <a:pt x="36" y="42"/>
                      <a:pt x="26" y="44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60"/>
                      <a:pt x="24" y="62"/>
                      <a:pt x="22" y="6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Oval 29"/>
              <p:cNvSpPr>
                <a:spLocks noChangeArrowheads="1"/>
              </p:cNvSpPr>
              <p:nvPr/>
            </p:nvSpPr>
            <p:spPr bwMode="auto">
              <a:xfrm>
                <a:off x="4803775" y="7196138"/>
                <a:ext cx="34925" cy="333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6" name="文本框 45"/>
            <p:cNvSpPr txBox="1"/>
            <p:nvPr/>
          </p:nvSpPr>
          <p:spPr>
            <a:xfrm>
              <a:off x="2462245" y="4337871"/>
              <a:ext cx="47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7" name="文本框 46"/>
            <p:cNvSpPr txBox="1"/>
            <p:nvPr/>
          </p:nvSpPr>
          <p:spPr>
            <a:xfrm>
              <a:off x="3539494" y="4410197"/>
              <a:ext cx="1350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技术优势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539902" y="3890361"/>
            <a:ext cx="4793453" cy="1236181"/>
            <a:chOff x="6539902" y="3890361"/>
            <a:chExt cx="4793453" cy="1236181"/>
          </a:xfrm>
        </p:grpSpPr>
        <p:sp>
          <p:nvSpPr>
            <p:cNvPr id="62" name="Freeform 8"/>
            <p:cNvSpPr>
              <a:spLocks/>
            </p:cNvSpPr>
            <p:nvPr/>
          </p:nvSpPr>
          <p:spPr bwMode="auto">
            <a:xfrm>
              <a:off x="6539902" y="4083246"/>
              <a:ext cx="3784933" cy="788230"/>
            </a:xfrm>
            <a:custGeom>
              <a:avLst/>
              <a:gdLst>
                <a:gd name="T0" fmla="*/ 2907 w 3244"/>
                <a:gd name="T1" fmla="*/ 675 h 675"/>
                <a:gd name="T2" fmla="*/ 3244 w 3244"/>
                <a:gd name="T3" fmla="*/ 337 h 675"/>
                <a:gd name="T4" fmla="*/ 2907 w 3244"/>
                <a:gd name="T5" fmla="*/ 0 h 675"/>
                <a:gd name="T6" fmla="*/ 337 w 3244"/>
                <a:gd name="T7" fmla="*/ 0 h 675"/>
                <a:gd name="T8" fmla="*/ 0 w 3244"/>
                <a:gd name="T9" fmla="*/ 337 h 675"/>
                <a:gd name="T10" fmla="*/ 337 w 3244"/>
                <a:gd name="T11" fmla="*/ 675 h 675"/>
                <a:gd name="T12" fmla="*/ 2907 w 3244"/>
                <a:gd name="T13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4" h="675">
                  <a:moveTo>
                    <a:pt x="2907" y="675"/>
                  </a:moveTo>
                  <a:cubicBezTo>
                    <a:pt x="3093" y="675"/>
                    <a:pt x="3244" y="523"/>
                    <a:pt x="3244" y="337"/>
                  </a:cubicBezTo>
                  <a:cubicBezTo>
                    <a:pt x="3244" y="151"/>
                    <a:pt x="3093" y="0"/>
                    <a:pt x="2907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51" y="0"/>
                    <a:pt x="0" y="151"/>
                    <a:pt x="0" y="337"/>
                  </a:cubicBezTo>
                  <a:cubicBezTo>
                    <a:pt x="0" y="523"/>
                    <a:pt x="151" y="675"/>
                    <a:pt x="337" y="675"/>
                  </a:cubicBezTo>
                  <a:lnTo>
                    <a:pt x="2907" y="675"/>
                  </a:ln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innerShdw blurRad="63500" dist="114300" dir="13500000">
                <a:prstClr val="black">
                  <a:alpha val="50000"/>
                </a:prstClr>
              </a:inn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9883" y="3890361"/>
              <a:ext cx="4243472" cy="1236181"/>
            </a:xfrm>
            <a:prstGeom prst="rect">
              <a:avLst/>
            </a:prstGeom>
          </p:spPr>
        </p:pic>
        <p:grpSp>
          <p:nvGrpSpPr>
            <p:cNvPr id="64" name="组合 63"/>
            <p:cNvGrpSpPr/>
            <p:nvPr/>
          </p:nvGrpSpPr>
          <p:grpSpPr>
            <a:xfrm>
              <a:off x="6796431" y="4337871"/>
              <a:ext cx="285557" cy="278977"/>
              <a:chOff x="4503738" y="9809163"/>
              <a:chExt cx="344487" cy="336550"/>
            </a:xfrm>
          </p:grpSpPr>
          <p:sp>
            <p:nvSpPr>
              <p:cNvPr id="67" name="Freeform 23"/>
              <p:cNvSpPr>
                <a:spLocks noEditPoints="1"/>
              </p:cNvSpPr>
              <p:nvPr/>
            </p:nvSpPr>
            <p:spPr bwMode="auto">
              <a:xfrm>
                <a:off x="4503738" y="9809163"/>
                <a:ext cx="344487" cy="336550"/>
              </a:xfrm>
              <a:custGeom>
                <a:avLst/>
                <a:gdLst>
                  <a:gd name="T0" fmla="*/ 105 w 108"/>
                  <a:gd name="T1" fmla="*/ 95 h 107"/>
                  <a:gd name="T2" fmla="*/ 76 w 108"/>
                  <a:gd name="T3" fmla="*/ 66 h 107"/>
                  <a:gd name="T4" fmla="*/ 83 w 108"/>
                  <a:gd name="T5" fmla="*/ 42 h 107"/>
                  <a:gd name="T6" fmla="*/ 42 w 108"/>
                  <a:gd name="T7" fmla="*/ 0 h 107"/>
                  <a:gd name="T8" fmla="*/ 0 w 108"/>
                  <a:gd name="T9" fmla="*/ 42 h 107"/>
                  <a:gd name="T10" fmla="*/ 42 w 108"/>
                  <a:gd name="T11" fmla="*/ 83 h 107"/>
                  <a:gd name="T12" fmla="*/ 66 w 108"/>
                  <a:gd name="T13" fmla="*/ 76 h 107"/>
                  <a:gd name="T14" fmla="*/ 95 w 108"/>
                  <a:gd name="T15" fmla="*/ 105 h 107"/>
                  <a:gd name="T16" fmla="*/ 100 w 108"/>
                  <a:gd name="T17" fmla="*/ 107 h 107"/>
                  <a:gd name="T18" fmla="*/ 105 w 108"/>
                  <a:gd name="T19" fmla="*/ 105 h 107"/>
                  <a:gd name="T20" fmla="*/ 105 w 108"/>
                  <a:gd name="T21" fmla="*/ 95 h 107"/>
                  <a:gd name="T22" fmla="*/ 7 w 108"/>
                  <a:gd name="T23" fmla="*/ 42 h 107"/>
                  <a:gd name="T24" fmla="*/ 42 w 108"/>
                  <a:gd name="T25" fmla="*/ 7 h 107"/>
                  <a:gd name="T26" fmla="*/ 76 w 108"/>
                  <a:gd name="T27" fmla="*/ 42 h 107"/>
                  <a:gd name="T28" fmla="*/ 42 w 108"/>
                  <a:gd name="T29" fmla="*/ 76 h 107"/>
                  <a:gd name="T30" fmla="*/ 7 w 108"/>
                  <a:gd name="T31" fmla="*/ 4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" h="107">
                    <a:moveTo>
                      <a:pt x="105" y="95"/>
                    </a:moveTo>
                    <a:cubicBezTo>
                      <a:pt x="76" y="66"/>
                      <a:pt x="76" y="66"/>
                      <a:pt x="76" y="66"/>
                    </a:cubicBezTo>
                    <a:cubicBezTo>
                      <a:pt x="81" y="59"/>
                      <a:pt x="83" y="51"/>
                      <a:pt x="83" y="42"/>
                    </a:cubicBezTo>
                    <a:cubicBezTo>
                      <a:pt x="83" y="19"/>
                      <a:pt x="65" y="0"/>
                      <a:pt x="42" y="0"/>
                    </a:cubicBezTo>
                    <a:cubicBezTo>
                      <a:pt x="19" y="0"/>
                      <a:pt x="0" y="19"/>
                      <a:pt x="0" y="42"/>
                    </a:cubicBezTo>
                    <a:cubicBezTo>
                      <a:pt x="0" y="65"/>
                      <a:pt x="19" y="83"/>
                      <a:pt x="42" y="83"/>
                    </a:cubicBezTo>
                    <a:cubicBezTo>
                      <a:pt x="51" y="83"/>
                      <a:pt x="59" y="81"/>
                      <a:pt x="66" y="76"/>
                    </a:cubicBezTo>
                    <a:cubicBezTo>
                      <a:pt x="95" y="105"/>
                      <a:pt x="95" y="105"/>
                      <a:pt x="95" y="105"/>
                    </a:cubicBezTo>
                    <a:cubicBezTo>
                      <a:pt x="96" y="106"/>
                      <a:pt x="98" y="107"/>
                      <a:pt x="100" y="107"/>
                    </a:cubicBezTo>
                    <a:cubicBezTo>
                      <a:pt x="101" y="107"/>
                      <a:pt x="103" y="106"/>
                      <a:pt x="105" y="105"/>
                    </a:cubicBezTo>
                    <a:cubicBezTo>
                      <a:pt x="108" y="102"/>
                      <a:pt x="108" y="97"/>
                      <a:pt x="105" y="95"/>
                    </a:cubicBezTo>
                    <a:moveTo>
                      <a:pt x="7" y="42"/>
                    </a:moveTo>
                    <a:cubicBezTo>
                      <a:pt x="7" y="23"/>
                      <a:pt x="23" y="7"/>
                      <a:pt x="42" y="7"/>
                    </a:cubicBezTo>
                    <a:cubicBezTo>
                      <a:pt x="61" y="7"/>
                      <a:pt x="76" y="23"/>
                      <a:pt x="76" y="42"/>
                    </a:cubicBezTo>
                    <a:cubicBezTo>
                      <a:pt x="76" y="61"/>
                      <a:pt x="61" y="76"/>
                      <a:pt x="42" y="76"/>
                    </a:cubicBezTo>
                    <a:cubicBezTo>
                      <a:pt x="23" y="76"/>
                      <a:pt x="7" y="61"/>
                      <a:pt x="7" y="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24"/>
              <p:cNvSpPr>
                <a:spLocks/>
              </p:cNvSpPr>
              <p:nvPr/>
            </p:nvSpPr>
            <p:spPr bwMode="auto">
              <a:xfrm>
                <a:off x="4567238" y="9869488"/>
                <a:ext cx="138112" cy="138113"/>
              </a:xfrm>
              <a:custGeom>
                <a:avLst/>
                <a:gdLst>
                  <a:gd name="T0" fmla="*/ 39 w 43"/>
                  <a:gd name="T1" fmla="*/ 18 h 44"/>
                  <a:gd name="T2" fmla="*/ 25 w 43"/>
                  <a:gd name="T3" fmla="*/ 18 h 44"/>
                  <a:gd name="T4" fmla="*/ 25 w 43"/>
                  <a:gd name="T5" fmla="*/ 4 h 44"/>
                  <a:gd name="T6" fmla="*/ 21 w 43"/>
                  <a:gd name="T7" fmla="*/ 0 h 44"/>
                  <a:gd name="T8" fmla="*/ 18 w 43"/>
                  <a:gd name="T9" fmla="*/ 4 h 44"/>
                  <a:gd name="T10" fmla="*/ 18 w 43"/>
                  <a:gd name="T11" fmla="*/ 18 h 44"/>
                  <a:gd name="T12" fmla="*/ 3 w 43"/>
                  <a:gd name="T13" fmla="*/ 18 h 44"/>
                  <a:gd name="T14" fmla="*/ 0 w 43"/>
                  <a:gd name="T15" fmla="*/ 22 h 44"/>
                  <a:gd name="T16" fmla="*/ 3 w 43"/>
                  <a:gd name="T17" fmla="*/ 26 h 44"/>
                  <a:gd name="T18" fmla="*/ 18 w 43"/>
                  <a:gd name="T19" fmla="*/ 26 h 44"/>
                  <a:gd name="T20" fmla="*/ 18 w 43"/>
                  <a:gd name="T21" fmla="*/ 40 h 44"/>
                  <a:gd name="T22" fmla="*/ 21 w 43"/>
                  <a:gd name="T23" fmla="*/ 44 h 44"/>
                  <a:gd name="T24" fmla="*/ 25 w 43"/>
                  <a:gd name="T25" fmla="*/ 40 h 44"/>
                  <a:gd name="T26" fmla="*/ 25 w 43"/>
                  <a:gd name="T27" fmla="*/ 26 h 44"/>
                  <a:gd name="T28" fmla="*/ 39 w 43"/>
                  <a:gd name="T29" fmla="*/ 26 h 44"/>
                  <a:gd name="T30" fmla="*/ 43 w 43"/>
                  <a:gd name="T31" fmla="*/ 22 h 44"/>
                  <a:gd name="T32" fmla="*/ 39 w 43"/>
                  <a:gd name="T3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4">
                    <a:moveTo>
                      <a:pt x="39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2"/>
                      <a:pt x="23" y="0"/>
                      <a:pt x="21" y="0"/>
                    </a:cubicBezTo>
                    <a:cubicBezTo>
                      <a:pt x="19" y="0"/>
                      <a:pt x="18" y="2"/>
                      <a:pt x="18" y="4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1" y="18"/>
                      <a:pt x="0" y="20"/>
                      <a:pt x="0" y="22"/>
                    </a:cubicBezTo>
                    <a:cubicBezTo>
                      <a:pt x="0" y="24"/>
                      <a:pt x="1" y="26"/>
                      <a:pt x="3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42"/>
                      <a:pt x="19" y="44"/>
                      <a:pt x="21" y="44"/>
                    </a:cubicBezTo>
                    <a:cubicBezTo>
                      <a:pt x="23" y="44"/>
                      <a:pt x="25" y="42"/>
                      <a:pt x="25" y="40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41" y="26"/>
                      <a:pt x="43" y="24"/>
                      <a:pt x="43" y="22"/>
                    </a:cubicBezTo>
                    <a:cubicBezTo>
                      <a:pt x="43" y="20"/>
                      <a:pt x="41" y="18"/>
                      <a:pt x="39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5" name="文本框 45"/>
            <p:cNvSpPr txBox="1"/>
            <p:nvPr/>
          </p:nvSpPr>
          <p:spPr>
            <a:xfrm>
              <a:off x="7484512" y="4199597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66" name="文本框 47"/>
            <p:cNvSpPr txBox="1"/>
            <p:nvPr/>
          </p:nvSpPr>
          <p:spPr>
            <a:xfrm>
              <a:off x="8531004" y="4259270"/>
              <a:ext cx="1350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管理优势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文本框 48"/>
          <p:cNvSpPr txBox="1"/>
          <p:nvPr/>
        </p:nvSpPr>
        <p:spPr>
          <a:xfrm>
            <a:off x="1657864" y="2852936"/>
            <a:ext cx="43007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请请填入你的内容，或通过复制内容后用右键选择只保留文本来粘贴内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容。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请填入你的内容，或通过复制内容后用右键选择只保留文本来粘贴内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容。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文本框 49"/>
          <p:cNvSpPr txBox="1"/>
          <p:nvPr/>
        </p:nvSpPr>
        <p:spPr>
          <a:xfrm>
            <a:off x="6671590" y="2755860"/>
            <a:ext cx="43007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请填入你的内容，或通过复制内容后用右键选择只保留文本来粘贴内容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填入你的内容，或通过复制内容后用右键选择只保留文本来粘贴内容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文本框 50"/>
          <p:cNvSpPr txBox="1"/>
          <p:nvPr/>
        </p:nvSpPr>
        <p:spPr>
          <a:xfrm>
            <a:off x="1767823" y="5276161"/>
            <a:ext cx="43007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请填入你的内容，或通过复制内容后用右键选择只保留文本来粘贴内容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。。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请填入你的内容，或通过复制内容后用右键选择只保留文本来粘贴内容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文本框 51"/>
          <p:cNvSpPr txBox="1"/>
          <p:nvPr/>
        </p:nvSpPr>
        <p:spPr>
          <a:xfrm>
            <a:off x="6671270" y="5229200"/>
            <a:ext cx="43007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请填入你的内容，或通过复制内容后用右键选择只保留文本来粘贴内容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填入你的内容，或通过复制内容后用右键选择只保留文本来粘贴内容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8786639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" grpId="0"/>
      <p:bldP spid="70" grpId="0"/>
      <p:bldP spid="71" grpId="0"/>
      <p:bldP spid="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4003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发展目标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TextBox 30"/>
          <p:cNvSpPr txBox="1"/>
          <p:nvPr/>
        </p:nvSpPr>
        <p:spPr>
          <a:xfrm>
            <a:off x="2576786" y="1234584"/>
            <a:ext cx="742691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总体营业额突破</a:t>
            </a:r>
            <a:r>
              <a:rPr lang="en-US" altLang="zh-CN" sz="6000" b="1" dirty="0" smtClean="0">
                <a:solidFill>
                  <a:srgbClr val="1A243D"/>
                </a:solidFill>
                <a:latin typeface="Agency FB" panose="020B0503020202020204" pitchFamily="34" charset="0"/>
                <a:ea typeface="微软雅黑" pitchFamily="34" charset="-122"/>
              </a:rPr>
              <a:t>1000000000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1271464" y="2492896"/>
            <a:ext cx="2610644" cy="2610644"/>
            <a:chOff x="1766094" y="2627734"/>
            <a:chExt cx="2610644" cy="2610644"/>
          </a:xfrm>
        </p:grpSpPr>
        <p:sp>
          <p:nvSpPr>
            <p:cNvPr id="104" name="椭圆 103"/>
            <p:cNvSpPr/>
            <p:nvPr/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任意多边形 104"/>
            <p:cNvSpPr/>
            <p:nvPr/>
          </p:nvSpPr>
          <p:spPr>
            <a:xfrm>
              <a:off x="1856582" y="2718222"/>
              <a:ext cx="2429668" cy="2429668"/>
            </a:xfrm>
            <a:custGeom>
              <a:avLst/>
              <a:gdLst>
                <a:gd name="connsiteX0" fmla="*/ 1214834 w 2429668"/>
                <a:gd name="connsiteY0" fmla="*/ 235897 h 2429668"/>
                <a:gd name="connsiteX1" fmla="*/ 235897 w 2429668"/>
                <a:gd name="connsiteY1" fmla="*/ 1214834 h 2429668"/>
                <a:gd name="connsiteX2" fmla="*/ 1214834 w 2429668"/>
                <a:gd name="connsiteY2" fmla="*/ 2193771 h 2429668"/>
                <a:gd name="connsiteX3" fmla="*/ 2193771 w 2429668"/>
                <a:gd name="connsiteY3" fmla="*/ 1214834 h 2429668"/>
                <a:gd name="connsiteX4" fmla="*/ 1214834 w 2429668"/>
                <a:gd name="connsiteY4" fmla="*/ 235897 h 2429668"/>
                <a:gd name="connsiteX5" fmla="*/ 1214834 w 2429668"/>
                <a:gd name="connsiteY5" fmla="*/ 0 h 2429668"/>
                <a:gd name="connsiteX6" fmla="*/ 2429668 w 2429668"/>
                <a:gd name="connsiteY6" fmla="*/ 1214834 h 2429668"/>
                <a:gd name="connsiteX7" fmla="*/ 1214834 w 2429668"/>
                <a:gd name="connsiteY7" fmla="*/ 2429668 h 2429668"/>
                <a:gd name="connsiteX8" fmla="*/ 0 w 2429668"/>
                <a:gd name="connsiteY8" fmla="*/ 1214834 h 2429668"/>
                <a:gd name="connsiteX9" fmla="*/ 1214834 w 2429668"/>
                <a:gd name="connsiteY9" fmla="*/ 0 h 242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668" h="2429668">
                  <a:moveTo>
                    <a:pt x="1214834" y="235897"/>
                  </a:moveTo>
                  <a:cubicBezTo>
                    <a:pt x="674182" y="235897"/>
                    <a:pt x="235897" y="674182"/>
                    <a:pt x="235897" y="1214834"/>
                  </a:cubicBezTo>
                  <a:cubicBezTo>
                    <a:pt x="235897" y="1755486"/>
                    <a:pt x="674182" y="2193771"/>
                    <a:pt x="1214834" y="2193771"/>
                  </a:cubicBezTo>
                  <a:cubicBezTo>
                    <a:pt x="1755486" y="2193771"/>
                    <a:pt x="2193771" y="1755486"/>
                    <a:pt x="2193771" y="1214834"/>
                  </a:cubicBezTo>
                  <a:cubicBezTo>
                    <a:pt x="2193771" y="674182"/>
                    <a:pt x="1755486" y="235897"/>
                    <a:pt x="1214834" y="235897"/>
                  </a:cubicBezTo>
                  <a:close/>
                  <a:moveTo>
                    <a:pt x="1214834" y="0"/>
                  </a:moveTo>
                  <a:cubicBezTo>
                    <a:pt x="1885768" y="0"/>
                    <a:pt x="2429668" y="543900"/>
                    <a:pt x="2429668" y="1214834"/>
                  </a:cubicBezTo>
                  <a:cubicBezTo>
                    <a:pt x="2429668" y="1885768"/>
                    <a:pt x="1885768" y="2429668"/>
                    <a:pt x="1214834" y="2429668"/>
                  </a:cubicBezTo>
                  <a:cubicBezTo>
                    <a:pt x="543900" y="2429668"/>
                    <a:pt x="0" y="1885768"/>
                    <a:pt x="0" y="1214834"/>
                  </a:cubicBezTo>
                  <a:cubicBezTo>
                    <a:pt x="0" y="543900"/>
                    <a:pt x="543900" y="0"/>
                    <a:pt x="1214834" y="0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6" name="TextBox 30"/>
          <p:cNvSpPr txBox="1"/>
          <p:nvPr/>
        </p:nvSpPr>
        <p:spPr>
          <a:xfrm>
            <a:off x="2207568" y="3182665"/>
            <a:ext cx="116148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0" spc="300" dirty="0" smtClean="0">
                <a:solidFill>
                  <a:srgbClr val="08B1E7"/>
                </a:solidFill>
                <a:latin typeface="Agency FB" panose="020B0503020202020204" pitchFamily="34" charset="0"/>
                <a:ea typeface="微软雅黑" pitchFamily="34" charset="-122"/>
              </a:rPr>
              <a:t>3</a:t>
            </a:r>
            <a:r>
              <a:rPr lang="en-US" altLang="zh-CN" sz="4800" spc="300" dirty="0" smtClean="0">
                <a:solidFill>
                  <a:srgbClr val="08B1E7"/>
                </a:solidFill>
                <a:latin typeface="Agency FB" panose="020B0503020202020204" pitchFamily="34" charset="0"/>
                <a:ea typeface="微软雅黑" pitchFamily="34" charset="-122"/>
              </a:rPr>
              <a:t>%</a:t>
            </a:r>
            <a:endParaRPr lang="zh-CN" altLang="en-US" sz="4800" spc="3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1271464" y="2492896"/>
            <a:ext cx="2610644" cy="2610644"/>
            <a:chOff x="1766094" y="2627734"/>
            <a:chExt cx="2610644" cy="2610644"/>
          </a:xfrm>
        </p:grpSpPr>
        <p:sp>
          <p:nvSpPr>
            <p:cNvPr id="108" name="弧形 107"/>
            <p:cNvSpPr/>
            <p:nvPr/>
          </p:nvSpPr>
          <p:spPr>
            <a:xfrm>
              <a:off x="1928972" y="2790612"/>
              <a:ext cx="2284888" cy="2284888"/>
            </a:xfrm>
            <a:prstGeom prst="arc">
              <a:avLst>
                <a:gd name="adj1" fmla="val 16200000"/>
                <a:gd name="adj2" fmla="val 758092"/>
              </a:avLst>
            </a:prstGeom>
            <a:ln w="33020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TextBox 30"/>
          <p:cNvSpPr txBox="1"/>
          <p:nvPr/>
        </p:nvSpPr>
        <p:spPr>
          <a:xfrm>
            <a:off x="1645369" y="5324499"/>
            <a:ext cx="18628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物料损耗</a:t>
            </a:r>
            <a:endParaRPr lang="zh-CN" altLang="en-US" sz="24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1" name="TextBox 30"/>
          <p:cNvSpPr txBox="1"/>
          <p:nvPr/>
        </p:nvSpPr>
        <p:spPr>
          <a:xfrm>
            <a:off x="5164583" y="5324499"/>
            <a:ext cx="18628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人员损耗</a:t>
            </a:r>
            <a:endParaRPr lang="zh-CN" altLang="en-US" sz="24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2" name="TextBox 30"/>
          <p:cNvSpPr txBox="1"/>
          <p:nvPr/>
        </p:nvSpPr>
        <p:spPr>
          <a:xfrm>
            <a:off x="8714805" y="5324499"/>
            <a:ext cx="18628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其它</a:t>
            </a:r>
            <a:r>
              <a:rPr lang="zh-CN" altLang="en-US" sz="24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损耗</a:t>
            </a:r>
            <a:endParaRPr lang="zh-CN" altLang="en-US" sz="24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3" name="TextBox 29"/>
          <p:cNvSpPr txBox="1"/>
          <p:nvPr/>
        </p:nvSpPr>
        <p:spPr>
          <a:xfrm>
            <a:off x="1431448" y="5805264"/>
            <a:ext cx="2290677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33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4" name="TextBox 29"/>
          <p:cNvSpPr txBox="1"/>
          <p:nvPr/>
        </p:nvSpPr>
        <p:spPr>
          <a:xfrm>
            <a:off x="4950662" y="5805264"/>
            <a:ext cx="2290677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33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文字。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5" name="TextBox 29"/>
          <p:cNvSpPr txBox="1"/>
          <p:nvPr/>
        </p:nvSpPr>
        <p:spPr>
          <a:xfrm>
            <a:off x="8500884" y="5805264"/>
            <a:ext cx="2290677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33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6" name="组合 115"/>
          <p:cNvGrpSpPr/>
          <p:nvPr/>
        </p:nvGrpSpPr>
        <p:grpSpPr>
          <a:xfrm>
            <a:off x="4790678" y="2492896"/>
            <a:ext cx="2610644" cy="2610644"/>
            <a:chOff x="1766094" y="2627734"/>
            <a:chExt cx="2610644" cy="2610644"/>
          </a:xfrm>
        </p:grpSpPr>
        <p:sp>
          <p:nvSpPr>
            <p:cNvPr id="117" name="椭圆 116"/>
            <p:cNvSpPr/>
            <p:nvPr/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任意多边形 117"/>
            <p:cNvSpPr/>
            <p:nvPr/>
          </p:nvSpPr>
          <p:spPr>
            <a:xfrm>
              <a:off x="1856582" y="2718222"/>
              <a:ext cx="2429668" cy="2429668"/>
            </a:xfrm>
            <a:custGeom>
              <a:avLst/>
              <a:gdLst>
                <a:gd name="connsiteX0" fmla="*/ 1214834 w 2429668"/>
                <a:gd name="connsiteY0" fmla="*/ 235897 h 2429668"/>
                <a:gd name="connsiteX1" fmla="*/ 235897 w 2429668"/>
                <a:gd name="connsiteY1" fmla="*/ 1214834 h 2429668"/>
                <a:gd name="connsiteX2" fmla="*/ 1214834 w 2429668"/>
                <a:gd name="connsiteY2" fmla="*/ 2193771 h 2429668"/>
                <a:gd name="connsiteX3" fmla="*/ 2193771 w 2429668"/>
                <a:gd name="connsiteY3" fmla="*/ 1214834 h 2429668"/>
                <a:gd name="connsiteX4" fmla="*/ 1214834 w 2429668"/>
                <a:gd name="connsiteY4" fmla="*/ 235897 h 2429668"/>
                <a:gd name="connsiteX5" fmla="*/ 1214834 w 2429668"/>
                <a:gd name="connsiteY5" fmla="*/ 0 h 2429668"/>
                <a:gd name="connsiteX6" fmla="*/ 2429668 w 2429668"/>
                <a:gd name="connsiteY6" fmla="*/ 1214834 h 2429668"/>
                <a:gd name="connsiteX7" fmla="*/ 1214834 w 2429668"/>
                <a:gd name="connsiteY7" fmla="*/ 2429668 h 2429668"/>
                <a:gd name="connsiteX8" fmla="*/ 0 w 2429668"/>
                <a:gd name="connsiteY8" fmla="*/ 1214834 h 2429668"/>
                <a:gd name="connsiteX9" fmla="*/ 1214834 w 2429668"/>
                <a:gd name="connsiteY9" fmla="*/ 0 h 242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668" h="2429668">
                  <a:moveTo>
                    <a:pt x="1214834" y="235897"/>
                  </a:moveTo>
                  <a:cubicBezTo>
                    <a:pt x="674182" y="235897"/>
                    <a:pt x="235897" y="674182"/>
                    <a:pt x="235897" y="1214834"/>
                  </a:cubicBezTo>
                  <a:cubicBezTo>
                    <a:pt x="235897" y="1755486"/>
                    <a:pt x="674182" y="2193771"/>
                    <a:pt x="1214834" y="2193771"/>
                  </a:cubicBezTo>
                  <a:cubicBezTo>
                    <a:pt x="1755486" y="2193771"/>
                    <a:pt x="2193771" y="1755486"/>
                    <a:pt x="2193771" y="1214834"/>
                  </a:cubicBezTo>
                  <a:cubicBezTo>
                    <a:pt x="2193771" y="674182"/>
                    <a:pt x="1755486" y="235897"/>
                    <a:pt x="1214834" y="235897"/>
                  </a:cubicBezTo>
                  <a:close/>
                  <a:moveTo>
                    <a:pt x="1214834" y="0"/>
                  </a:moveTo>
                  <a:cubicBezTo>
                    <a:pt x="1885768" y="0"/>
                    <a:pt x="2429668" y="543900"/>
                    <a:pt x="2429668" y="1214834"/>
                  </a:cubicBezTo>
                  <a:cubicBezTo>
                    <a:pt x="2429668" y="1885768"/>
                    <a:pt x="1885768" y="2429668"/>
                    <a:pt x="1214834" y="2429668"/>
                  </a:cubicBezTo>
                  <a:cubicBezTo>
                    <a:pt x="543900" y="2429668"/>
                    <a:pt x="0" y="1885768"/>
                    <a:pt x="0" y="1214834"/>
                  </a:cubicBezTo>
                  <a:cubicBezTo>
                    <a:pt x="0" y="543900"/>
                    <a:pt x="543900" y="0"/>
                    <a:pt x="1214834" y="0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9" name="TextBox 30"/>
          <p:cNvSpPr txBox="1"/>
          <p:nvPr/>
        </p:nvSpPr>
        <p:spPr>
          <a:xfrm>
            <a:off x="5726782" y="3182665"/>
            <a:ext cx="116148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0" spc="300" dirty="0" smtClean="0">
                <a:solidFill>
                  <a:srgbClr val="08B1E7"/>
                </a:solidFill>
                <a:latin typeface="Agency FB" panose="020B0503020202020204" pitchFamily="34" charset="0"/>
                <a:ea typeface="微软雅黑" pitchFamily="34" charset="-122"/>
              </a:rPr>
              <a:t>3</a:t>
            </a:r>
            <a:r>
              <a:rPr lang="en-US" altLang="zh-CN" sz="4800" spc="300" dirty="0" smtClean="0">
                <a:solidFill>
                  <a:srgbClr val="08B1E7"/>
                </a:solidFill>
                <a:latin typeface="Agency FB" panose="020B0503020202020204" pitchFamily="34" charset="0"/>
                <a:ea typeface="微软雅黑" pitchFamily="34" charset="-122"/>
              </a:rPr>
              <a:t>%</a:t>
            </a:r>
            <a:endParaRPr lang="zh-CN" altLang="en-US" sz="4800" spc="3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0" name="组合 119"/>
          <p:cNvGrpSpPr/>
          <p:nvPr/>
        </p:nvGrpSpPr>
        <p:grpSpPr>
          <a:xfrm>
            <a:off x="4790678" y="2492896"/>
            <a:ext cx="2610644" cy="2610644"/>
            <a:chOff x="1766094" y="2627734"/>
            <a:chExt cx="2610644" cy="2610644"/>
          </a:xfrm>
        </p:grpSpPr>
        <p:sp>
          <p:nvSpPr>
            <p:cNvPr id="121" name="弧形 120"/>
            <p:cNvSpPr/>
            <p:nvPr/>
          </p:nvSpPr>
          <p:spPr>
            <a:xfrm>
              <a:off x="1928972" y="2790612"/>
              <a:ext cx="2284888" cy="2284888"/>
            </a:xfrm>
            <a:prstGeom prst="arc">
              <a:avLst>
                <a:gd name="adj1" fmla="val 16200000"/>
                <a:gd name="adj2" fmla="val 758092"/>
              </a:avLst>
            </a:prstGeom>
            <a:ln w="330200">
              <a:solidFill>
                <a:srgbClr val="7FC7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8334574" y="2492896"/>
            <a:ext cx="2610644" cy="2610644"/>
            <a:chOff x="1766094" y="2627734"/>
            <a:chExt cx="2610644" cy="2610644"/>
          </a:xfrm>
        </p:grpSpPr>
        <p:sp>
          <p:nvSpPr>
            <p:cNvPr id="124" name="椭圆 123"/>
            <p:cNvSpPr/>
            <p:nvPr/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任意多边形 124"/>
            <p:cNvSpPr/>
            <p:nvPr/>
          </p:nvSpPr>
          <p:spPr>
            <a:xfrm>
              <a:off x="1856582" y="2718222"/>
              <a:ext cx="2429668" cy="2429668"/>
            </a:xfrm>
            <a:custGeom>
              <a:avLst/>
              <a:gdLst>
                <a:gd name="connsiteX0" fmla="*/ 1214834 w 2429668"/>
                <a:gd name="connsiteY0" fmla="*/ 235897 h 2429668"/>
                <a:gd name="connsiteX1" fmla="*/ 235897 w 2429668"/>
                <a:gd name="connsiteY1" fmla="*/ 1214834 h 2429668"/>
                <a:gd name="connsiteX2" fmla="*/ 1214834 w 2429668"/>
                <a:gd name="connsiteY2" fmla="*/ 2193771 h 2429668"/>
                <a:gd name="connsiteX3" fmla="*/ 2193771 w 2429668"/>
                <a:gd name="connsiteY3" fmla="*/ 1214834 h 2429668"/>
                <a:gd name="connsiteX4" fmla="*/ 1214834 w 2429668"/>
                <a:gd name="connsiteY4" fmla="*/ 235897 h 2429668"/>
                <a:gd name="connsiteX5" fmla="*/ 1214834 w 2429668"/>
                <a:gd name="connsiteY5" fmla="*/ 0 h 2429668"/>
                <a:gd name="connsiteX6" fmla="*/ 2429668 w 2429668"/>
                <a:gd name="connsiteY6" fmla="*/ 1214834 h 2429668"/>
                <a:gd name="connsiteX7" fmla="*/ 1214834 w 2429668"/>
                <a:gd name="connsiteY7" fmla="*/ 2429668 h 2429668"/>
                <a:gd name="connsiteX8" fmla="*/ 0 w 2429668"/>
                <a:gd name="connsiteY8" fmla="*/ 1214834 h 2429668"/>
                <a:gd name="connsiteX9" fmla="*/ 1214834 w 2429668"/>
                <a:gd name="connsiteY9" fmla="*/ 0 h 242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668" h="2429668">
                  <a:moveTo>
                    <a:pt x="1214834" y="235897"/>
                  </a:moveTo>
                  <a:cubicBezTo>
                    <a:pt x="674182" y="235897"/>
                    <a:pt x="235897" y="674182"/>
                    <a:pt x="235897" y="1214834"/>
                  </a:cubicBezTo>
                  <a:cubicBezTo>
                    <a:pt x="235897" y="1755486"/>
                    <a:pt x="674182" y="2193771"/>
                    <a:pt x="1214834" y="2193771"/>
                  </a:cubicBezTo>
                  <a:cubicBezTo>
                    <a:pt x="1755486" y="2193771"/>
                    <a:pt x="2193771" y="1755486"/>
                    <a:pt x="2193771" y="1214834"/>
                  </a:cubicBezTo>
                  <a:cubicBezTo>
                    <a:pt x="2193771" y="674182"/>
                    <a:pt x="1755486" y="235897"/>
                    <a:pt x="1214834" y="235897"/>
                  </a:cubicBezTo>
                  <a:close/>
                  <a:moveTo>
                    <a:pt x="1214834" y="0"/>
                  </a:moveTo>
                  <a:cubicBezTo>
                    <a:pt x="1885768" y="0"/>
                    <a:pt x="2429668" y="543900"/>
                    <a:pt x="2429668" y="1214834"/>
                  </a:cubicBezTo>
                  <a:cubicBezTo>
                    <a:pt x="2429668" y="1885768"/>
                    <a:pt x="1885768" y="2429668"/>
                    <a:pt x="1214834" y="2429668"/>
                  </a:cubicBezTo>
                  <a:cubicBezTo>
                    <a:pt x="543900" y="2429668"/>
                    <a:pt x="0" y="1885768"/>
                    <a:pt x="0" y="1214834"/>
                  </a:cubicBezTo>
                  <a:cubicBezTo>
                    <a:pt x="0" y="543900"/>
                    <a:pt x="543900" y="0"/>
                    <a:pt x="1214834" y="0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6" name="TextBox 30"/>
          <p:cNvSpPr txBox="1"/>
          <p:nvPr/>
        </p:nvSpPr>
        <p:spPr>
          <a:xfrm>
            <a:off x="9264352" y="3182665"/>
            <a:ext cx="116148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0" spc="300" dirty="0" smtClean="0">
                <a:solidFill>
                  <a:srgbClr val="08B1E7"/>
                </a:solidFill>
                <a:latin typeface="Agency FB" panose="020B0503020202020204" pitchFamily="34" charset="0"/>
                <a:ea typeface="微软雅黑" pitchFamily="34" charset="-122"/>
              </a:rPr>
              <a:t>4</a:t>
            </a:r>
            <a:r>
              <a:rPr lang="en-US" altLang="zh-CN" sz="4800" spc="300" dirty="0" smtClean="0">
                <a:solidFill>
                  <a:srgbClr val="08B1E7"/>
                </a:solidFill>
                <a:latin typeface="Agency FB" panose="020B0503020202020204" pitchFamily="34" charset="0"/>
                <a:ea typeface="微软雅黑" pitchFamily="34" charset="-122"/>
              </a:rPr>
              <a:t>%</a:t>
            </a:r>
            <a:endParaRPr lang="zh-CN" altLang="en-US" sz="4800" spc="3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7" name="组合 126"/>
          <p:cNvGrpSpPr/>
          <p:nvPr/>
        </p:nvGrpSpPr>
        <p:grpSpPr>
          <a:xfrm>
            <a:off x="8334574" y="2492896"/>
            <a:ext cx="2610644" cy="2610644"/>
            <a:chOff x="1766094" y="2627734"/>
            <a:chExt cx="2610644" cy="2610644"/>
          </a:xfrm>
        </p:grpSpPr>
        <p:sp>
          <p:nvSpPr>
            <p:cNvPr id="128" name="弧形 127"/>
            <p:cNvSpPr/>
            <p:nvPr/>
          </p:nvSpPr>
          <p:spPr>
            <a:xfrm>
              <a:off x="1928972" y="2790612"/>
              <a:ext cx="2284888" cy="2284888"/>
            </a:xfrm>
            <a:prstGeom prst="arc">
              <a:avLst>
                <a:gd name="adj1" fmla="val 16200000"/>
                <a:gd name="adj2" fmla="val 3557642"/>
              </a:avLst>
            </a:prstGeom>
            <a:ln w="330200">
              <a:solidFill>
                <a:srgbClr val="B4D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1705523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2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" grpId="0"/>
      <p:bldP spid="106" grpId="0"/>
      <p:bldP spid="110" grpId="0"/>
      <p:bldP spid="111" grpId="0"/>
      <p:bldP spid="112" grpId="0"/>
      <p:bldP spid="113" grpId="0"/>
      <p:bldP spid="114" grpId="0"/>
      <p:bldP spid="115" grpId="0"/>
      <p:bldP spid="119" grpId="0"/>
      <p:bldP spid="1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椭圆 43"/>
          <p:cNvSpPr/>
          <p:nvPr/>
        </p:nvSpPr>
        <p:spPr>
          <a:xfrm>
            <a:off x="7524246" y="2031338"/>
            <a:ext cx="2491742" cy="249174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4799062" y="2026498"/>
            <a:ext cx="2584280" cy="2491742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8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2225482" y="1980944"/>
            <a:ext cx="2491742" cy="2491742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032081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战略规划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同心圆 2"/>
          <p:cNvSpPr/>
          <p:nvPr/>
        </p:nvSpPr>
        <p:spPr>
          <a:xfrm>
            <a:off x="7340574" y="1816324"/>
            <a:ext cx="2859088" cy="2859087"/>
          </a:xfrm>
          <a:prstGeom prst="donut">
            <a:avLst>
              <a:gd name="adj" fmla="val 7351"/>
            </a:avLst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/>
            <a:endParaRPr lang="zh-CN" altLang="en-US" sz="1404">
              <a:solidFill>
                <a:schemeClr val="tx1"/>
              </a:solidFill>
            </a:endParaRPr>
          </a:p>
        </p:txBody>
      </p:sp>
      <p:sp>
        <p:nvSpPr>
          <p:cNvPr id="4" name="同心圆 3"/>
          <p:cNvSpPr/>
          <p:nvPr/>
        </p:nvSpPr>
        <p:spPr>
          <a:xfrm>
            <a:off x="4688489" y="1814736"/>
            <a:ext cx="2859088" cy="2860675"/>
          </a:xfrm>
          <a:prstGeom prst="donut">
            <a:avLst>
              <a:gd name="adj" fmla="val 7351"/>
            </a:avLst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/>
            <a:endParaRPr lang="zh-CN" altLang="en-US" sz="1404">
              <a:solidFill>
                <a:schemeClr val="tx1"/>
              </a:solidFill>
            </a:endParaRPr>
          </a:p>
        </p:txBody>
      </p:sp>
      <p:sp>
        <p:nvSpPr>
          <p:cNvPr id="5" name="同心圆 4"/>
          <p:cNvSpPr/>
          <p:nvPr/>
        </p:nvSpPr>
        <p:spPr>
          <a:xfrm>
            <a:off x="2041809" y="1797274"/>
            <a:ext cx="2859088" cy="2859087"/>
          </a:xfrm>
          <a:prstGeom prst="donut">
            <a:avLst>
              <a:gd name="adj" fmla="val 7351"/>
            </a:avLst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4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077174" y="1095599"/>
            <a:ext cx="1296988" cy="1670050"/>
            <a:chOff x="8041289" y="1286833"/>
            <a:chExt cx="1296988" cy="1670050"/>
          </a:xfrm>
        </p:grpSpPr>
        <p:grpSp>
          <p:nvGrpSpPr>
            <p:cNvPr id="7" name="组合 23"/>
            <p:cNvGrpSpPr>
              <a:grpSpLocks/>
            </p:cNvGrpSpPr>
            <p:nvPr/>
          </p:nvGrpSpPr>
          <p:grpSpPr bwMode="auto">
            <a:xfrm rot="5400000">
              <a:off x="8041601" y="1660207"/>
              <a:ext cx="1296364" cy="1296988"/>
              <a:chOff x="4531729" y="3883599"/>
              <a:chExt cx="1296144" cy="1296144"/>
            </a:xfrm>
          </p:grpSpPr>
          <p:sp>
            <p:nvSpPr>
              <p:cNvPr id="10" name="泪滴形 9"/>
              <p:cNvSpPr/>
              <p:nvPr/>
            </p:nvSpPr>
            <p:spPr>
              <a:xfrm rot="13500000">
                <a:off x="4531417" y="3883287"/>
                <a:ext cx="1296144" cy="1296768"/>
              </a:xfrm>
              <a:prstGeom prst="teardrop">
                <a:avLst/>
              </a:prstGeom>
              <a:solidFill>
                <a:srgbClr val="7FC7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132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4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4718393" y="4070263"/>
                <a:ext cx="922815" cy="922815"/>
              </a:xfrm>
              <a:prstGeom prst="ellipse">
                <a:avLst/>
              </a:prstGeom>
              <a:solidFill>
                <a:schemeClr val="bg1"/>
              </a:solidFill>
              <a:ln w="12700">
                <a:gradFill>
                  <a:gsLst>
                    <a:gs pos="89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7200000" scaled="0"/>
                </a:gra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132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4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8" name="椭圆 7"/>
            <p:cNvSpPr/>
            <p:nvPr/>
          </p:nvSpPr>
          <p:spPr bwMode="auto">
            <a:xfrm rot="12600000">
              <a:off x="8569705" y="1286833"/>
              <a:ext cx="258369" cy="2582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132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4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文本框 29"/>
            <p:cNvSpPr txBox="1"/>
            <p:nvPr/>
          </p:nvSpPr>
          <p:spPr bwMode="auto">
            <a:xfrm>
              <a:off x="8352439" y="2045658"/>
              <a:ext cx="58541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71323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>
                  <a:solidFill>
                    <a:srgbClr val="1A24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CN" altLang="en-US" sz="2800" b="1" dirty="0">
                <a:solidFill>
                  <a:srgbClr val="1A24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456839" y="1071786"/>
            <a:ext cx="1295400" cy="1671638"/>
            <a:chOff x="5456839" y="1263020"/>
            <a:chExt cx="1295400" cy="1671638"/>
          </a:xfrm>
        </p:grpSpPr>
        <p:grpSp>
          <p:nvGrpSpPr>
            <p:cNvPr id="13" name="组合 34"/>
            <p:cNvGrpSpPr>
              <a:grpSpLocks/>
            </p:cNvGrpSpPr>
            <p:nvPr/>
          </p:nvGrpSpPr>
          <p:grpSpPr bwMode="auto">
            <a:xfrm>
              <a:off x="5456839" y="1638640"/>
              <a:ext cx="1295400" cy="1296018"/>
              <a:chOff x="4892010" y="2159626"/>
              <a:chExt cx="1296144" cy="1296144"/>
            </a:xfrm>
          </p:grpSpPr>
          <p:grpSp>
            <p:nvGrpSpPr>
              <p:cNvPr id="15" name="组合 13"/>
              <p:cNvGrpSpPr>
                <a:grpSpLocks/>
              </p:cNvGrpSpPr>
              <p:nvPr/>
            </p:nvGrpSpPr>
            <p:grpSpPr bwMode="auto">
              <a:xfrm rot="5400000">
                <a:off x="4892010" y="2159626"/>
                <a:ext cx="1296144" cy="1296144"/>
                <a:chOff x="2980776" y="2908566"/>
                <a:chExt cx="1296144" cy="1296144"/>
              </a:xfrm>
            </p:grpSpPr>
            <p:sp>
              <p:nvSpPr>
                <p:cNvPr id="17" name="泪滴形 16"/>
                <p:cNvSpPr/>
                <p:nvPr/>
              </p:nvSpPr>
              <p:spPr>
                <a:xfrm rot="13500000">
                  <a:off x="2981085" y="2908875"/>
                  <a:ext cx="1296144" cy="1295526"/>
                </a:xfrm>
                <a:prstGeom prst="teardrop">
                  <a:avLst/>
                </a:prstGeom>
                <a:solidFill>
                  <a:srgbClr val="7FC7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71323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4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3167441" y="3095411"/>
                  <a:ext cx="922815" cy="92281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71323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4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16" name="文本框 28"/>
              <p:cNvSpPr txBox="1"/>
              <p:nvPr/>
            </p:nvSpPr>
            <p:spPr>
              <a:xfrm>
                <a:off x="5217635" y="2536518"/>
                <a:ext cx="585753" cy="52327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7132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b="1" dirty="0">
                    <a:solidFill>
                      <a:srgbClr val="1A24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  <a:endParaRPr lang="zh-CN" altLang="en-US" sz="2800" b="1" dirty="0">
                  <a:solidFill>
                    <a:srgbClr val="1A243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椭圆 13"/>
            <p:cNvSpPr/>
            <p:nvPr/>
          </p:nvSpPr>
          <p:spPr bwMode="auto">
            <a:xfrm rot="12600000">
              <a:off x="5986053" y="1263020"/>
              <a:ext cx="258053" cy="2581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132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4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841909" y="1052736"/>
            <a:ext cx="1295400" cy="1668463"/>
            <a:chOff x="2872389" y="1243970"/>
            <a:chExt cx="1295400" cy="1668463"/>
          </a:xfrm>
        </p:grpSpPr>
        <p:grpSp>
          <p:nvGrpSpPr>
            <p:cNvPr id="20" name="组合 39"/>
            <p:cNvGrpSpPr>
              <a:grpSpLocks/>
            </p:cNvGrpSpPr>
            <p:nvPr/>
          </p:nvGrpSpPr>
          <p:grpSpPr bwMode="auto">
            <a:xfrm>
              <a:off x="2872389" y="1616311"/>
              <a:ext cx="1295400" cy="1296122"/>
              <a:chOff x="1301082" y="2093483"/>
              <a:chExt cx="1296144" cy="1296144"/>
            </a:xfrm>
          </p:grpSpPr>
          <p:grpSp>
            <p:nvGrpSpPr>
              <p:cNvPr id="22" name="组合 9"/>
              <p:cNvGrpSpPr>
                <a:grpSpLocks/>
              </p:cNvGrpSpPr>
              <p:nvPr/>
            </p:nvGrpSpPr>
            <p:grpSpPr bwMode="auto">
              <a:xfrm rot="5400000">
                <a:off x="1301082" y="2093483"/>
                <a:ext cx="1296144" cy="1296144"/>
                <a:chOff x="1208199" y="1992052"/>
                <a:chExt cx="1296144" cy="1296144"/>
              </a:xfrm>
            </p:grpSpPr>
            <p:sp>
              <p:nvSpPr>
                <p:cNvPr id="24" name="泪滴形 23"/>
                <p:cNvSpPr/>
                <p:nvPr/>
              </p:nvSpPr>
              <p:spPr>
                <a:xfrm rot="13500000">
                  <a:off x="1208560" y="1992413"/>
                  <a:ext cx="1296144" cy="1295422"/>
                </a:xfrm>
                <a:prstGeom prst="teardrop">
                  <a:avLst/>
                </a:prstGeom>
                <a:solidFill>
                  <a:srgbClr val="7FC7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71323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4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378391" y="2172596"/>
                  <a:ext cx="922815" cy="92281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71323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4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3" name="文本框 27"/>
              <p:cNvSpPr txBox="1"/>
              <p:nvPr/>
            </p:nvSpPr>
            <p:spPr>
              <a:xfrm>
                <a:off x="1634648" y="2464098"/>
                <a:ext cx="585753" cy="52322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7132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b="1" dirty="0">
                    <a:solidFill>
                      <a:srgbClr val="1A243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  <a:endParaRPr lang="zh-CN" altLang="en-US" sz="2800" b="1" dirty="0">
                  <a:solidFill>
                    <a:srgbClr val="1A243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椭圆 20"/>
            <p:cNvSpPr/>
            <p:nvPr/>
          </p:nvSpPr>
          <p:spPr bwMode="auto">
            <a:xfrm rot="12600000">
              <a:off x="3391061" y="1243970"/>
              <a:ext cx="258053" cy="25819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132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4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333749" y="4677885"/>
            <a:ext cx="2144240" cy="4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08B1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100</a:t>
            </a:r>
            <a:r>
              <a:rPr lang="zh-CN" altLang="en-US" sz="2400" b="1" dirty="0" smtClean="0">
                <a:solidFill>
                  <a:srgbClr val="08B1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家分公司</a:t>
            </a:r>
            <a:endParaRPr lang="zh-CN" altLang="en-US" sz="28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61006" y="4687089"/>
            <a:ext cx="1891827" cy="49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市值破百亿</a:t>
            </a:r>
            <a:endParaRPr lang="zh-CN" altLang="en-US" sz="24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788319" y="4696293"/>
            <a:ext cx="1891827" cy="49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世界</a:t>
            </a:r>
            <a:r>
              <a:rPr lang="en-US" altLang="zh-CN" sz="24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en-US" sz="2400" b="1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强</a:t>
            </a:r>
            <a:endParaRPr lang="zh-CN" altLang="en-US" sz="2400" b="1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270670" y="5373216"/>
            <a:ext cx="99371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企业管理过去是沟通，现在是沟通，未来还是沟通。”管理离不开沟通，沟通已渗透于管理的各个方面。正如人体内的血液循环一样，如果没有沟通的话，企业就会趋于死亡。</a:t>
            </a:r>
          </a:p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讲奉献，但不追求清贫；讲学习，但不注重形式；讲公司利益，但不忘记国家和员工的利益。</a:t>
            </a:r>
          </a:p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艰苦创业本色不能忘，高效务实作风不能变，管理创新意识不能丢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。你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想是怎样的人，你就是怎样的人；你想成为怎样的人，你就会离这个目标不会太远。</a:t>
            </a:r>
          </a:p>
          <a:p>
            <a:pPr>
              <a:lnSpc>
                <a:spcPct val="120000"/>
              </a:lnSpc>
            </a:pP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勇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者，必以决斗之勇气与五张试卷一决雌雄；懦夫，概以鼠目之寸光量人生此战必输无疑！</a:t>
            </a:r>
          </a:p>
        </p:txBody>
      </p:sp>
    </p:spTree>
    <p:extLst>
      <p:ext uri="{BB962C8B-B14F-4D97-AF65-F5344CB8AC3E}">
        <p14:creationId xmlns:p14="http://schemas.microsoft.com/office/powerpoint/2010/main" val="1860826972"/>
      </p:ext>
    </p:extLst>
  </p:cSld>
  <p:clrMapOvr>
    <a:masterClrMapping/>
  </p:clrMapOvr>
  <p:transition spd="slow" advTm="2000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2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grpId="0" nodeType="withEffect" p14:presetBounceEnd="75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27" presetID="2" presetClass="entr" presetSubtype="1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75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3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44" presetID="2" presetClass="entr" presetSubtype="1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4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4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 p14:presetBounceEnd="75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50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5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150"/>
                                </p:stCondLst>
                                <p:childTnLst>
                                  <p:par>
                                    <p:cTn id="5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900"/>
                                </p:stCondLst>
                                <p:childTnLst>
                                  <p:par>
                                    <p:cTn id="5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150"/>
                                </p:stCondLst>
                                <p:childTnLst>
                                  <p:par>
                                    <p:cTn id="6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3" grpId="0" animBg="1"/>
          <p:bldP spid="42" grpId="0" animBg="1"/>
          <p:bldP spid="2" grpId="0"/>
          <p:bldP spid="3" grpId="0" animBg="1"/>
          <p:bldP spid="4" grpId="0" animBg="1"/>
          <p:bldP spid="5" grpId="0" animBg="1"/>
          <p:bldP spid="26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2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3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4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4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150"/>
                                </p:stCondLst>
                                <p:childTnLst>
                                  <p:par>
                                    <p:cTn id="5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900"/>
                                </p:stCondLst>
                                <p:childTnLst>
                                  <p:par>
                                    <p:cTn id="5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150"/>
                                </p:stCondLst>
                                <p:childTnLst>
                                  <p:par>
                                    <p:cTn id="6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3" grpId="0" animBg="1"/>
          <p:bldP spid="42" grpId="0" animBg="1"/>
          <p:bldP spid="2" grpId="0"/>
          <p:bldP spid="3" grpId="0" animBg="1"/>
          <p:bldP spid="4" grpId="0" animBg="1"/>
          <p:bldP spid="5" grpId="0" animBg="1"/>
          <p:bldP spid="26" grpId="0"/>
          <p:bldP spid="27" grpId="0"/>
          <p:bldP spid="28" grpId="0"/>
          <p:bldP spid="29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7402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发展步骤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860570" y="2414017"/>
            <a:ext cx="1408863" cy="1438418"/>
            <a:chOff x="4783974" y="6272211"/>
            <a:chExt cx="2876838" cy="2876838"/>
          </a:xfrm>
        </p:grpSpPr>
        <p:sp>
          <p:nvSpPr>
            <p:cNvPr id="53" name="泪滴形 52"/>
            <p:cNvSpPr/>
            <p:nvPr/>
          </p:nvSpPr>
          <p:spPr>
            <a:xfrm>
              <a:off x="4783974" y="6272211"/>
              <a:ext cx="2876838" cy="2876838"/>
            </a:xfrm>
            <a:prstGeom prst="teardrop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72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5197297" y="6912545"/>
              <a:ext cx="2463515" cy="1511592"/>
              <a:chOff x="5197297" y="6912545"/>
              <a:chExt cx="2463515" cy="1511592"/>
            </a:xfrm>
          </p:grpSpPr>
          <p:sp>
            <p:nvSpPr>
              <p:cNvPr id="55" name="TextBox 68"/>
              <p:cNvSpPr txBox="1"/>
              <p:nvPr/>
            </p:nvSpPr>
            <p:spPr>
              <a:xfrm>
                <a:off x="5197297" y="6912545"/>
                <a:ext cx="2170366" cy="822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zh-CN" altLang="en-US" sz="2072" dirty="0">
                    <a:solidFill>
                      <a:prstClr val="white"/>
                    </a:solidFill>
                    <a:latin typeface="思源黑体 CN Regular" pitchFamily="34" charset="-122"/>
                    <a:ea typeface="思源黑体 CN Regular" pitchFamily="34" charset="-122"/>
                  </a:rPr>
                  <a:t>有梦想</a:t>
                </a:r>
              </a:p>
            </p:txBody>
          </p:sp>
          <p:sp>
            <p:nvSpPr>
              <p:cNvPr id="56" name="TextBox 72"/>
              <p:cNvSpPr txBox="1"/>
              <p:nvPr/>
            </p:nvSpPr>
            <p:spPr>
              <a:xfrm>
                <a:off x="5263910" y="7814097"/>
                <a:ext cx="2396902" cy="610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82" dirty="0">
                    <a:solidFill>
                      <a:schemeClr val="bg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rPr>
                  <a:t>FROFILE</a:t>
                </a:r>
                <a:endParaRPr lang="zh-CN" altLang="en-US" sz="1382" dirty="0">
                  <a:solidFill>
                    <a:schemeClr val="bg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4220283" y="2414017"/>
            <a:ext cx="1408863" cy="1438418"/>
            <a:chOff x="8293716" y="6272211"/>
            <a:chExt cx="2876838" cy="2876838"/>
          </a:xfrm>
          <a:solidFill>
            <a:srgbClr val="56C618"/>
          </a:solidFill>
        </p:grpSpPr>
        <p:sp>
          <p:nvSpPr>
            <p:cNvPr id="58" name="泪滴形 57"/>
            <p:cNvSpPr/>
            <p:nvPr/>
          </p:nvSpPr>
          <p:spPr>
            <a:xfrm>
              <a:off x="8293716" y="6272211"/>
              <a:ext cx="2876838" cy="2876838"/>
            </a:xfrm>
            <a:prstGeom prst="teardrop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72"/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8749457" y="6912545"/>
              <a:ext cx="2109217" cy="1511592"/>
              <a:chOff x="8749457" y="6912545"/>
              <a:chExt cx="2109217" cy="1511592"/>
            </a:xfrm>
            <a:grpFill/>
          </p:grpSpPr>
          <p:sp>
            <p:nvSpPr>
              <p:cNvPr id="60" name="TextBox 73"/>
              <p:cNvSpPr txBox="1"/>
              <p:nvPr/>
            </p:nvSpPr>
            <p:spPr>
              <a:xfrm>
                <a:off x="8749457" y="7814097"/>
                <a:ext cx="2109217" cy="610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82" dirty="0">
                    <a:solidFill>
                      <a:schemeClr val="bg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rPr>
                  <a:t>TROFILE</a:t>
                </a:r>
                <a:endParaRPr lang="zh-CN" altLang="en-US" sz="1382" dirty="0">
                  <a:solidFill>
                    <a:schemeClr val="bg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64" name="TextBox 76"/>
              <p:cNvSpPr txBox="1"/>
              <p:nvPr/>
            </p:nvSpPr>
            <p:spPr>
              <a:xfrm>
                <a:off x="8923060" y="6912545"/>
                <a:ext cx="1762011" cy="822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zh-CN" altLang="en-US" sz="2072" dirty="0">
                    <a:solidFill>
                      <a:prstClr val="white"/>
                    </a:solidFill>
                    <a:latin typeface="思源黑体 CN Regular" pitchFamily="34" charset="-122"/>
                    <a:ea typeface="思源黑体 CN Regular" pitchFamily="34" charset="-122"/>
                  </a:rPr>
                  <a:t>年 轻</a:t>
                </a: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579997" y="2414017"/>
            <a:ext cx="1408863" cy="1438418"/>
            <a:chOff x="11976068" y="6272211"/>
            <a:chExt cx="2876838" cy="2876838"/>
          </a:xfrm>
        </p:grpSpPr>
        <p:sp>
          <p:nvSpPr>
            <p:cNvPr id="66" name="泪滴形 65"/>
            <p:cNvSpPr/>
            <p:nvPr/>
          </p:nvSpPr>
          <p:spPr>
            <a:xfrm>
              <a:off x="11976068" y="6272211"/>
              <a:ext cx="2876838" cy="2876838"/>
            </a:xfrm>
            <a:prstGeom prst="teardrop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72"/>
            </a:p>
          </p:txBody>
        </p:sp>
        <p:sp>
          <p:nvSpPr>
            <p:cNvPr id="67" name="TextBox 74"/>
            <p:cNvSpPr txBox="1"/>
            <p:nvPr/>
          </p:nvSpPr>
          <p:spPr>
            <a:xfrm>
              <a:off x="12456518" y="7814096"/>
              <a:ext cx="2339250" cy="610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82" dirty="0">
                  <a:solidFill>
                    <a:schemeClr val="bg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EROFILE</a:t>
              </a:r>
              <a:endParaRPr lang="zh-CN" altLang="en-US" sz="1382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68" name="TextBox 77"/>
            <p:cNvSpPr txBox="1"/>
            <p:nvPr/>
          </p:nvSpPr>
          <p:spPr>
            <a:xfrm>
              <a:off x="12530474" y="6912543"/>
              <a:ext cx="2040099" cy="82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72" dirty="0">
                  <a:solidFill>
                    <a:prstClr val="white"/>
                  </a:solidFill>
                  <a:latin typeface="思源黑体 CN Regular" pitchFamily="34" charset="-122"/>
                  <a:ea typeface="思源黑体 CN Regular" pitchFamily="34" charset="-122"/>
                </a:rPr>
                <a:t>创造力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8939711" y="2414017"/>
            <a:ext cx="1475974" cy="1438418"/>
            <a:chOff x="18254513" y="6272211"/>
            <a:chExt cx="3013876" cy="2876838"/>
          </a:xfrm>
        </p:grpSpPr>
        <p:sp>
          <p:nvSpPr>
            <p:cNvPr id="70" name="泪滴形 69"/>
            <p:cNvSpPr/>
            <p:nvPr/>
          </p:nvSpPr>
          <p:spPr>
            <a:xfrm>
              <a:off x="18254513" y="6272211"/>
              <a:ext cx="2876838" cy="2876838"/>
            </a:xfrm>
            <a:prstGeom prst="teardrop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72"/>
            </a:p>
          </p:txBody>
        </p:sp>
        <p:sp>
          <p:nvSpPr>
            <p:cNvPr id="71" name="TextBox 75"/>
            <p:cNvSpPr txBox="1"/>
            <p:nvPr/>
          </p:nvSpPr>
          <p:spPr>
            <a:xfrm>
              <a:off x="18655635" y="7814096"/>
              <a:ext cx="2612754" cy="610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82" dirty="0">
                  <a:solidFill>
                    <a:schemeClr val="bg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YROFILE</a:t>
              </a:r>
              <a:endParaRPr lang="zh-CN" altLang="en-US" sz="1382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72" name="TextBox 78"/>
            <p:cNvSpPr txBox="1"/>
            <p:nvPr/>
          </p:nvSpPr>
          <p:spPr>
            <a:xfrm>
              <a:off x="18904386" y="6912543"/>
              <a:ext cx="1830839" cy="82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72" dirty="0">
                  <a:solidFill>
                    <a:prstClr val="white"/>
                  </a:solidFill>
                  <a:latin typeface="思源黑体 CN Regular" pitchFamily="34" charset="-122"/>
                  <a:ea typeface="思源黑体 CN Regular" pitchFamily="34" charset="-122"/>
                </a:rPr>
                <a:t>专 业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694658" y="4101358"/>
            <a:ext cx="8911383" cy="2275366"/>
            <a:chOff x="3460420" y="7855614"/>
            <a:chExt cx="18196672" cy="4550732"/>
          </a:xfrm>
        </p:grpSpPr>
        <p:sp>
          <p:nvSpPr>
            <p:cNvPr id="74" name="矩形 73"/>
            <p:cNvSpPr/>
            <p:nvPr/>
          </p:nvSpPr>
          <p:spPr>
            <a:xfrm>
              <a:off x="3460420" y="7855614"/>
              <a:ext cx="3674571" cy="233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你想是怎样的人，你就是怎样的人；你想成为怎样的人，你就会离这个目标不会太远。</a:t>
              </a:r>
              <a:endParaRPr lang="id-ID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8218771" y="7855614"/>
              <a:ext cx="3674571" cy="233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勇者，必以决斗之勇气与五张试卷一决雌雄；懦夫，概以鼠目之寸光量人生此战必输无疑！</a:t>
              </a:r>
              <a:endParaRPr lang="id-ID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3436074" y="7855614"/>
              <a:ext cx="3674571" cy="3997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讲奉献，但不追求清贫；讲学习，但不注重形式；讲公司利益，但不忘记国家和员工的利益。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艰苦创业本色不能忘，高效务实作风不能变，管理创新意识不能丢。</a:t>
              </a:r>
            </a:p>
          </p:txBody>
        </p:sp>
        <p:sp>
          <p:nvSpPr>
            <p:cNvPr id="77" name="矩形 76"/>
            <p:cNvSpPr/>
            <p:nvPr/>
          </p:nvSpPr>
          <p:spPr>
            <a:xfrm>
              <a:off x="17982521" y="7855614"/>
              <a:ext cx="3674571" cy="4550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企业管理过去是沟通，现在是沟通，未来还是沟通。”管理离不开沟通，沟通已渗透于管理的各个方面。正如人体内的血液循环一样，如果没有沟通的话，企业就会趋于死亡。</a:t>
              </a:r>
              <a:endParaRPr lang="id-ID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875307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1668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项目拓展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1086761" y="2389829"/>
            <a:ext cx="2940013" cy="166132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 cap="flat">
            <a:noFill/>
            <a:prstDash val="solid"/>
            <a:miter lim="800000"/>
            <a:headEnd/>
            <a:tailEnd/>
          </a:ln>
        </p:spPr>
        <p:txBody>
          <a:bodyPr vert="horz" wrap="square" lIns="91852" tIns="45926" rIns="91852" bIns="4592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1988237" y="1777907"/>
            <a:ext cx="1135698" cy="1136623"/>
          </a:xfrm>
          <a:prstGeom prst="ellipse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916" tIns="51458" rIns="102916" bIns="51458" rtlCol="0" anchor="ctr"/>
          <a:lstStyle/>
          <a:p>
            <a:pPr algn="ctr"/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项目拓展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4673603" y="2389829"/>
            <a:ext cx="2944098" cy="166132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 cap="flat">
            <a:noFill/>
            <a:prstDash val="solid"/>
            <a:miter lim="800000"/>
            <a:headEnd/>
            <a:tailEnd/>
          </a:ln>
        </p:spPr>
        <p:txBody>
          <a:bodyPr vert="horz" wrap="square" lIns="91852" tIns="45926" rIns="91852" bIns="4592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Oval 9"/>
          <p:cNvSpPr>
            <a:spLocks noChangeArrowheads="1"/>
          </p:cNvSpPr>
          <p:nvPr/>
        </p:nvSpPr>
        <p:spPr bwMode="auto">
          <a:xfrm>
            <a:off x="5577803" y="1777907"/>
            <a:ext cx="1135698" cy="1136623"/>
          </a:xfrm>
          <a:prstGeom prst="ellipse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916" tIns="51458" rIns="102916" bIns="51458" rtlCol="0" anchor="ctr"/>
          <a:lstStyle/>
          <a:p>
            <a:pPr algn="ctr"/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项目拓展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8264530" y="2389829"/>
            <a:ext cx="2942737" cy="1661323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 cap="flat">
            <a:noFill/>
            <a:prstDash val="solid"/>
            <a:miter lim="800000"/>
            <a:headEnd/>
            <a:tailEnd/>
          </a:ln>
        </p:spPr>
        <p:txBody>
          <a:bodyPr vert="horz" wrap="square" lIns="91852" tIns="45926" rIns="91852" bIns="45926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Oval 11"/>
          <p:cNvSpPr>
            <a:spLocks noChangeArrowheads="1"/>
          </p:cNvSpPr>
          <p:nvPr/>
        </p:nvSpPr>
        <p:spPr bwMode="auto">
          <a:xfrm>
            <a:off x="9167369" y="1777907"/>
            <a:ext cx="1135698" cy="1136623"/>
          </a:xfrm>
          <a:prstGeom prst="ellipse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916" tIns="51458" rIns="102916" bIns="51458" rtlCol="0" anchor="ctr"/>
          <a:lstStyle/>
          <a:p>
            <a:pPr algn="ctr"/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项目拓展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矩形 30"/>
          <p:cNvSpPr>
            <a:spLocks noChangeArrowheads="1"/>
          </p:cNvSpPr>
          <p:nvPr/>
        </p:nvSpPr>
        <p:spPr bwMode="auto">
          <a:xfrm>
            <a:off x="1086760" y="4329333"/>
            <a:ext cx="2940013" cy="13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852" tIns="45926" rIns="91852" bIns="4592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立足今日，我们擦亮眼睛，走过昨日逝去的岁月，点燃新的希望，放飞新的梦想，在日子的隧道中穿梭。今天，又一个起点，又一轮朝阳，请打开你的心灵之窗，拥抱阳光！拥抱未来吧！</a:t>
            </a:r>
            <a:endParaRPr lang="id-ID" altLang="zh-CN" sz="11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4673603" y="4329333"/>
            <a:ext cx="2940013" cy="136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852" tIns="45926" rIns="91852" bIns="4592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立足今日，我们擦亮眼睛，走过昨日逝去的岁月，点燃新的希望，放飞新的梦想，在日子的隧道中穿梭。今天，又一个起点，又一轮朝阳，请打开你的心灵之窗，拥抱阳光！拥抱未来吧！</a:t>
            </a:r>
            <a:endParaRPr lang="id-ID" altLang="zh-CN" sz="11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</p:txBody>
      </p:sp>
      <p:sp>
        <p:nvSpPr>
          <p:cNvPr id="41" name="矩形 30"/>
          <p:cNvSpPr>
            <a:spLocks noChangeArrowheads="1"/>
          </p:cNvSpPr>
          <p:nvPr/>
        </p:nvSpPr>
        <p:spPr bwMode="auto">
          <a:xfrm>
            <a:off x="8264531" y="4329333"/>
            <a:ext cx="2940013" cy="133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852" tIns="45926" rIns="91852" bIns="4592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立足今日，我们擦亮眼睛，走过昨日逝去的岁月，点燃新的希望，放飞新的梦想，在日子的隧道中穿梭。今天，又一个起点，又一轮朝阳，请打开你的心灵之窗，拥抱阳光！拥抱未来吧！</a:t>
            </a:r>
            <a:endParaRPr lang="id-ID" altLang="zh-CN" sz="1100" dirty="0">
              <a:solidFill>
                <a:schemeClr val="tx1">
                  <a:lumMod val="85000"/>
                  <a:lumOff val="15000"/>
                </a:schemeClr>
              </a:solidFill>
              <a:latin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00910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50"/>
                            </p:stCondLst>
                            <p:childTnLst>
                              <p:par>
                                <p:cTn id="4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122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实施计划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138862" y="1176362"/>
            <a:ext cx="765175" cy="765175"/>
          </a:xfrm>
          <a:prstGeom prst="ellipse">
            <a:avLst/>
          </a:prstGeom>
          <a:noFill/>
          <a:ln>
            <a:solidFill>
              <a:srgbClr val="B4D7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</a:rPr>
              <a:t>start</a:t>
            </a:r>
            <a:endParaRPr lang="zh-CN" alt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" name="直接连接符 3"/>
          <p:cNvCxnSpPr>
            <a:stCxn id="30" idx="7"/>
            <a:endCxn id="3" idx="2"/>
          </p:cNvCxnSpPr>
          <p:nvPr/>
        </p:nvCxnSpPr>
        <p:spPr>
          <a:xfrm flipV="1">
            <a:off x="4897437" y="1558950"/>
            <a:ext cx="1241425" cy="6127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>
            <a:stCxn id="30" idx="5"/>
          </p:cNvCxnSpPr>
          <p:nvPr/>
        </p:nvCxnSpPr>
        <p:spPr>
          <a:xfrm>
            <a:off x="4897437" y="2760687"/>
            <a:ext cx="2024063" cy="4841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5019675" y="3568725"/>
            <a:ext cx="2006600" cy="7508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4897437" y="4724425"/>
            <a:ext cx="2122488" cy="3429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5834062" y="5308625"/>
            <a:ext cx="1241425" cy="6127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5029200" y="5472137"/>
            <a:ext cx="763587" cy="765175"/>
          </a:xfrm>
          <a:prstGeom prst="ellipse">
            <a:avLst/>
          </a:prstGeom>
          <a:noFill/>
          <a:ln>
            <a:solidFill>
              <a:srgbClr val="B4D7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</a:rPr>
              <a:t>end</a:t>
            </a:r>
            <a:endParaRPr lang="zh-CN" alt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79122" y="1682493"/>
            <a:ext cx="3137152" cy="1383831"/>
            <a:chOff x="1481200" y="4382357"/>
            <a:chExt cx="3137152" cy="1383831"/>
          </a:xfrm>
        </p:grpSpPr>
        <p:sp>
          <p:nvSpPr>
            <p:cNvPr id="11" name="矩形 10"/>
            <p:cNvSpPr/>
            <p:nvPr/>
          </p:nvSpPr>
          <p:spPr>
            <a:xfrm>
              <a:off x="1481200" y="4806566"/>
              <a:ext cx="2841876" cy="9596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输入您的内容或者通过右键复制粘贴您的内容，并选择只保留文字。</a:t>
              </a: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输入您的内容或者通过右键复制粘贴您的内容，并选择只保留文字</a:t>
              </a: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Rectangle 84"/>
            <p:cNvSpPr>
              <a:spLocks noChangeArrowheads="1"/>
            </p:cNvSpPr>
            <p:nvPr/>
          </p:nvSpPr>
          <p:spPr bwMode="auto">
            <a:xfrm>
              <a:off x="2723706" y="4382357"/>
              <a:ext cx="1894646" cy="481359"/>
            </a:xfrm>
            <a:prstGeom prst="roundRect">
              <a:avLst/>
            </a:prstGeom>
            <a:no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1A24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itchFamily="34" charset="0"/>
                </a:rPr>
                <a:t>第一阶段</a:t>
              </a:r>
              <a:endParaRPr lang="zh-CN" altLang="en-US" b="1" dirty="0">
                <a:solidFill>
                  <a:srgbClr val="1A243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015161" y="2372991"/>
            <a:ext cx="2879976" cy="1359839"/>
            <a:chOff x="1443100" y="4406349"/>
            <a:chExt cx="2879976" cy="1359839"/>
          </a:xfrm>
        </p:grpSpPr>
        <p:sp>
          <p:nvSpPr>
            <p:cNvPr id="14" name="矩形 13"/>
            <p:cNvSpPr/>
            <p:nvPr/>
          </p:nvSpPr>
          <p:spPr>
            <a:xfrm>
              <a:off x="1481200" y="4806566"/>
              <a:ext cx="2841876" cy="9596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输入您的内容或者通过右键复制粘贴您的内容，并选择只保留文字。</a:t>
              </a: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输入您的内容或者通过右键复制粘贴您的内容，并选择只保留文字</a:t>
              </a: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Rectangle 84"/>
            <p:cNvSpPr>
              <a:spLocks noChangeArrowheads="1"/>
            </p:cNvSpPr>
            <p:nvPr/>
          </p:nvSpPr>
          <p:spPr bwMode="auto">
            <a:xfrm>
              <a:off x="1443100" y="4406349"/>
              <a:ext cx="1894646" cy="481359"/>
            </a:xfrm>
            <a:prstGeom prst="roundRect">
              <a:avLst/>
            </a:prstGeom>
            <a:no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zh-CN" altLang="en-US" b="1" dirty="0" smtClean="0">
                  <a:solidFill>
                    <a:srgbClr val="1A24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itchFamily="34" charset="0"/>
                </a:rPr>
                <a:t>第二阶段</a:t>
              </a:r>
              <a:endParaRPr lang="zh-CN" altLang="en-US" b="1" dirty="0">
                <a:solidFill>
                  <a:srgbClr val="1A243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39560" y="3732830"/>
            <a:ext cx="3137152" cy="1383831"/>
            <a:chOff x="1481200" y="4382357"/>
            <a:chExt cx="3137152" cy="1383831"/>
          </a:xfrm>
        </p:grpSpPr>
        <p:sp>
          <p:nvSpPr>
            <p:cNvPr id="17" name="矩形 16"/>
            <p:cNvSpPr/>
            <p:nvPr/>
          </p:nvSpPr>
          <p:spPr>
            <a:xfrm>
              <a:off x="1481200" y="4806566"/>
              <a:ext cx="2841876" cy="9596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输入您的内容或者通过右键复制粘贴您的内容，并选择只保留文字。</a:t>
              </a: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输入您的内容或者通过右键复制粘贴您的内容，并选择只保留文字</a:t>
              </a: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Rectangle 84"/>
            <p:cNvSpPr>
              <a:spLocks noChangeArrowheads="1"/>
            </p:cNvSpPr>
            <p:nvPr/>
          </p:nvSpPr>
          <p:spPr bwMode="auto">
            <a:xfrm>
              <a:off x="2723706" y="4382357"/>
              <a:ext cx="1894646" cy="481359"/>
            </a:xfrm>
            <a:prstGeom prst="roundRect">
              <a:avLst/>
            </a:prstGeom>
            <a:no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b="1" dirty="0">
                  <a:solidFill>
                    <a:srgbClr val="1A24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itchFamily="34" charset="0"/>
                </a:rPr>
                <a:t>第三</a:t>
              </a:r>
              <a:r>
                <a:rPr lang="zh-CN" altLang="en-US" b="1" dirty="0" smtClean="0">
                  <a:solidFill>
                    <a:srgbClr val="1A24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itchFamily="34" charset="0"/>
                </a:rPr>
                <a:t>阶段</a:t>
              </a:r>
              <a:endParaRPr lang="zh-CN" altLang="en-US" b="1" dirty="0">
                <a:solidFill>
                  <a:srgbClr val="1A243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015161" y="4436741"/>
            <a:ext cx="2879976" cy="1359839"/>
            <a:chOff x="1443100" y="4406349"/>
            <a:chExt cx="2879976" cy="1359839"/>
          </a:xfrm>
        </p:grpSpPr>
        <p:sp>
          <p:nvSpPr>
            <p:cNvPr id="20" name="矩形 19"/>
            <p:cNvSpPr/>
            <p:nvPr/>
          </p:nvSpPr>
          <p:spPr>
            <a:xfrm>
              <a:off x="1481200" y="4806566"/>
              <a:ext cx="2841876" cy="9596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输入您的内容或者通过右键复制粘贴您的内容，并选择只保留文字。</a:t>
              </a: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输入您的内容或者通过右键复制粘贴您的内容，并选择只保留文字</a:t>
              </a: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84"/>
            <p:cNvSpPr>
              <a:spLocks noChangeArrowheads="1"/>
            </p:cNvSpPr>
            <p:nvPr/>
          </p:nvSpPr>
          <p:spPr bwMode="auto">
            <a:xfrm>
              <a:off x="1443100" y="4406349"/>
              <a:ext cx="1894646" cy="481359"/>
            </a:xfrm>
            <a:prstGeom prst="roundRect">
              <a:avLst/>
            </a:prstGeom>
            <a:no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zh-CN" altLang="en-US" b="1" dirty="0" smtClean="0">
                  <a:solidFill>
                    <a:srgbClr val="1A243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itchFamily="34" charset="0"/>
                </a:rPr>
                <a:t>第四阶段</a:t>
              </a:r>
              <a:endParaRPr lang="zh-CN" altLang="en-US" b="1" dirty="0">
                <a:solidFill>
                  <a:srgbClr val="1A243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904037" y="2809900"/>
            <a:ext cx="833438" cy="831850"/>
            <a:chOff x="6904037" y="2532063"/>
            <a:chExt cx="833438" cy="831850"/>
          </a:xfrm>
        </p:grpSpPr>
        <p:grpSp>
          <p:nvGrpSpPr>
            <p:cNvPr id="23" name="组合 22"/>
            <p:cNvGrpSpPr>
              <a:grpSpLocks/>
            </p:cNvGrpSpPr>
            <p:nvPr/>
          </p:nvGrpSpPr>
          <p:grpSpPr bwMode="auto">
            <a:xfrm>
              <a:off x="6904037" y="2532063"/>
              <a:ext cx="833438" cy="831850"/>
              <a:chOff x="3176812" y="2273198"/>
              <a:chExt cx="2641825" cy="2726239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3176812" y="2273198"/>
                <a:ext cx="2641825" cy="2726239"/>
              </a:xfrm>
              <a:prstGeom prst="ellipse">
                <a:avLst/>
              </a:prstGeom>
              <a:gradFill flip="none" rotWithShape="1">
                <a:gsLst>
                  <a:gs pos="57000">
                    <a:schemeClr val="accent1">
                      <a:lumMod val="5000"/>
                      <a:lumOff val="95000"/>
                    </a:schemeClr>
                  </a:gs>
                  <a:gs pos="92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127000" dist="254000" dir="7200000" sx="99000" sy="99000" algn="tr" rotWithShape="0">
                  <a:prstClr val="black">
                    <a:alpha val="3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267389" y="2366847"/>
                <a:ext cx="2460671" cy="2538940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99083">
                    <a:srgbClr val="D8EEC0"/>
                  </a:gs>
                  <a:gs pos="73000">
                    <a:srgbClr val="A8CF38"/>
                  </a:gs>
                </a:gsLst>
                <a:lin ang="10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7052696" y="2680494"/>
              <a:ext cx="536120" cy="534987"/>
            </a:xfrm>
            <a:custGeom>
              <a:avLst/>
              <a:gdLst>
                <a:gd name="T0" fmla="*/ 133112 w 689"/>
                <a:gd name="T1" fmla="*/ 513932 h 688"/>
                <a:gd name="T2" fmla="*/ 618646 w 689"/>
                <a:gd name="T3" fmla="*/ 234100 h 688"/>
                <a:gd name="T4" fmla="*/ 540087 w 689"/>
                <a:gd name="T5" fmla="*/ 658747 h 688"/>
                <a:gd name="T6" fmla="*/ 211671 w 689"/>
                <a:gd name="T7" fmla="*/ 90374 h 688"/>
                <a:gd name="T8" fmla="*/ 540087 w 689"/>
                <a:gd name="T9" fmla="*/ 658747 h 688"/>
                <a:gd name="T10" fmla="*/ 175665 w 689"/>
                <a:gd name="T11" fmla="*/ 489977 h 688"/>
                <a:gd name="T12" fmla="*/ 576093 w 689"/>
                <a:gd name="T13" fmla="*/ 259144 h 688"/>
                <a:gd name="T14" fmla="*/ 501899 w 689"/>
                <a:gd name="T15" fmla="*/ 591239 h 688"/>
                <a:gd name="T16" fmla="*/ 250950 w 689"/>
                <a:gd name="T17" fmla="*/ 157882 h 688"/>
                <a:gd name="T18" fmla="*/ 501899 w 689"/>
                <a:gd name="T19" fmla="*/ 591239 h 688"/>
                <a:gd name="T20" fmla="*/ 376425 w 689"/>
                <a:gd name="T21" fmla="*/ 409403 h 688"/>
                <a:gd name="T22" fmla="*/ 376425 w 689"/>
                <a:gd name="T23" fmla="*/ 338629 h 688"/>
                <a:gd name="T24" fmla="*/ 391700 w 689"/>
                <a:gd name="T25" fmla="*/ 172037 h 688"/>
                <a:gd name="T26" fmla="*/ 375333 w 689"/>
                <a:gd name="T27" fmla="*/ 187280 h 688"/>
                <a:gd name="T28" fmla="*/ 360058 w 689"/>
                <a:gd name="T29" fmla="*/ 146993 h 688"/>
                <a:gd name="T30" fmla="*/ 376425 w 689"/>
                <a:gd name="T31" fmla="*/ 131749 h 688"/>
                <a:gd name="T32" fmla="*/ 391700 w 689"/>
                <a:gd name="T33" fmla="*/ 172037 h 688"/>
                <a:gd name="T34" fmla="*/ 376425 w 689"/>
                <a:gd name="T35" fmla="*/ 617372 h 688"/>
                <a:gd name="T36" fmla="*/ 360058 w 689"/>
                <a:gd name="T37" fmla="*/ 602128 h 688"/>
                <a:gd name="T38" fmla="*/ 375333 w 689"/>
                <a:gd name="T39" fmla="*/ 561841 h 688"/>
                <a:gd name="T40" fmla="*/ 391700 w 689"/>
                <a:gd name="T41" fmla="*/ 577085 h 688"/>
                <a:gd name="T42" fmla="*/ 173483 w 689"/>
                <a:gd name="T43" fmla="*/ 354961 h 688"/>
                <a:gd name="T44" fmla="*/ 188758 w 689"/>
                <a:gd name="T45" fmla="*/ 372383 h 688"/>
                <a:gd name="T46" fmla="*/ 148388 w 689"/>
                <a:gd name="T47" fmla="*/ 387627 h 688"/>
                <a:gd name="T48" fmla="*/ 133112 w 689"/>
                <a:gd name="T49" fmla="*/ 370205 h 688"/>
                <a:gd name="T50" fmla="*/ 173483 w 689"/>
                <a:gd name="T51" fmla="*/ 354961 h 688"/>
                <a:gd name="T52" fmla="*/ 618646 w 689"/>
                <a:gd name="T53" fmla="*/ 370205 h 688"/>
                <a:gd name="T54" fmla="*/ 603370 w 689"/>
                <a:gd name="T55" fmla="*/ 387627 h 688"/>
                <a:gd name="T56" fmla="*/ 563000 w 689"/>
                <a:gd name="T57" fmla="*/ 372383 h 688"/>
                <a:gd name="T58" fmla="*/ 578275 w 689"/>
                <a:gd name="T59" fmla="*/ 354961 h 688"/>
                <a:gd name="T60" fmla="*/ 396064 w 689"/>
                <a:gd name="T61" fmla="*/ 374561 h 688"/>
                <a:gd name="T62" fmla="*/ 356785 w 689"/>
                <a:gd name="T63" fmla="*/ 374561 h 688"/>
                <a:gd name="T64" fmla="*/ 376425 w 689"/>
                <a:gd name="T65" fmla="*/ 218857 h 688"/>
                <a:gd name="T66" fmla="*/ 396064 w 689"/>
                <a:gd name="T67" fmla="*/ 374561 h 688"/>
                <a:gd name="T68" fmla="*/ 285864 w 689"/>
                <a:gd name="T69" fmla="*/ 467112 h 688"/>
                <a:gd name="T70" fmla="*/ 358967 w 689"/>
                <a:gd name="T71" fmla="*/ 365850 h 688"/>
                <a:gd name="T72" fmla="*/ 387335 w 689"/>
                <a:gd name="T73" fmla="*/ 393071 h 6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89"/>
                <a:gd name="T112" fmla="*/ 0 h 688"/>
                <a:gd name="T113" fmla="*/ 689 w 689"/>
                <a:gd name="T114" fmla="*/ 688 h 6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89" h="688">
                  <a:moveTo>
                    <a:pt x="216" y="121"/>
                  </a:moveTo>
                  <a:cubicBezTo>
                    <a:pt x="94" y="192"/>
                    <a:pt x="51" y="350"/>
                    <a:pt x="122" y="472"/>
                  </a:cubicBezTo>
                  <a:cubicBezTo>
                    <a:pt x="193" y="595"/>
                    <a:pt x="350" y="637"/>
                    <a:pt x="473" y="566"/>
                  </a:cubicBezTo>
                  <a:cubicBezTo>
                    <a:pt x="596" y="495"/>
                    <a:pt x="638" y="338"/>
                    <a:pt x="567" y="215"/>
                  </a:cubicBezTo>
                  <a:cubicBezTo>
                    <a:pt x="496" y="93"/>
                    <a:pt x="339" y="51"/>
                    <a:pt x="216" y="121"/>
                  </a:cubicBezTo>
                  <a:close/>
                  <a:moveTo>
                    <a:pt x="495" y="605"/>
                  </a:moveTo>
                  <a:cubicBezTo>
                    <a:pt x="351" y="688"/>
                    <a:pt x="167" y="638"/>
                    <a:pt x="83" y="495"/>
                  </a:cubicBezTo>
                  <a:cubicBezTo>
                    <a:pt x="0" y="351"/>
                    <a:pt x="50" y="166"/>
                    <a:pt x="194" y="83"/>
                  </a:cubicBezTo>
                  <a:cubicBezTo>
                    <a:pt x="338" y="0"/>
                    <a:pt x="523" y="49"/>
                    <a:pt x="606" y="193"/>
                  </a:cubicBezTo>
                  <a:cubicBezTo>
                    <a:pt x="689" y="337"/>
                    <a:pt x="639" y="522"/>
                    <a:pt x="495" y="605"/>
                  </a:cubicBezTo>
                  <a:close/>
                  <a:moveTo>
                    <a:pt x="238" y="160"/>
                  </a:moveTo>
                  <a:cubicBezTo>
                    <a:pt x="137" y="219"/>
                    <a:pt x="102" y="349"/>
                    <a:pt x="161" y="450"/>
                  </a:cubicBezTo>
                  <a:cubicBezTo>
                    <a:pt x="219" y="551"/>
                    <a:pt x="349" y="586"/>
                    <a:pt x="451" y="528"/>
                  </a:cubicBezTo>
                  <a:cubicBezTo>
                    <a:pt x="552" y="469"/>
                    <a:pt x="587" y="339"/>
                    <a:pt x="528" y="238"/>
                  </a:cubicBezTo>
                  <a:cubicBezTo>
                    <a:pt x="470" y="136"/>
                    <a:pt x="340" y="102"/>
                    <a:pt x="238" y="160"/>
                  </a:cubicBezTo>
                  <a:close/>
                  <a:moveTo>
                    <a:pt x="460" y="543"/>
                  </a:moveTo>
                  <a:cubicBezTo>
                    <a:pt x="350" y="607"/>
                    <a:pt x="209" y="569"/>
                    <a:pt x="145" y="459"/>
                  </a:cubicBezTo>
                  <a:cubicBezTo>
                    <a:pt x="82" y="349"/>
                    <a:pt x="120" y="208"/>
                    <a:pt x="230" y="145"/>
                  </a:cubicBezTo>
                  <a:cubicBezTo>
                    <a:pt x="339" y="81"/>
                    <a:pt x="480" y="119"/>
                    <a:pt x="544" y="229"/>
                  </a:cubicBezTo>
                  <a:cubicBezTo>
                    <a:pt x="607" y="339"/>
                    <a:pt x="570" y="480"/>
                    <a:pt x="460" y="543"/>
                  </a:cubicBezTo>
                  <a:close/>
                  <a:moveTo>
                    <a:pt x="377" y="344"/>
                  </a:moveTo>
                  <a:cubicBezTo>
                    <a:pt x="377" y="362"/>
                    <a:pt x="362" y="376"/>
                    <a:pt x="345" y="376"/>
                  </a:cubicBezTo>
                  <a:cubicBezTo>
                    <a:pt x="327" y="376"/>
                    <a:pt x="312" y="362"/>
                    <a:pt x="312" y="344"/>
                  </a:cubicBezTo>
                  <a:cubicBezTo>
                    <a:pt x="312" y="326"/>
                    <a:pt x="327" y="311"/>
                    <a:pt x="345" y="311"/>
                  </a:cubicBezTo>
                  <a:cubicBezTo>
                    <a:pt x="362" y="311"/>
                    <a:pt x="377" y="326"/>
                    <a:pt x="377" y="344"/>
                  </a:cubicBezTo>
                  <a:close/>
                  <a:moveTo>
                    <a:pt x="359" y="158"/>
                  </a:moveTo>
                  <a:cubicBezTo>
                    <a:pt x="359" y="166"/>
                    <a:pt x="353" y="172"/>
                    <a:pt x="345" y="172"/>
                  </a:cubicBezTo>
                  <a:lnTo>
                    <a:pt x="344" y="172"/>
                  </a:lnTo>
                  <a:cubicBezTo>
                    <a:pt x="336" y="172"/>
                    <a:pt x="330" y="166"/>
                    <a:pt x="330" y="158"/>
                  </a:cubicBezTo>
                  <a:lnTo>
                    <a:pt x="330" y="135"/>
                  </a:lnTo>
                  <a:cubicBezTo>
                    <a:pt x="330" y="127"/>
                    <a:pt x="336" y="121"/>
                    <a:pt x="344" y="121"/>
                  </a:cubicBezTo>
                  <a:lnTo>
                    <a:pt x="345" y="121"/>
                  </a:lnTo>
                  <a:cubicBezTo>
                    <a:pt x="353" y="121"/>
                    <a:pt x="359" y="127"/>
                    <a:pt x="359" y="135"/>
                  </a:cubicBezTo>
                  <a:lnTo>
                    <a:pt x="359" y="158"/>
                  </a:lnTo>
                  <a:close/>
                  <a:moveTo>
                    <a:pt x="359" y="553"/>
                  </a:moveTo>
                  <a:cubicBezTo>
                    <a:pt x="359" y="560"/>
                    <a:pt x="353" y="567"/>
                    <a:pt x="345" y="567"/>
                  </a:cubicBezTo>
                  <a:lnTo>
                    <a:pt x="344" y="567"/>
                  </a:lnTo>
                  <a:cubicBezTo>
                    <a:pt x="336" y="567"/>
                    <a:pt x="330" y="560"/>
                    <a:pt x="330" y="553"/>
                  </a:cubicBezTo>
                  <a:lnTo>
                    <a:pt x="330" y="530"/>
                  </a:lnTo>
                  <a:cubicBezTo>
                    <a:pt x="330" y="522"/>
                    <a:pt x="336" y="516"/>
                    <a:pt x="344" y="516"/>
                  </a:cubicBezTo>
                  <a:lnTo>
                    <a:pt x="345" y="516"/>
                  </a:lnTo>
                  <a:cubicBezTo>
                    <a:pt x="353" y="516"/>
                    <a:pt x="359" y="522"/>
                    <a:pt x="359" y="530"/>
                  </a:cubicBezTo>
                  <a:lnTo>
                    <a:pt x="359" y="553"/>
                  </a:lnTo>
                  <a:close/>
                  <a:moveTo>
                    <a:pt x="159" y="326"/>
                  </a:moveTo>
                  <a:cubicBezTo>
                    <a:pt x="166" y="326"/>
                    <a:pt x="173" y="333"/>
                    <a:pt x="173" y="340"/>
                  </a:cubicBezTo>
                  <a:lnTo>
                    <a:pt x="173" y="342"/>
                  </a:lnTo>
                  <a:cubicBezTo>
                    <a:pt x="173" y="350"/>
                    <a:pt x="166" y="356"/>
                    <a:pt x="159" y="356"/>
                  </a:cubicBezTo>
                  <a:lnTo>
                    <a:pt x="136" y="356"/>
                  </a:lnTo>
                  <a:cubicBezTo>
                    <a:pt x="128" y="356"/>
                    <a:pt x="122" y="350"/>
                    <a:pt x="122" y="342"/>
                  </a:cubicBezTo>
                  <a:lnTo>
                    <a:pt x="122" y="340"/>
                  </a:lnTo>
                  <a:cubicBezTo>
                    <a:pt x="122" y="333"/>
                    <a:pt x="128" y="326"/>
                    <a:pt x="136" y="326"/>
                  </a:cubicBezTo>
                  <a:lnTo>
                    <a:pt x="159" y="326"/>
                  </a:lnTo>
                  <a:close/>
                  <a:moveTo>
                    <a:pt x="553" y="326"/>
                  </a:moveTo>
                  <a:cubicBezTo>
                    <a:pt x="561" y="326"/>
                    <a:pt x="567" y="333"/>
                    <a:pt x="567" y="340"/>
                  </a:cubicBezTo>
                  <a:lnTo>
                    <a:pt x="567" y="342"/>
                  </a:lnTo>
                  <a:cubicBezTo>
                    <a:pt x="567" y="350"/>
                    <a:pt x="561" y="356"/>
                    <a:pt x="553" y="356"/>
                  </a:cubicBezTo>
                  <a:lnTo>
                    <a:pt x="530" y="356"/>
                  </a:lnTo>
                  <a:cubicBezTo>
                    <a:pt x="523" y="356"/>
                    <a:pt x="516" y="350"/>
                    <a:pt x="516" y="342"/>
                  </a:cubicBezTo>
                  <a:lnTo>
                    <a:pt x="516" y="340"/>
                  </a:lnTo>
                  <a:cubicBezTo>
                    <a:pt x="516" y="333"/>
                    <a:pt x="523" y="326"/>
                    <a:pt x="530" y="326"/>
                  </a:cubicBezTo>
                  <a:lnTo>
                    <a:pt x="553" y="326"/>
                  </a:lnTo>
                  <a:close/>
                  <a:moveTo>
                    <a:pt x="363" y="344"/>
                  </a:moveTo>
                  <a:cubicBezTo>
                    <a:pt x="363" y="354"/>
                    <a:pt x="355" y="362"/>
                    <a:pt x="345" y="362"/>
                  </a:cubicBezTo>
                  <a:cubicBezTo>
                    <a:pt x="335" y="362"/>
                    <a:pt x="327" y="354"/>
                    <a:pt x="327" y="344"/>
                  </a:cubicBezTo>
                  <a:lnTo>
                    <a:pt x="327" y="219"/>
                  </a:lnTo>
                  <a:cubicBezTo>
                    <a:pt x="327" y="209"/>
                    <a:pt x="335" y="201"/>
                    <a:pt x="345" y="201"/>
                  </a:cubicBezTo>
                  <a:cubicBezTo>
                    <a:pt x="355" y="201"/>
                    <a:pt x="363" y="209"/>
                    <a:pt x="363" y="219"/>
                  </a:cubicBezTo>
                  <a:lnTo>
                    <a:pt x="363" y="344"/>
                  </a:lnTo>
                  <a:close/>
                  <a:moveTo>
                    <a:pt x="289" y="427"/>
                  </a:moveTo>
                  <a:cubicBezTo>
                    <a:pt x="281" y="435"/>
                    <a:pt x="269" y="436"/>
                    <a:pt x="262" y="429"/>
                  </a:cubicBezTo>
                  <a:cubicBezTo>
                    <a:pt x="255" y="422"/>
                    <a:pt x="255" y="409"/>
                    <a:pt x="263" y="402"/>
                  </a:cubicBezTo>
                  <a:lnTo>
                    <a:pt x="329" y="336"/>
                  </a:lnTo>
                  <a:cubicBezTo>
                    <a:pt x="337" y="328"/>
                    <a:pt x="349" y="327"/>
                    <a:pt x="356" y="334"/>
                  </a:cubicBezTo>
                  <a:cubicBezTo>
                    <a:pt x="363" y="341"/>
                    <a:pt x="362" y="354"/>
                    <a:pt x="355" y="361"/>
                  </a:cubicBezTo>
                  <a:lnTo>
                    <a:pt x="289" y="4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91434" tIns="45717" rIns="91434" bIns="45717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186237" y="2049487"/>
            <a:ext cx="833438" cy="833438"/>
            <a:chOff x="4186237" y="1771650"/>
            <a:chExt cx="833438" cy="833438"/>
          </a:xfrm>
        </p:grpSpPr>
        <p:grpSp>
          <p:nvGrpSpPr>
            <p:cNvPr id="28" name="组合 27"/>
            <p:cNvGrpSpPr>
              <a:grpSpLocks/>
            </p:cNvGrpSpPr>
            <p:nvPr/>
          </p:nvGrpSpPr>
          <p:grpSpPr bwMode="auto">
            <a:xfrm>
              <a:off x="4186237" y="1771650"/>
              <a:ext cx="833438" cy="833438"/>
              <a:chOff x="3176812" y="2273198"/>
              <a:chExt cx="2641825" cy="2726239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3176812" y="2273198"/>
                <a:ext cx="2641825" cy="2726239"/>
              </a:xfrm>
              <a:prstGeom prst="ellipse">
                <a:avLst/>
              </a:prstGeom>
              <a:gradFill flip="none" rotWithShape="1">
                <a:gsLst>
                  <a:gs pos="57000">
                    <a:schemeClr val="accent1">
                      <a:lumMod val="5000"/>
                      <a:lumOff val="95000"/>
                    </a:schemeClr>
                  </a:gs>
                  <a:gs pos="92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127000" dist="254000" dir="7200000" sx="99000" sy="99000" algn="tr" rotWithShape="0">
                  <a:prstClr val="black">
                    <a:alpha val="3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267389" y="2366669"/>
                <a:ext cx="2460671" cy="2539297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99083">
                    <a:srgbClr val="D8EEC0"/>
                  </a:gs>
                  <a:gs pos="73000">
                    <a:srgbClr val="A8CF38"/>
                  </a:gs>
                </a:gsLst>
                <a:lin ang="10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" name="Freeform 18"/>
            <p:cNvSpPr>
              <a:spLocks noEditPoints="1"/>
            </p:cNvSpPr>
            <p:nvPr/>
          </p:nvSpPr>
          <p:spPr bwMode="auto">
            <a:xfrm>
              <a:off x="4369197" y="1953745"/>
              <a:ext cx="443177" cy="469247"/>
            </a:xfrm>
            <a:custGeom>
              <a:avLst/>
              <a:gdLst>
                <a:gd name="T0" fmla="*/ 308844 w 568"/>
                <a:gd name="T1" fmla="*/ 627293 h 601"/>
                <a:gd name="T2" fmla="*/ 309935 w 568"/>
                <a:gd name="T3" fmla="*/ 363917 h 601"/>
                <a:gd name="T4" fmla="*/ 494368 w 568"/>
                <a:gd name="T5" fmla="*/ 328946 h 601"/>
                <a:gd name="T6" fmla="*/ 378688 w 568"/>
                <a:gd name="T7" fmla="*/ 374846 h 601"/>
                <a:gd name="T8" fmla="*/ 103675 w 568"/>
                <a:gd name="T9" fmla="*/ 233869 h 601"/>
                <a:gd name="T10" fmla="*/ 138598 w 568"/>
                <a:gd name="T11" fmla="*/ 238240 h 601"/>
                <a:gd name="T12" fmla="*/ 183342 w 568"/>
                <a:gd name="T13" fmla="*/ 242612 h 601"/>
                <a:gd name="T14" fmla="*/ 182250 w 568"/>
                <a:gd name="T15" fmla="*/ 213105 h 601"/>
                <a:gd name="T16" fmla="*/ 309935 w 568"/>
                <a:gd name="T17" fmla="*/ 331132 h 601"/>
                <a:gd name="T18" fmla="*/ 450715 w 568"/>
                <a:gd name="T19" fmla="*/ 228405 h 601"/>
                <a:gd name="T20" fmla="*/ 482364 w 568"/>
                <a:gd name="T21" fmla="*/ 222940 h 601"/>
                <a:gd name="T22" fmla="*/ 499825 w 568"/>
                <a:gd name="T23" fmla="*/ 229497 h 601"/>
                <a:gd name="T24" fmla="*/ 453989 w 568"/>
                <a:gd name="T25" fmla="*/ 279768 h 601"/>
                <a:gd name="T26" fmla="*/ 533656 w 568"/>
                <a:gd name="T27" fmla="*/ 372660 h 601"/>
                <a:gd name="T28" fmla="*/ 509647 w 568"/>
                <a:gd name="T29" fmla="*/ 287418 h 601"/>
                <a:gd name="T30" fmla="*/ 509647 w 568"/>
                <a:gd name="T31" fmla="*/ 546423 h 601"/>
                <a:gd name="T32" fmla="*/ 539112 w 568"/>
                <a:gd name="T33" fmla="*/ 539865 h 601"/>
                <a:gd name="T34" fmla="*/ 338309 w 568"/>
                <a:gd name="T35" fmla="*/ 650243 h 601"/>
                <a:gd name="T36" fmla="*/ 311026 w 568"/>
                <a:gd name="T37" fmla="*/ 656800 h 601"/>
                <a:gd name="T38" fmla="*/ 81849 w 568"/>
                <a:gd name="T39" fmla="*/ 539865 h 601"/>
                <a:gd name="T40" fmla="*/ 111315 w 568"/>
                <a:gd name="T41" fmla="*/ 546423 h 601"/>
                <a:gd name="T42" fmla="*/ 111315 w 568"/>
                <a:gd name="T43" fmla="*/ 287418 h 601"/>
                <a:gd name="T44" fmla="*/ 87306 w 568"/>
                <a:gd name="T45" fmla="*/ 372660 h 601"/>
                <a:gd name="T46" fmla="*/ 154968 w 568"/>
                <a:gd name="T47" fmla="*/ 275397 h 601"/>
                <a:gd name="T48" fmla="*/ 67662 w 568"/>
                <a:gd name="T49" fmla="*/ 437138 h 601"/>
                <a:gd name="T50" fmla="*/ 80758 w 568"/>
                <a:gd name="T51" fmla="*/ 463366 h 601"/>
                <a:gd name="T52" fmla="*/ 92762 w 568"/>
                <a:gd name="T53" fmla="*/ 487409 h 601"/>
                <a:gd name="T54" fmla="*/ 49109 w 568"/>
                <a:gd name="T55" fmla="*/ 519101 h 601"/>
                <a:gd name="T56" fmla="*/ 30557 w 568"/>
                <a:gd name="T57" fmla="*/ 412003 h 601"/>
                <a:gd name="T58" fmla="*/ 58931 w 568"/>
                <a:gd name="T59" fmla="*/ 363917 h 601"/>
                <a:gd name="T60" fmla="*/ 516194 w 568"/>
                <a:gd name="T61" fmla="*/ 416374 h 601"/>
                <a:gd name="T62" fmla="*/ 505281 w 568"/>
                <a:gd name="T63" fmla="*/ 443695 h 601"/>
                <a:gd name="T64" fmla="*/ 496551 w 568"/>
                <a:gd name="T65" fmla="*/ 471016 h 601"/>
                <a:gd name="T66" fmla="*/ 491094 w 568"/>
                <a:gd name="T67" fmla="*/ 491780 h 601"/>
                <a:gd name="T68" fmla="*/ 526016 w 568"/>
                <a:gd name="T69" fmla="*/ 396703 h 601"/>
                <a:gd name="T70" fmla="*/ 559847 w 568"/>
                <a:gd name="T71" fmla="*/ 393424 h 601"/>
                <a:gd name="T72" fmla="*/ 307752 w 568"/>
                <a:gd name="T73" fmla="*/ 0 h 601"/>
                <a:gd name="T74" fmla="*/ 456172 w 568"/>
                <a:gd name="T75" fmla="*/ 116934 h 601"/>
                <a:gd name="T76" fmla="*/ 429980 w 568"/>
                <a:gd name="T77" fmla="*/ 195619 h 601"/>
                <a:gd name="T78" fmla="*/ 398332 w 568"/>
                <a:gd name="T79" fmla="*/ 88520 h 601"/>
                <a:gd name="T80" fmla="*/ 211716 w 568"/>
                <a:gd name="T81" fmla="*/ 199991 h 601"/>
                <a:gd name="T82" fmla="*/ 165881 w 568"/>
                <a:gd name="T83" fmla="*/ 168298 h 601"/>
                <a:gd name="T84" fmla="*/ 216081 w 568"/>
                <a:gd name="T85" fmla="*/ 44807 h 6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8"/>
                <a:gd name="T130" fmla="*/ 0 h 601"/>
                <a:gd name="T131" fmla="*/ 568 w 568"/>
                <a:gd name="T132" fmla="*/ 601 h 6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8" h="601">
                  <a:moveTo>
                    <a:pt x="266" y="331"/>
                  </a:moveTo>
                  <a:lnTo>
                    <a:pt x="266" y="571"/>
                  </a:lnTo>
                  <a:cubicBezTo>
                    <a:pt x="272" y="573"/>
                    <a:pt x="277" y="575"/>
                    <a:pt x="283" y="574"/>
                  </a:cubicBezTo>
                  <a:cubicBezTo>
                    <a:pt x="290" y="574"/>
                    <a:pt x="297" y="572"/>
                    <a:pt x="303" y="570"/>
                  </a:cubicBezTo>
                  <a:lnTo>
                    <a:pt x="303" y="331"/>
                  </a:lnTo>
                  <a:cubicBezTo>
                    <a:pt x="297" y="332"/>
                    <a:pt x="290" y="333"/>
                    <a:pt x="284" y="333"/>
                  </a:cubicBezTo>
                  <a:cubicBezTo>
                    <a:pt x="278" y="333"/>
                    <a:pt x="272" y="332"/>
                    <a:pt x="266" y="331"/>
                  </a:cubicBezTo>
                  <a:close/>
                  <a:moveTo>
                    <a:pt x="347" y="343"/>
                  </a:moveTo>
                  <a:lnTo>
                    <a:pt x="453" y="301"/>
                  </a:lnTo>
                  <a:lnTo>
                    <a:pt x="453" y="345"/>
                  </a:lnTo>
                  <a:lnTo>
                    <a:pt x="347" y="386"/>
                  </a:lnTo>
                  <a:lnTo>
                    <a:pt x="347" y="343"/>
                  </a:lnTo>
                  <a:close/>
                  <a:moveTo>
                    <a:pt x="142" y="252"/>
                  </a:moveTo>
                  <a:lnTo>
                    <a:pt x="99" y="228"/>
                  </a:lnTo>
                  <a:cubicBezTo>
                    <a:pt x="94" y="225"/>
                    <a:pt x="93" y="219"/>
                    <a:pt x="95" y="214"/>
                  </a:cubicBezTo>
                  <a:cubicBezTo>
                    <a:pt x="98" y="209"/>
                    <a:pt x="104" y="208"/>
                    <a:pt x="109" y="210"/>
                  </a:cubicBezTo>
                  <a:lnTo>
                    <a:pt x="149" y="233"/>
                  </a:lnTo>
                  <a:lnTo>
                    <a:pt x="127" y="218"/>
                  </a:lnTo>
                  <a:cubicBezTo>
                    <a:pt x="123" y="215"/>
                    <a:pt x="122" y="209"/>
                    <a:pt x="125" y="204"/>
                  </a:cubicBezTo>
                  <a:cubicBezTo>
                    <a:pt x="128" y="200"/>
                    <a:pt x="134" y="199"/>
                    <a:pt x="138" y="202"/>
                  </a:cubicBezTo>
                  <a:lnTo>
                    <a:pt x="168" y="222"/>
                  </a:lnTo>
                  <a:lnTo>
                    <a:pt x="154" y="209"/>
                  </a:lnTo>
                  <a:cubicBezTo>
                    <a:pt x="150" y="205"/>
                    <a:pt x="149" y="199"/>
                    <a:pt x="153" y="195"/>
                  </a:cubicBezTo>
                  <a:cubicBezTo>
                    <a:pt x="157" y="191"/>
                    <a:pt x="163" y="191"/>
                    <a:pt x="167" y="195"/>
                  </a:cubicBezTo>
                  <a:lnTo>
                    <a:pt x="282" y="303"/>
                  </a:lnTo>
                  <a:cubicBezTo>
                    <a:pt x="283" y="303"/>
                    <a:pt x="283" y="303"/>
                    <a:pt x="283" y="304"/>
                  </a:cubicBezTo>
                  <a:cubicBezTo>
                    <a:pt x="283" y="303"/>
                    <a:pt x="284" y="303"/>
                    <a:pt x="284" y="303"/>
                  </a:cubicBezTo>
                  <a:lnTo>
                    <a:pt x="399" y="195"/>
                  </a:lnTo>
                  <a:cubicBezTo>
                    <a:pt x="403" y="191"/>
                    <a:pt x="409" y="191"/>
                    <a:pt x="413" y="195"/>
                  </a:cubicBezTo>
                  <a:cubicBezTo>
                    <a:pt x="417" y="199"/>
                    <a:pt x="417" y="205"/>
                    <a:pt x="413" y="209"/>
                  </a:cubicBezTo>
                  <a:lnTo>
                    <a:pt x="399" y="222"/>
                  </a:lnTo>
                  <a:lnTo>
                    <a:pt x="428" y="202"/>
                  </a:lnTo>
                  <a:cubicBezTo>
                    <a:pt x="432" y="199"/>
                    <a:pt x="438" y="200"/>
                    <a:pt x="442" y="204"/>
                  </a:cubicBezTo>
                  <a:cubicBezTo>
                    <a:pt x="445" y="209"/>
                    <a:pt x="444" y="215"/>
                    <a:pt x="439" y="218"/>
                  </a:cubicBezTo>
                  <a:lnTo>
                    <a:pt x="417" y="233"/>
                  </a:lnTo>
                  <a:lnTo>
                    <a:pt x="458" y="210"/>
                  </a:lnTo>
                  <a:cubicBezTo>
                    <a:pt x="462" y="208"/>
                    <a:pt x="468" y="209"/>
                    <a:pt x="471" y="214"/>
                  </a:cubicBezTo>
                  <a:cubicBezTo>
                    <a:pt x="474" y="219"/>
                    <a:pt x="472" y="225"/>
                    <a:pt x="467" y="228"/>
                  </a:cubicBezTo>
                  <a:lnTo>
                    <a:pt x="416" y="256"/>
                  </a:lnTo>
                  <a:lnTo>
                    <a:pt x="494" y="224"/>
                  </a:lnTo>
                  <a:lnTo>
                    <a:pt x="494" y="342"/>
                  </a:lnTo>
                  <a:cubicBezTo>
                    <a:pt x="492" y="342"/>
                    <a:pt x="491" y="342"/>
                    <a:pt x="489" y="341"/>
                  </a:cubicBezTo>
                  <a:lnTo>
                    <a:pt x="473" y="339"/>
                  </a:lnTo>
                  <a:lnTo>
                    <a:pt x="467" y="351"/>
                  </a:lnTo>
                  <a:lnTo>
                    <a:pt x="467" y="263"/>
                  </a:lnTo>
                  <a:lnTo>
                    <a:pt x="329" y="322"/>
                  </a:lnTo>
                  <a:lnTo>
                    <a:pt x="329" y="559"/>
                  </a:lnTo>
                  <a:lnTo>
                    <a:pt x="467" y="500"/>
                  </a:lnTo>
                  <a:lnTo>
                    <a:pt x="467" y="483"/>
                  </a:lnTo>
                  <a:cubicBezTo>
                    <a:pt x="472" y="486"/>
                    <a:pt x="477" y="488"/>
                    <a:pt x="482" y="490"/>
                  </a:cubicBezTo>
                  <a:cubicBezTo>
                    <a:pt x="486" y="492"/>
                    <a:pt x="490" y="493"/>
                    <a:pt x="494" y="494"/>
                  </a:cubicBezTo>
                  <a:lnTo>
                    <a:pt x="494" y="518"/>
                  </a:lnTo>
                  <a:lnTo>
                    <a:pt x="321" y="591"/>
                  </a:lnTo>
                  <a:cubicBezTo>
                    <a:pt x="318" y="592"/>
                    <a:pt x="314" y="594"/>
                    <a:pt x="310" y="595"/>
                  </a:cubicBezTo>
                  <a:lnTo>
                    <a:pt x="303" y="598"/>
                  </a:lnTo>
                  <a:cubicBezTo>
                    <a:pt x="297" y="599"/>
                    <a:pt x="291" y="601"/>
                    <a:pt x="285" y="601"/>
                  </a:cubicBezTo>
                  <a:cubicBezTo>
                    <a:pt x="271" y="601"/>
                    <a:pt x="258" y="598"/>
                    <a:pt x="247" y="590"/>
                  </a:cubicBezTo>
                  <a:lnTo>
                    <a:pt x="75" y="518"/>
                  </a:lnTo>
                  <a:lnTo>
                    <a:pt x="75" y="494"/>
                  </a:lnTo>
                  <a:cubicBezTo>
                    <a:pt x="79" y="493"/>
                    <a:pt x="83" y="492"/>
                    <a:pt x="87" y="490"/>
                  </a:cubicBezTo>
                  <a:cubicBezTo>
                    <a:pt x="91" y="488"/>
                    <a:pt x="96" y="486"/>
                    <a:pt x="102" y="483"/>
                  </a:cubicBezTo>
                  <a:lnTo>
                    <a:pt x="102" y="500"/>
                  </a:lnTo>
                  <a:lnTo>
                    <a:pt x="240" y="559"/>
                  </a:lnTo>
                  <a:lnTo>
                    <a:pt x="240" y="322"/>
                  </a:lnTo>
                  <a:lnTo>
                    <a:pt x="102" y="263"/>
                  </a:lnTo>
                  <a:lnTo>
                    <a:pt x="102" y="351"/>
                  </a:lnTo>
                  <a:lnTo>
                    <a:pt x="95" y="339"/>
                  </a:lnTo>
                  <a:lnTo>
                    <a:pt x="80" y="341"/>
                  </a:lnTo>
                  <a:cubicBezTo>
                    <a:pt x="78" y="342"/>
                    <a:pt x="77" y="342"/>
                    <a:pt x="75" y="342"/>
                  </a:cubicBezTo>
                  <a:lnTo>
                    <a:pt x="75" y="224"/>
                  </a:lnTo>
                  <a:lnTo>
                    <a:pt x="142" y="252"/>
                  </a:lnTo>
                  <a:close/>
                  <a:moveTo>
                    <a:pt x="86" y="363"/>
                  </a:moveTo>
                  <a:cubicBezTo>
                    <a:pt x="89" y="369"/>
                    <a:pt x="91" y="375"/>
                    <a:pt x="94" y="381"/>
                  </a:cubicBezTo>
                  <a:lnTo>
                    <a:pt x="62" y="400"/>
                  </a:lnTo>
                  <a:lnTo>
                    <a:pt x="97" y="387"/>
                  </a:lnTo>
                  <a:cubicBezTo>
                    <a:pt x="99" y="393"/>
                    <a:pt x="102" y="399"/>
                    <a:pt x="104" y="406"/>
                  </a:cubicBezTo>
                  <a:lnTo>
                    <a:pt x="74" y="424"/>
                  </a:lnTo>
                  <a:lnTo>
                    <a:pt x="106" y="411"/>
                  </a:lnTo>
                  <a:cubicBezTo>
                    <a:pt x="108" y="418"/>
                    <a:pt x="110" y="424"/>
                    <a:pt x="112" y="431"/>
                  </a:cubicBezTo>
                  <a:lnTo>
                    <a:pt x="85" y="446"/>
                  </a:lnTo>
                  <a:lnTo>
                    <a:pt x="113" y="435"/>
                  </a:lnTo>
                  <a:cubicBezTo>
                    <a:pt x="115" y="440"/>
                    <a:pt x="116" y="445"/>
                    <a:pt x="117" y="450"/>
                  </a:cubicBezTo>
                  <a:cubicBezTo>
                    <a:pt x="111" y="454"/>
                    <a:pt x="66" y="483"/>
                    <a:pt x="45" y="475"/>
                  </a:cubicBezTo>
                  <a:cubicBezTo>
                    <a:pt x="23" y="467"/>
                    <a:pt x="2" y="437"/>
                    <a:pt x="1" y="410"/>
                  </a:cubicBezTo>
                  <a:cubicBezTo>
                    <a:pt x="0" y="383"/>
                    <a:pt x="70" y="366"/>
                    <a:pt x="86" y="363"/>
                  </a:cubicBezTo>
                  <a:close/>
                  <a:moveTo>
                    <a:pt x="28" y="377"/>
                  </a:moveTo>
                  <a:lnTo>
                    <a:pt x="45" y="369"/>
                  </a:lnTo>
                  <a:lnTo>
                    <a:pt x="54" y="360"/>
                  </a:lnTo>
                  <a:lnTo>
                    <a:pt x="54" y="333"/>
                  </a:lnTo>
                  <a:cubicBezTo>
                    <a:pt x="38" y="340"/>
                    <a:pt x="31" y="356"/>
                    <a:pt x="28" y="377"/>
                  </a:cubicBezTo>
                  <a:close/>
                  <a:moveTo>
                    <a:pt x="482" y="363"/>
                  </a:moveTo>
                  <a:cubicBezTo>
                    <a:pt x="479" y="369"/>
                    <a:pt x="476" y="375"/>
                    <a:pt x="473" y="381"/>
                  </a:cubicBezTo>
                  <a:lnTo>
                    <a:pt x="505" y="400"/>
                  </a:lnTo>
                  <a:lnTo>
                    <a:pt x="471" y="387"/>
                  </a:lnTo>
                  <a:cubicBezTo>
                    <a:pt x="468" y="393"/>
                    <a:pt x="465" y="399"/>
                    <a:pt x="463" y="406"/>
                  </a:cubicBezTo>
                  <a:lnTo>
                    <a:pt x="493" y="424"/>
                  </a:lnTo>
                  <a:lnTo>
                    <a:pt x="461" y="411"/>
                  </a:lnTo>
                  <a:cubicBezTo>
                    <a:pt x="459" y="418"/>
                    <a:pt x="457" y="424"/>
                    <a:pt x="455" y="431"/>
                  </a:cubicBezTo>
                  <a:lnTo>
                    <a:pt x="482" y="446"/>
                  </a:lnTo>
                  <a:lnTo>
                    <a:pt x="454" y="435"/>
                  </a:lnTo>
                  <a:cubicBezTo>
                    <a:pt x="453" y="440"/>
                    <a:pt x="451" y="445"/>
                    <a:pt x="450" y="450"/>
                  </a:cubicBezTo>
                  <a:cubicBezTo>
                    <a:pt x="456" y="454"/>
                    <a:pt x="501" y="483"/>
                    <a:pt x="523" y="475"/>
                  </a:cubicBezTo>
                  <a:cubicBezTo>
                    <a:pt x="544" y="467"/>
                    <a:pt x="566" y="437"/>
                    <a:pt x="567" y="410"/>
                  </a:cubicBezTo>
                  <a:cubicBezTo>
                    <a:pt x="568" y="383"/>
                    <a:pt x="497" y="366"/>
                    <a:pt x="482" y="363"/>
                  </a:cubicBezTo>
                  <a:close/>
                  <a:moveTo>
                    <a:pt x="540" y="377"/>
                  </a:moveTo>
                  <a:lnTo>
                    <a:pt x="522" y="369"/>
                  </a:lnTo>
                  <a:lnTo>
                    <a:pt x="513" y="360"/>
                  </a:lnTo>
                  <a:lnTo>
                    <a:pt x="513" y="333"/>
                  </a:lnTo>
                  <a:cubicBezTo>
                    <a:pt x="529" y="340"/>
                    <a:pt x="536" y="356"/>
                    <a:pt x="540" y="377"/>
                  </a:cubicBezTo>
                  <a:close/>
                  <a:moveTo>
                    <a:pt x="282" y="0"/>
                  </a:moveTo>
                  <a:cubicBezTo>
                    <a:pt x="315" y="0"/>
                    <a:pt x="344" y="16"/>
                    <a:pt x="366" y="41"/>
                  </a:cubicBezTo>
                  <a:cubicBezTo>
                    <a:pt x="379" y="58"/>
                    <a:pt x="390" y="78"/>
                    <a:pt x="395" y="101"/>
                  </a:cubicBezTo>
                  <a:cubicBezTo>
                    <a:pt x="403" y="99"/>
                    <a:pt x="415" y="98"/>
                    <a:pt x="418" y="107"/>
                  </a:cubicBezTo>
                  <a:cubicBezTo>
                    <a:pt x="423" y="120"/>
                    <a:pt x="421" y="151"/>
                    <a:pt x="412" y="154"/>
                  </a:cubicBezTo>
                  <a:cubicBezTo>
                    <a:pt x="408" y="156"/>
                    <a:pt x="403" y="156"/>
                    <a:pt x="398" y="155"/>
                  </a:cubicBezTo>
                  <a:cubicBezTo>
                    <a:pt x="398" y="163"/>
                    <a:pt x="396" y="171"/>
                    <a:pt x="394" y="179"/>
                  </a:cubicBezTo>
                  <a:cubicBezTo>
                    <a:pt x="386" y="180"/>
                    <a:pt x="378" y="182"/>
                    <a:pt x="370" y="183"/>
                  </a:cubicBezTo>
                  <a:cubicBezTo>
                    <a:pt x="375" y="169"/>
                    <a:pt x="377" y="154"/>
                    <a:pt x="377" y="138"/>
                  </a:cubicBezTo>
                  <a:cubicBezTo>
                    <a:pt x="377" y="117"/>
                    <a:pt x="373" y="98"/>
                    <a:pt x="365" y="81"/>
                  </a:cubicBezTo>
                  <a:cubicBezTo>
                    <a:pt x="301" y="132"/>
                    <a:pt x="218" y="95"/>
                    <a:pt x="197" y="86"/>
                  </a:cubicBezTo>
                  <a:cubicBezTo>
                    <a:pt x="190" y="101"/>
                    <a:pt x="187" y="119"/>
                    <a:pt x="187" y="138"/>
                  </a:cubicBezTo>
                  <a:cubicBezTo>
                    <a:pt x="187" y="154"/>
                    <a:pt x="189" y="169"/>
                    <a:pt x="194" y="183"/>
                  </a:cubicBezTo>
                  <a:cubicBezTo>
                    <a:pt x="186" y="181"/>
                    <a:pt x="178" y="180"/>
                    <a:pt x="170" y="179"/>
                  </a:cubicBezTo>
                  <a:cubicBezTo>
                    <a:pt x="168" y="171"/>
                    <a:pt x="167" y="163"/>
                    <a:pt x="166" y="155"/>
                  </a:cubicBezTo>
                  <a:cubicBezTo>
                    <a:pt x="161" y="156"/>
                    <a:pt x="156" y="156"/>
                    <a:pt x="152" y="154"/>
                  </a:cubicBezTo>
                  <a:cubicBezTo>
                    <a:pt x="143" y="151"/>
                    <a:pt x="141" y="120"/>
                    <a:pt x="146" y="107"/>
                  </a:cubicBezTo>
                  <a:cubicBezTo>
                    <a:pt x="149" y="98"/>
                    <a:pt x="161" y="99"/>
                    <a:pt x="169" y="101"/>
                  </a:cubicBezTo>
                  <a:cubicBezTo>
                    <a:pt x="174" y="78"/>
                    <a:pt x="185" y="58"/>
                    <a:pt x="198" y="41"/>
                  </a:cubicBezTo>
                  <a:cubicBezTo>
                    <a:pt x="220" y="16"/>
                    <a:pt x="249" y="0"/>
                    <a:pt x="2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91434" tIns="45717" rIns="91434" bIns="45717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186237" y="3973537"/>
            <a:ext cx="833438" cy="833438"/>
            <a:chOff x="4186237" y="3695700"/>
            <a:chExt cx="833438" cy="833438"/>
          </a:xfrm>
        </p:grpSpPr>
        <p:grpSp>
          <p:nvGrpSpPr>
            <p:cNvPr id="33" name="组合 32"/>
            <p:cNvGrpSpPr>
              <a:grpSpLocks/>
            </p:cNvGrpSpPr>
            <p:nvPr/>
          </p:nvGrpSpPr>
          <p:grpSpPr bwMode="auto">
            <a:xfrm>
              <a:off x="4186237" y="3695700"/>
              <a:ext cx="833438" cy="833438"/>
              <a:chOff x="3176812" y="2273198"/>
              <a:chExt cx="2641825" cy="2726239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3176812" y="2273198"/>
                <a:ext cx="2641825" cy="2726239"/>
              </a:xfrm>
              <a:prstGeom prst="ellipse">
                <a:avLst/>
              </a:prstGeom>
              <a:gradFill flip="none" rotWithShape="1">
                <a:gsLst>
                  <a:gs pos="57000">
                    <a:schemeClr val="accent1">
                      <a:lumMod val="5000"/>
                      <a:lumOff val="95000"/>
                    </a:schemeClr>
                  </a:gs>
                  <a:gs pos="92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127000" dist="254000" dir="7200000" sx="99000" sy="99000" algn="tr" rotWithShape="0">
                  <a:prstClr val="black">
                    <a:alpha val="3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267389" y="2366669"/>
                <a:ext cx="2460671" cy="2539297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99083">
                    <a:srgbClr val="D8EEC0"/>
                  </a:gs>
                  <a:gs pos="73000">
                    <a:srgbClr val="A8CF38"/>
                  </a:gs>
                </a:gsLst>
                <a:lin ang="10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4" name="Freeform 22"/>
            <p:cNvSpPr>
              <a:spLocks noEditPoints="1"/>
            </p:cNvSpPr>
            <p:nvPr/>
          </p:nvSpPr>
          <p:spPr bwMode="auto">
            <a:xfrm>
              <a:off x="4388950" y="3900451"/>
              <a:ext cx="418487" cy="415498"/>
            </a:xfrm>
            <a:custGeom>
              <a:avLst/>
              <a:gdLst>
                <a:gd name="T0" fmla="*/ 603014 w 612"/>
                <a:gd name="T1" fmla="*/ 570152 h 605"/>
                <a:gd name="T2" fmla="*/ 534316 w 612"/>
                <a:gd name="T3" fmla="*/ 570152 h 605"/>
                <a:gd name="T4" fmla="*/ 643360 w 612"/>
                <a:gd name="T5" fmla="*/ 64566 h 605"/>
                <a:gd name="T6" fmla="*/ 553944 w 612"/>
                <a:gd name="T7" fmla="*/ 0 h 605"/>
                <a:gd name="T8" fmla="*/ 314047 w 612"/>
                <a:gd name="T9" fmla="*/ 214491 h 605"/>
                <a:gd name="T10" fmla="*/ 279153 w 612"/>
                <a:gd name="T11" fmla="*/ 263736 h 605"/>
                <a:gd name="T12" fmla="*/ 249711 w 612"/>
                <a:gd name="T13" fmla="*/ 277963 h 605"/>
                <a:gd name="T14" fmla="*/ 252982 w 612"/>
                <a:gd name="T15" fmla="*/ 369888 h 605"/>
                <a:gd name="T16" fmla="*/ 59974 w 612"/>
                <a:gd name="T17" fmla="*/ 538416 h 605"/>
                <a:gd name="T18" fmla="*/ 38165 w 612"/>
                <a:gd name="T19" fmla="*/ 662077 h 605"/>
                <a:gd name="T20" fmla="*/ 138486 w 612"/>
                <a:gd name="T21" fmla="*/ 561398 h 605"/>
                <a:gd name="T22" fmla="*/ 295510 w 612"/>
                <a:gd name="T23" fmla="*/ 412567 h 605"/>
                <a:gd name="T24" fmla="*/ 383835 w 612"/>
                <a:gd name="T25" fmla="*/ 412567 h 605"/>
                <a:gd name="T26" fmla="*/ 408915 w 612"/>
                <a:gd name="T27" fmla="*/ 356756 h 605"/>
                <a:gd name="T28" fmla="*/ 447081 w 612"/>
                <a:gd name="T29" fmla="*/ 349095 h 605"/>
                <a:gd name="T30" fmla="*/ 643360 w 612"/>
                <a:gd name="T31" fmla="*/ 64566 h 605"/>
                <a:gd name="T32" fmla="*/ 260615 w 612"/>
                <a:gd name="T33" fmla="*/ 215585 h 605"/>
                <a:gd name="T34" fmla="*/ 268248 w 612"/>
                <a:gd name="T35" fmla="*/ 207925 h 605"/>
                <a:gd name="T36" fmla="*/ 290057 w 612"/>
                <a:gd name="T37" fmla="*/ 187132 h 605"/>
                <a:gd name="T38" fmla="*/ 142848 w 612"/>
                <a:gd name="T39" fmla="*/ 1094 h 605"/>
                <a:gd name="T40" fmla="*/ 186465 w 612"/>
                <a:gd name="T41" fmla="*/ 106151 h 605"/>
                <a:gd name="T42" fmla="*/ 14176 w 612"/>
                <a:gd name="T43" fmla="*/ 129132 h 605"/>
                <a:gd name="T44" fmla="*/ 153752 w 612"/>
                <a:gd name="T45" fmla="*/ 297661 h 605"/>
                <a:gd name="T46" fmla="*/ 201732 w 612"/>
                <a:gd name="T47" fmla="*/ 287812 h 605"/>
                <a:gd name="T48" fmla="*/ 240987 w 612"/>
                <a:gd name="T49" fmla="*/ 235284 h 605"/>
                <a:gd name="T50" fmla="*/ 445990 w 612"/>
                <a:gd name="T51" fmla="*/ 402718 h 605"/>
                <a:gd name="T52" fmla="*/ 410006 w 612"/>
                <a:gd name="T53" fmla="*/ 438831 h 605"/>
                <a:gd name="T54" fmla="*/ 491789 w 612"/>
                <a:gd name="T55" fmla="*/ 578907 h 605"/>
                <a:gd name="T56" fmla="*/ 576843 w 612"/>
                <a:gd name="T57" fmla="*/ 662077 h 605"/>
                <a:gd name="T58" fmla="*/ 650993 w 612"/>
                <a:gd name="T59" fmla="*/ 549360 h 605"/>
                <a:gd name="T60" fmla="*/ 465618 w 612"/>
                <a:gd name="T61" fmla="*/ 383020 h 605"/>
                <a:gd name="T62" fmla="*/ 437267 w 612"/>
                <a:gd name="T63" fmla="*/ 385208 h 60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12"/>
                <a:gd name="T97" fmla="*/ 0 h 605"/>
                <a:gd name="T98" fmla="*/ 612 w 612"/>
                <a:gd name="T99" fmla="*/ 605 h 60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12" h="605">
                  <a:moveTo>
                    <a:pt x="522" y="490"/>
                  </a:moveTo>
                  <a:cubicBezTo>
                    <a:pt x="539" y="490"/>
                    <a:pt x="553" y="504"/>
                    <a:pt x="553" y="521"/>
                  </a:cubicBezTo>
                  <a:cubicBezTo>
                    <a:pt x="553" y="539"/>
                    <a:pt x="539" y="553"/>
                    <a:pt x="522" y="553"/>
                  </a:cubicBezTo>
                  <a:cubicBezTo>
                    <a:pt x="504" y="553"/>
                    <a:pt x="490" y="539"/>
                    <a:pt x="490" y="521"/>
                  </a:cubicBezTo>
                  <a:cubicBezTo>
                    <a:pt x="490" y="504"/>
                    <a:pt x="504" y="490"/>
                    <a:pt x="522" y="490"/>
                  </a:cubicBezTo>
                  <a:close/>
                  <a:moveTo>
                    <a:pt x="590" y="59"/>
                  </a:moveTo>
                  <a:lnTo>
                    <a:pt x="548" y="17"/>
                  </a:lnTo>
                  <a:cubicBezTo>
                    <a:pt x="537" y="5"/>
                    <a:pt x="522" y="0"/>
                    <a:pt x="508" y="0"/>
                  </a:cubicBezTo>
                  <a:cubicBezTo>
                    <a:pt x="493" y="0"/>
                    <a:pt x="478" y="5"/>
                    <a:pt x="467" y="17"/>
                  </a:cubicBezTo>
                  <a:lnTo>
                    <a:pt x="288" y="196"/>
                  </a:lnTo>
                  <a:cubicBezTo>
                    <a:pt x="293" y="207"/>
                    <a:pt x="289" y="223"/>
                    <a:pt x="281" y="231"/>
                  </a:cubicBezTo>
                  <a:cubicBezTo>
                    <a:pt x="275" y="237"/>
                    <a:pt x="265" y="241"/>
                    <a:pt x="256" y="241"/>
                  </a:cubicBezTo>
                  <a:cubicBezTo>
                    <a:pt x="252" y="241"/>
                    <a:pt x="249" y="240"/>
                    <a:pt x="245" y="239"/>
                  </a:cubicBezTo>
                  <a:lnTo>
                    <a:pt x="229" y="254"/>
                  </a:lnTo>
                  <a:cubicBezTo>
                    <a:pt x="207" y="277"/>
                    <a:pt x="207" y="313"/>
                    <a:pt x="229" y="335"/>
                  </a:cubicBezTo>
                  <a:lnTo>
                    <a:pt x="232" y="338"/>
                  </a:lnTo>
                  <a:lnTo>
                    <a:pt x="92" y="478"/>
                  </a:lnTo>
                  <a:lnTo>
                    <a:pt x="55" y="492"/>
                  </a:lnTo>
                  <a:lnTo>
                    <a:pt x="0" y="570"/>
                  </a:lnTo>
                  <a:lnTo>
                    <a:pt x="35" y="605"/>
                  </a:lnTo>
                  <a:lnTo>
                    <a:pt x="113" y="551"/>
                  </a:lnTo>
                  <a:lnTo>
                    <a:pt x="127" y="513"/>
                  </a:lnTo>
                  <a:lnTo>
                    <a:pt x="267" y="373"/>
                  </a:lnTo>
                  <a:lnTo>
                    <a:pt x="271" y="377"/>
                  </a:lnTo>
                  <a:cubicBezTo>
                    <a:pt x="283" y="388"/>
                    <a:pt x="297" y="394"/>
                    <a:pt x="312" y="394"/>
                  </a:cubicBezTo>
                  <a:cubicBezTo>
                    <a:pt x="326" y="394"/>
                    <a:pt x="341" y="388"/>
                    <a:pt x="352" y="377"/>
                  </a:cubicBezTo>
                  <a:lnTo>
                    <a:pt x="368" y="361"/>
                  </a:lnTo>
                  <a:cubicBezTo>
                    <a:pt x="363" y="351"/>
                    <a:pt x="367" y="335"/>
                    <a:pt x="375" y="326"/>
                  </a:cubicBezTo>
                  <a:cubicBezTo>
                    <a:pt x="381" y="320"/>
                    <a:pt x="391" y="317"/>
                    <a:pt x="399" y="317"/>
                  </a:cubicBezTo>
                  <a:cubicBezTo>
                    <a:pt x="403" y="317"/>
                    <a:pt x="407" y="317"/>
                    <a:pt x="410" y="319"/>
                  </a:cubicBezTo>
                  <a:lnTo>
                    <a:pt x="590" y="139"/>
                  </a:lnTo>
                  <a:cubicBezTo>
                    <a:pt x="612" y="117"/>
                    <a:pt x="612" y="81"/>
                    <a:pt x="590" y="59"/>
                  </a:cubicBezTo>
                  <a:close/>
                  <a:moveTo>
                    <a:pt x="221" y="215"/>
                  </a:moveTo>
                  <a:lnTo>
                    <a:pt x="239" y="197"/>
                  </a:lnTo>
                  <a:lnTo>
                    <a:pt x="255" y="206"/>
                  </a:lnTo>
                  <a:lnTo>
                    <a:pt x="246" y="190"/>
                  </a:lnTo>
                  <a:lnTo>
                    <a:pt x="264" y="172"/>
                  </a:lnTo>
                  <a:lnTo>
                    <a:pt x="266" y="171"/>
                  </a:lnTo>
                  <a:cubicBezTo>
                    <a:pt x="270" y="161"/>
                    <a:pt x="272" y="151"/>
                    <a:pt x="272" y="141"/>
                  </a:cubicBezTo>
                  <a:cubicBezTo>
                    <a:pt x="272" y="69"/>
                    <a:pt x="203" y="0"/>
                    <a:pt x="131" y="1"/>
                  </a:cubicBezTo>
                  <a:cubicBezTo>
                    <a:pt x="131" y="1"/>
                    <a:pt x="123" y="9"/>
                    <a:pt x="118" y="13"/>
                  </a:cubicBezTo>
                  <a:cubicBezTo>
                    <a:pt x="176" y="71"/>
                    <a:pt x="171" y="62"/>
                    <a:pt x="171" y="97"/>
                  </a:cubicBezTo>
                  <a:cubicBezTo>
                    <a:pt x="171" y="126"/>
                    <a:pt x="125" y="171"/>
                    <a:pt x="97" y="171"/>
                  </a:cubicBezTo>
                  <a:cubicBezTo>
                    <a:pt x="61" y="171"/>
                    <a:pt x="72" y="177"/>
                    <a:pt x="13" y="118"/>
                  </a:cubicBezTo>
                  <a:cubicBezTo>
                    <a:pt x="9" y="123"/>
                    <a:pt x="1" y="131"/>
                    <a:pt x="1" y="131"/>
                  </a:cubicBezTo>
                  <a:cubicBezTo>
                    <a:pt x="2" y="203"/>
                    <a:pt x="70" y="272"/>
                    <a:pt x="141" y="272"/>
                  </a:cubicBezTo>
                  <a:cubicBezTo>
                    <a:pt x="154" y="272"/>
                    <a:pt x="168" y="267"/>
                    <a:pt x="182" y="261"/>
                  </a:cubicBezTo>
                  <a:lnTo>
                    <a:pt x="185" y="263"/>
                  </a:lnTo>
                  <a:cubicBezTo>
                    <a:pt x="189" y="251"/>
                    <a:pt x="196" y="240"/>
                    <a:pt x="206" y="231"/>
                  </a:cubicBezTo>
                  <a:lnTo>
                    <a:pt x="221" y="215"/>
                  </a:lnTo>
                  <a:close/>
                  <a:moveTo>
                    <a:pt x="401" y="352"/>
                  </a:moveTo>
                  <a:lnTo>
                    <a:pt x="409" y="368"/>
                  </a:lnTo>
                  <a:lnTo>
                    <a:pt x="392" y="385"/>
                  </a:lnTo>
                  <a:lnTo>
                    <a:pt x="376" y="401"/>
                  </a:lnTo>
                  <a:cubicBezTo>
                    <a:pt x="367" y="410"/>
                    <a:pt x="356" y="417"/>
                    <a:pt x="343" y="422"/>
                  </a:cubicBezTo>
                  <a:lnTo>
                    <a:pt x="451" y="529"/>
                  </a:lnTo>
                  <a:lnTo>
                    <a:pt x="502" y="597"/>
                  </a:lnTo>
                  <a:lnTo>
                    <a:pt x="529" y="605"/>
                  </a:lnTo>
                  <a:lnTo>
                    <a:pt x="604" y="529"/>
                  </a:lnTo>
                  <a:lnTo>
                    <a:pt x="597" y="502"/>
                  </a:lnTo>
                  <a:lnTo>
                    <a:pt x="529" y="451"/>
                  </a:lnTo>
                  <a:lnTo>
                    <a:pt x="427" y="350"/>
                  </a:lnTo>
                  <a:lnTo>
                    <a:pt x="417" y="360"/>
                  </a:lnTo>
                  <a:lnTo>
                    <a:pt x="401" y="3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91434" tIns="45717" rIns="91434" bIns="45717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029450" y="4659337"/>
            <a:ext cx="776287" cy="776288"/>
            <a:chOff x="7029450" y="4381500"/>
            <a:chExt cx="776287" cy="776288"/>
          </a:xfrm>
        </p:grpSpPr>
        <p:sp>
          <p:nvSpPr>
            <p:cNvPr id="44" name="椭圆 43"/>
            <p:cNvSpPr/>
            <p:nvPr/>
          </p:nvSpPr>
          <p:spPr bwMode="auto">
            <a:xfrm>
              <a:off x="7029450" y="4381500"/>
              <a:ext cx="776287" cy="776288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9" name="组合 38"/>
            <p:cNvGrpSpPr>
              <a:grpSpLocks/>
            </p:cNvGrpSpPr>
            <p:nvPr/>
          </p:nvGrpSpPr>
          <p:grpSpPr bwMode="auto">
            <a:xfrm>
              <a:off x="7161213" y="4572177"/>
              <a:ext cx="465703" cy="430321"/>
              <a:chOff x="2438399" y="4906963"/>
              <a:chExt cx="465137" cy="430213"/>
            </a:xfrm>
            <a:solidFill>
              <a:schemeClr val="bg1"/>
            </a:solidFill>
          </p:grpSpPr>
          <p:sp>
            <p:nvSpPr>
              <p:cNvPr id="40" name="Freeform 43"/>
              <p:cNvSpPr>
                <a:spLocks noEditPoints="1"/>
              </p:cNvSpPr>
              <p:nvPr/>
            </p:nvSpPr>
            <p:spPr bwMode="auto">
              <a:xfrm>
                <a:off x="2438399" y="5080001"/>
                <a:ext cx="230187" cy="231775"/>
              </a:xfrm>
              <a:custGeom>
                <a:avLst/>
                <a:gdLst>
                  <a:gd name="T0" fmla="*/ 66236 w 351"/>
                  <a:gd name="T1" fmla="*/ 156924 h 353"/>
                  <a:gd name="T2" fmla="*/ 112798 w 351"/>
                  <a:gd name="T3" fmla="*/ 78134 h 353"/>
                  <a:gd name="T4" fmla="*/ 153458 w 351"/>
                  <a:gd name="T5" fmla="*/ 99145 h 353"/>
                  <a:gd name="T6" fmla="*/ 123291 w 351"/>
                  <a:gd name="T7" fmla="*/ 0 h 353"/>
                  <a:gd name="T8" fmla="*/ 656 w 351"/>
                  <a:gd name="T9" fmla="*/ 20354 h 353"/>
                  <a:gd name="T10" fmla="*/ 36725 w 351"/>
                  <a:gd name="T11" fmla="*/ 39395 h 353"/>
                  <a:gd name="T12" fmla="*/ 9181 w 351"/>
                  <a:gd name="T13" fmla="*/ 80760 h 353"/>
                  <a:gd name="T14" fmla="*/ 19018 w 351"/>
                  <a:gd name="T15" fmla="*/ 131974 h 353"/>
                  <a:gd name="T16" fmla="*/ 78696 w 351"/>
                  <a:gd name="T17" fmla="*/ 217987 h 353"/>
                  <a:gd name="T18" fmla="*/ 66236 w 351"/>
                  <a:gd name="T19" fmla="*/ 156924 h 353"/>
                  <a:gd name="T20" fmla="*/ 219038 w 351"/>
                  <a:gd name="T21" fmla="*/ 140509 h 353"/>
                  <a:gd name="T22" fmla="*/ 219038 w 351"/>
                  <a:gd name="T23" fmla="*/ 140509 h 353"/>
                  <a:gd name="T24" fmla="*/ 86566 w 351"/>
                  <a:gd name="T25" fmla="*/ 145106 h 353"/>
                  <a:gd name="T26" fmla="*/ 81975 w 351"/>
                  <a:gd name="T27" fmla="*/ 185157 h 353"/>
                  <a:gd name="T28" fmla="*/ 94436 w 351"/>
                  <a:gd name="T29" fmla="*/ 223239 h 353"/>
                  <a:gd name="T30" fmla="*/ 121324 w 351"/>
                  <a:gd name="T31" fmla="*/ 231775 h 353"/>
                  <a:gd name="T32" fmla="*/ 230187 w 351"/>
                  <a:gd name="T33" fmla="*/ 226522 h 353"/>
                  <a:gd name="T34" fmla="*/ 219038 w 351"/>
                  <a:gd name="T35" fmla="*/ 140509 h 3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1"/>
                  <a:gd name="T55" fmla="*/ 0 h 353"/>
                  <a:gd name="T56" fmla="*/ 351 w 351"/>
                  <a:gd name="T57" fmla="*/ 353 h 3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1" h="353">
                    <a:moveTo>
                      <a:pt x="101" y="239"/>
                    </a:moveTo>
                    <a:cubicBezTo>
                      <a:pt x="102" y="212"/>
                      <a:pt x="149" y="149"/>
                      <a:pt x="172" y="119"/>
                    </a:cubicBezTo>
                    <a:lnTo>
                      <a:pt x="234" y="151"/>
                    </a:lnTo>
                    <a:lnTo>
                      <a:pt x="188" y="0"/>
                    </a:lnTo>
                    <a:lnTo>
                      <a:pt x="1" y="31"/>
                    </a:lnTo>
                    <a:lnTo>
                      <a:pt x="56" y="60"/>
                    </a:lnTo>
                    <a:cubicBezTo>
                      <a:pt x="43" y="77"/>
                      <a:pt x="24" y="104"/>
                      <a:pt x="14" y="123"/>
                    </a:cubicBezTo>
                    <a:cubicBezTo>
                      <a:pt x="0" y="154"/>
                      <a:pt x="14" y="172"/>
                      <a:pt x="29" y="201"/>
                    </a:cubicBezTo>
                    <a:cubicBezTo>
                      <a:pt x="44" y="230"/>
                      <a:pt x="120" y="332"/>
                      <a:pt x="120" y="332"/>
                    </a:cubicBezTo>
                    <a:cubicBezTo>
                      <a:pt x="120" y="332"/>
                      <a:pt x="100" y="276"/>
                      <a:pt x="101" y="239"/>
                    </a:cubicBezTo>
                    <a:close/>
                    <a:moveTo>
                      <a:pt x="334" y="214"/>
                    </a:moveTo>
                    <a:lnTo>
                      <a:pt x="334" y="214"/>
                    </a:lnTo>
                    <a:lnTo>
                      <a:pt x="132" y="221"/>
                    </a:lnTo>
                    <a:cubicBezTo>
                      <a:pt x="132" y="221"/>
                      <a:pt x="115" y="229"/>
                      <a:pt x="125" y="282"/>
                    </a:cubicBezTo>
                    <a:cubicBezTo>
                      <a:pt x="133" y="322"/>
                      <a:pt x="144" y="340"/>
                      <a:pt x="144" y="340"/>
                    </a:cubicBezTo>
                    <a:cubicBezTo>
                      <a:pt x="144" y="340"/>
                      <a:pt x="151" y="352"/>
                      <a:pt x="185" y="353"/>
                    </a:cubicBezTo>
                    <a:cubicBezTo>
                      <a:pt x="214" y="353"/>
                      <a:pt x="351" y="345"/>
                      <a:pt x="351" y="345"/>
                    </a:cubicBezTo>
                    <a:lnTo>
                      <a:pt x="334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56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28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00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72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44"/>
              <p:cNvSpPr>
                <a:spLocks noEditPoints="1"/>
              </p:cNvSpPr>
              <p:nvPr/>
            </p:nvSpPr>
            <p:spPr bwMode="auto">
              <a:xfrm>
                <a:off x="2522537" y="4906963"/>
                <a:ext cx="295275" cy="161925"/>
              </a:xfrm>
              <a:custGeom>
                <a:avLst/>
                <a:gdLst>
                  <a:gd name="T0" fmla="*/ 145669 w 450"/>
                  <a:gd name="T1" fmla="*/ 27534 h 247"/>
                  <a:gd name="T2" fmla="*/ 187008 w 450"/>
                  <a:gd name="T3" fmla="*/ 111446 h 247"/>
                  <a:gd name="T4" fmla="*/ 148294 w 450"/>
                  <a:gd name="T5" fmla="*/ 132425 h 247"/>
                  <a:gd name="T6" fmla="*/ 263123 w 450"/>
                  <a:gd name="T7" fmla="*/ 148158 h 247"/>
                  <a:gd name="T8" fmla="*/ 295275 w 450"/>
                  <a:gd name="T9" fmla="*/ 53101 h 247"/>
                  <a:gd name="T10" fmla="*/ 260498 w 450"/>
                  <a:gd name="T11" fmla="*/ 72112 h 247"/>
                  <a:gd name="T12" fmla="*/ 240157 w 450"/>
                  <a:gd name="T13" fmla="*/ 24912 h 247"/>
                  <a:gd name="T14" fmla="*/ 192257 w 450"/>
                  <a:gd name="T15" fmla="*/ 3278 h 247"/>
                  <a:gd name="T16" fmla="*/ 87926 w 450"/>
                  <a:gd name="T17" fmla="*/ 1967 h 247"/>
                  <a:gd name="T18" fmla="*/ 145669 w 450"/>
                  <a:gd name="T19" fmla="*/ 27534 h 247"/>
                  <a:gd name="T20" fmla="*/ 78084 w 450"/>
                  <a:gd name="T21" fmla="*/ 161925 h 247"/>
                  <a:gd name="T22" fmla="*/ 78084 w 450"/>
                  <a:gd name="T23" fmla="*/ 161925 h 247"/>
                  <a:gd name="T24" fmla="*/ 145013 w 450"/>
                  <a:gd name="T25" fmla="*/ 51134 h 247"/>
                  <a:gd name="T26" fmla="*/ 113517 w 450"/>
                  <a:gd name="T27" fmla="*/ 24256 h 247"/>
                  <a:gd name="T28" fmla="*/ 75459 w 450"/>
                  <a:gd name="T29" fmla="*/ 11800 h 247"/>
                  <a:gd name="T30" fmla="*/ 53806 w 450"/>
                  <a:gd name="T31" fmla="*/ 28845 h 247"/>
                  <a:gd name="T32" fmla="*/ 0 w 450"/>
                  <a:gd name="T33" fmla="*/ 121280 h 247"/>
                  <a:gd name="T34" fmla="*/ 78084 w 450"/>
                  <a:gd name="T35" fmla="*/ 161925 h 24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0"/>
                  <a:gd name="T55" fmla="*/ 0 h 247"/>
                  <a:gd name="T56" fmla="*/ 450 w 450"/>
                  <a:gd name="T57" fmla="*/ 247 h 24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0" h="247">
                    <a:moveTo>
                      <a:pt x="222" y="42"/>
                    </a:moveTo>
                    <a:cubicBezTo>
                      <a:pt x="245" y="58"/>
                      <a:pt x="273" y="134"/>
                      <a:pt x="285" y="170"/>
                    </a:cubicBezTo>
                    <a:lnTo>
                      <a:pt x="226" y="202"/>
                    </a:lnTo>
                    <a:lnTo>
                      <a:pt x="401" y="226"/>
                    </a:lnTo>
                    <a:lnTo>
                      <a:pt x="450" y="81"/>
                    </a:lnTo>
                    <a:lnTo>
                      <a:pt x="397" y="110"/>
                    </a:lnTo>
                    <a:cubicBezTo>
                      <a:pt x="389" y="89"/>
                      <a:pt x="377" y="57"/>
                      <a:pt x="366" y="38"/>
                    </a:cubicBezTo>
                    <a:cubicBezTo>
                      <a:pt x="347" y="8"/>
                      <a:pt x="325" y="10"/>
                      <a:pt x="293" y="5"/>
                    </a:cubicBezTo>
                    <a:cubicBezTo>
                      <a:pt x="260" y="0"/>
                      <a:pt x="134" y="3"/>
                      <a:pt x="134" y="3"/>
                    </a:cubicBezTo>
                    <a:cubicBezTo>
                      <a:pt x="134" y="3"/>
                      <a:pt x="192" y="19"/>
                      <a:pt x="222" y="42"/>
                    </a:cubicBezTo>
                    <a:close/>
                    <a:moveTo>
                      <a:pt x="119" y="247"/>
                    </a:moveTo>
                    <a:lnTo>
                      <a:pt x="119" y="247"/>
                    </a:lnTo>
                    <a:lnTo>
                      <a:pt x="221" y="78"/>
                    </a:lnTo>
                    <a:cubicBezTo>
                      <a:pt x="221" y="78"/>
                      <a:pt x="223" y="60"/>
                      <a:pt x="173" y="37"/>
                    </a:cubicBezTo>
                    <a:cubicBezTo>
                      <a:pt x="136" y="19"/>
                      <a:pt x="115" y="18"/>
                      <a:pt x="115" y="18"/>
                    </a:cubicBezTo>
                    <a:cubicBezTo>
                      <a:pt x="115" y="18"/>
                      <a:pt x="100" y="17"/>
                      <a:pt x="82" y="44"/>
                    </a:cubicBezTo>
                    <a:cubicBezTo>
                      <a:pt x="66" y="68"/>
                      <a:pt x="0" y="185"/>
                      <a:pt x="0" y="185"/>
                    </a:cubicBezTo>
                    <a:lnTo>
                      <a:pt x="119" y="2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56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28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00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72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45"/>
              <p:cNvSpPr>
                <a:spLocks noEditPoints="1"/>
              </p:cNvSpPr>
              <p:nvPr/>
            </p:nvSpPr>
            <p:spPr bwMode="auto">
              <a:xfrm>
                <a:off x="2692399" y="5038726"/>
                <a:ext cx="211137" cy="298450"/>
              </a:xfrm>
              <a:custGeom>
                <a:avLst/>
                <a:gdLst>
                  <a:gd name="T0" fmla="*/ 166824 w 324"/>
                  <a:gd name="T1" fmla="*/ 172613 h 453"/>
                  <a:gd name="T2" fmla="*/ 74289 w 324"/>
                  <a:gd name="T3" fmla="*/ 174590 h 453"/>
                  <a:gd name="T4" fmla="*/ 68424 w 324"/>
                  <a:gd name="T5" fmla="*/ 130448 h 453"/>
                  <a:gd name="T6" fmla="*/ 0 w 324"/>
                  <a:gd name="T7" fmla="*/ 218073 h 453"/>
                  <a:gd name="T8" fmla="*/ 89277 w 324"/>
                  <a:gd name="T9" fmla="*/ 298450 h 453"/>
                  <a:gd name="T10" fmla="*/ 84715 w 324"/>
                  <a:gd name="T11" fmla="*/ 258261 h 453"/>
                  <a:gd name="T12" fmla="*/ 134893 w 324"/>
                  <a:gd name="T13" fmla="*/ 259579 h 453"/>
                  <a:gd name="T14" fmla="*/ 172689 w 324"/>
                  <a:gd name="T15" fmla="*/ 224661 h 453"/>
                  <a:gd name="T16" fmla="*/ 211137 w 324"/>
                  <a:gd name="T17" fmla="*/ 130448 h 453"/>
                  <a:gd name="T18" fmla="*/ 166824 w 324"/>
                  <a:gd name="T19" fmla="*/ 172613 h 453"/>
                  <a:gd name="T20" fmla="*/ 66469 w 324"/>
                  <a:gd name="T21" fmla="*/ 54024 h 453"/>
                  <a:gd name="T22" fmla="*/ 66469 w 324"/>
                  <a:gd name="T23" fmla="*/ 54024 h 453"/>
                  <a:gd name="T24" fmla="*/ 145320 w 324"/>
                  <a:gd name="T25" fmla="*/ 162072 h 453"/>
                  <a:gd name="T26" fmla="*/ 181812 w 324"/>
                  <a:gd name="T27" fmla="*/ 144284 h 453"/>
                  <a:gd name="T28" fmla="*/ 206575 w 324"/>
                  <a:gd name="T29" fmla="*/ 114636 h 453"/>
                  <a:gd name="T30" fmla="*/ 198756 w 324"/>
                  <a:gd name="T31" fmla="*/ 88283 h 453"/>
                  <a:gd name="T32" fmla="*/ 132286 w 324"/>
                  <a:gd name="T33" fmla="*/ 0 h 453"/>
                  <a:gd name="T34" fmla="*/ 66469 w 324"/>
                  <a:gd name="T35" fmla="*/ 54024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24"/>
                  <a:gd name="T55" fmla="*/ 0 h 453"/>
                  <a:gd name="T56" fmla="*/ 324 w 324"/>
                  <a:gd name="T57" fmla="*/ 453 h 4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24" h="453">
                    <a:moveTo>
                      <a:pt x="256" y="262"/>
                    </a:moveTo>
                    <a:cubicBezTo>
                      <a:pt x="232" y="276"/>
                      <a:pt x="152" y="269"/>
                      <a:pt x="114" y="265"/>
                    </a:cubicBezTo>
                    <a:lnTo>
                      <a:pt x="105" y="198"/>
                    </a:lnTo>
                    <a:lnTo>
                      <a:pt x="0" y="331"/>
                    </a:lnTo>
                    <a:lnTo>
                      <a:pt x="137" y="453"/>
                    </a:lnTo>
                    <a:lnTo>
                      <a:pt x="130" y="392"/>
                    </a:lnTo>
                    <a:cubicBezTo>
                      <a:pt x="152" y="394"/>
                      <a:pt x="186" y="396"/>
                      <a:pt x="207" y="394"/>
                    </a:cubicBezTo>
                    <a:cubicBezTo>
                      <a:pt x="242" y="390"/>
                      <a:pt x="249" y="369"/>
                      <a:pt x="265" y="341"/>
                    </a:cubicBezTo>
                    <a:cubicBezTo>
                      <a:pt x="281" y="314"/>
                      <a:pt x="324" y="198"/>
                      <a:pt x="324" y="198"/>
                    </a:cubicBezTo>
                    <a:cubicBezTo>
                      <a:pt x="324" y="198"/>
                      <a:pt x="288" y="243"/>
                      <a:pt x="256" y="262"/>
                    </a:cubicBezTo>
                    <a:close/>
                    <a:moveTo>
                      <a:pt x="102" y="82"/>
                    </a:moveTo>
                    <a:lnTo>
                      <a:pt x="102" y="82"/>
                    </a:lnTo>
                    <a:lnTo>
                      <a:pt x="223" y="246"/>
                    </a:lnTo>
                    <a:cubicBezTo>
                      <a:pt x="223" y="246"/>
                      <a:pt x="239" y="255"/>
                      <a:pt x="279" y="219"/>
                    </a:cubicBezTo>
                    <a:cubicBezTo>
                      <a:pt x="308" y="192"/>
                      <a:pt x="317" y="174"/>
                      <a:pt x="317" y="174"/>
                    </a:cubicBezTo>
                    <a:cubicBezTo>
                      <a:pt x="317" y="174"/>
                      <a:pt x="323" y="161"/>
                      <a:pt x="305" y="134"/>
                    </a:cubicBezTo>
                    <a:cubicBezTo>
                      <a:pt x="288" y="108"/>
                      <a:pt x="203" y="0"/>
                      <a:pt x="203" y="0"/>
                    </a:cubicBezTo>
                    <a:lnTo>
                      <a:pt x="102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556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128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3700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8272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075934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6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15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6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607374" y="2054035"/>
            <a:ext cx="3841327" cy="3191115"/>
            <a:chOff x="6437858" y="1700808"/>
            <a:chExt cx="4679950" cy="3887787"/>
          </a:xfrm>
          <a:blipFill dpi="0" rotWithShape="1">
            <a:blip r:embed="rId3"/>
            <a:srcRect/>
            <a:stretch>
              <a:fillRect/>
            </a:stretch>
          </a:blipFill>
        </p:grpSpPr>
        <p:sp>
          <p:nvSpPr>
            <p:cNvPr id="3" name="梯形 2"/>
            <p:cNvSpPr/>
            <p:nvPr/>
          </p:nvSpPr>
          <p:spPr>
            <a:xfrm>
              <a:off x="6437858" y="1700808"/>
              <a:ext cx="4679950" cy="388778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9081839" y="2449595"/>
              <a:ext cx="482600" cy="39688"/>
              <a:chOff x="5938838" y="3484563"/>
              <a:chExt cx="482600" cy="39688"/>
            </a:xfrm>
            <a:grpFill/>
          </p:grpSpPr>
          <p:sp>
            <p:nvSpPr>
              <p:cNvPr id="8" name="Rectangle 176"/>
              <p:cNvSpPr>
                <a:spLocks noChangeArrowheads="1"/>
              </p:cNvSpPr>
              <p:nvPr/>
            </p:nvSpPr>
            <p:spPr bwMode="auto">
              <a:xfrm>
                <a:off x="5938838" y="3522663"/>
                <a:ext cx="1588" cy="1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Rectangle 183"/>
              <p:cNvSpPr>
                <a:spLocks noChangeArrowheads="1"/>
              </p:cNvSpPr>
              <p:nvPr/>
            </p:nvSpPr>
            <p:spPr bwMode="auto">
              <a:xfrm>
                <a:off x="6419850" y="3484563"/>
                <a:ext cx="1588" cy="1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Rectangle 184"/>
              <p:cNvSpPr>
                <a:spLocks noChangeArrowheads="1"/>
              </p:cNvSpPr>
              <p:nvPr/>
            </p:nvSpPr>
            <p:spPr bwMode="auto">
              <a:xfrm>
                <a:off x="6267450" y="3522663"/>
                <a:ext cx="1588" cy="1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27" name="梯形 26"/>
          <p:cNvSpPr/>
          <p:nvPr/>
        </p:nvSpPr>
        <p:spPr>
          <a:xfrm>
            <a:off x="1103164" y="2065501"/>
            <a:ext cx="3817174" cy="3169976"/>
          </a:xfrm>
          <a:prstGeom prst="trapezoid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3905011" y="1344296"/>
            <a:ext cx="4696969" cy="3891181"/>
            <a:chOff x="3935760" y="1556792"/>
            <a:chExt cx="4696969" cy="3891181"/>
          </a:xfrm>
          <a:blipFill dpi="0" rotWithShape="1">
            <a:blip r:embed="rId5"/>
            <a:srcRect/>
            <a:stretch>
              <a:fillRect/>
            </a:stretch>
          </a:blipFill>
        </p:grpSpPr>
        <p:sp>
          <p:nvSpPr>
            <p:cNvPr id="35" name="梯形 34"/>
            <p:cNvSpPr/>
            <p:nvPr/>
          </p:nvSpPr>
          <p:spPr>
            <a:xfrm flipV="1">
              <a:off x="3935760" y="1556792"/>
              <a:ext cx="4680520" cy="3888432"/>
            </a:xfrm>
            <a:prstGeom prst="trapezoid">
              <a:avLst/>
            </a:prstGeom>
            <a:grpFill/>
            <a:ln>
              <a:noFill/>
            </a:ln>
            <a:effectLst>
              <a:outerShdw blurRad="127000" dist="88900" algn="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6" name="梯形 35"/>
            <p:cNvSpPr/>
            <p:nvPr/>
          </p:nvSpPr>
          <p:spPr>
            <a:xfrm flipV="1">
              <a:off x="3952209" y="1559541"/>
              <a:ext cx="4680520" cy="3888432"/>
            </a:xfrm>
            <a:prstGeom prst="trapezoid">
              <a:avLst/>
            </a:prstGeom>
            <a:grpFill/>
            <a:ln>
              <a:noFill/>
            </a:ln>
            <a:effectLst>
              <a:outerShdw blurRad="127000" dist="127000" dir="10800000" algn="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7" name="梯形 36"/>
            <p:cNvSpPr/>
            <p:nvPr/>
          </p:nvSpPr>
          <p:spPr>
            <a:xfrm flipV="1">
              <a:off x="4265074" y="1816711"/>
              <a:ext cx="4054790" cy="3484497"/>
            </a:xfrm>
            <a:prstGeom prst="trapezoid">
              <a:avLst/>
            </a:prstGeom>
            <a:grp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03164" y="1694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重点规划项目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126654" y="5701781"/>
            <a:ext cx="966454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企业管理过去是沟通，现在是沟通，未来还是沟通。”管理离不开沟通，沟通已渗透于管理的各个方面。正如人体内的血液循环一样，如果没有沟通的话，企业就会趋于死亡。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26873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6" grpId="0"/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H_Picture_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376154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07" tIns="34304" rIns="68607" bIns="34304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Rectangle 5"/>
          <p:cNvSpPr>
            <a:spLocks/>
          </p:cNvSpPr>
          <p:nvPr/>
        </p:nvSpPr>
        <p:spPr bwMode="auto">
          <a:xfrm>
            <a:off x="584911" y="4437112"/>
            <a:ext cx="1102059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企业在市场竞争中输赢的关键在于其核心竞争力的强弱，而实现核心竞争力更新的惟一途径就是创新。</a:t>
            </a:r>
          </a:p>
          <a:p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项权威的调查显示：与缺乏创新的企业相比，成功创新的企业能获得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甚至更高的成长率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如果企业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的收入来自新产品开发并坚持下去，五年內市值就能增加一倍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83%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的高级经理人深信，自己企业今后的发展将更依赖创新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企业管理过去是沟通，现在是沟通，未来还是沟通。”管理离不开沟通，沟通已渗透于管理的各个方面。正如人体内的血液循环一样，如果没有沟通的话，企业就会趋于死亡。</a:t>
            </a: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讲奉献，但不追求清贫；讲学习，但不注重形式；讲公司利益，但不忘记国家和员工的利益。</a:t>
            </a: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艰苦创业本色不能忘，高效务实作风不能变，管理创新意识不能丢。</a:t>
            </a:r>
          </a:p>
          <a:p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0" y="1389210"/>
            <a:ext cx="2810363" cy="915247"/>
            <a:chOff x="0" y="1850567"/>
            <a:chExt cx="3746500" cy="1219200"/>
          </a:xfrm>
        </p:grpSpPr>
        <p:sp>
          <p:nvSpPr>
            <p:cNvPr id="35" name="MH_SubTitle_1"/>
            <p:cNvSpPr/>
            <p:nvPr>
              <p:custDataLst>
                <p:tags r:id="rId2"/>
              </p:custDataLst>
            </p:nvPr>
          </p:nvSpPr>
          <p:spPr>
            <a:xfrm>
              <a:off x="0" y="1850567"/>
              <a:ext cx="3746500" cy="1219200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anchor="ctr"/>
            <a:lstStyle/>
            <a:p>
              <a:pPr>
                <a:defRPr/>
              </a:pPr>
              <a:endParaRPr lang="zh-CN" altLang="en-US" dirty="0">
                <a:solidFill>
                  <a:srgbClr val="FFFFFF"/>
                </a:solidFill>
                <a:latin typeface="+mj-lt"/>
                <a:ea typeface="+mj-ea"/>
              </a:endParaRPr>
            </a:p>
          </p:txBody>
        </p:sp>
        <p:sp>
          <p:nvSpPr>
            <p:cNvPr id="36" name="文本框 25"/>
            <p:cNvSpPr txBox="1"/>
            <p:nvPr/>
          </p:nvSpPr>
          <p:spPr>
            <a:xfrm>
              <a:off x="1538555" y="2151839"/>
              <a:ext cx="1630933" cy="676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rgbClr val="F7F7F7"/>
                  </a:solidFill>
                </a:rPr>
                <a:t>结束语</a:t>
              </a:r>
            </a:p>
          </p:txBody>
        </p:sp>
        <p:sp>
          <p:nvSpPr>
            <p:cNvPr id="37" name="KSO_Shape"/>
            <p:cNvSpPr/>
            <p:nvPr/>
          </p:nvSpPr>
          <p:spPr>
            <a:xfrm>
              <a:off x="896455" y="2185624"/>
              <a:ext cx="297096" cy="578758"/>
            </a:xfrm>
            <a:custGeom>
              <a:avLst/>
              <a:gdLst>
                <a:gd name="connsiteX0" fmla="*/ 788945 w 3886200"/>
                <a:gd name="connsiteY0" fmla="*/ 3994579 h 7565524"/>
                <a:gd name="connsiteX1" fmla="*/ 793367 w 3886200"/>
                <a:gd name="connsiteY1" fmla="*/ 4082152 h 7565524"/>
                <a:gd name="connsiteX2" fmla="*/ 1943100 w 3886200"/>
                <a:gd name="connsiteY2" fmla="*/ 5119688 h 7565524"/>
                <a:gd name="connsiteX3" fmla="*/ 3092833 w 3886200"/>
                <a:gd name="connsiteY3" fmla="*/ 4082152 h 7565524"/>
                <a:gd name="connsiteX4" fmla="*/ 3097256 w 3886200"/>
                <a:gd name="connsiteY4" fmla="*/ 3994579 h 7565524"/>
                <a:gd name="connsiteX5" fmla="*/ 3087777 w 3886200"/>
                <a:gd name="connsiteY5" fmla="*/ 4031441 h 7565524"/>
                <a:gd name="connsiteX6" fmla="*/ 1943100 w 3886200"/>
                <a:gd name="connsiteY6" fmla="*/ 4873587 h 7565524"/>
                <a:gd name="connsiteX7" fmla="*/ 798423 w 3886200"/>
                <a:gd name="connsiteY7" fmla="*/ 4031441 h 7565524"/>
                <a:gd name="connsiteX8" fmla="*/ 0 w 3886200"/>
                <a:gd name="connsiteY8" fmla="*/ 3009901 h 7565524"/>
                <a:gd name="connsiteX9" fmla="*/ 308086 w 3886200"/>
                <a:gd name="connsiteY9" fmla="*/ 3009901 h 7565524"/>
                <a:gd name="connsiteX10" fmla="*/ 308086 w 3886200"/>
                <a:gd name="connsiteY10" fmla="*/ 4175662 h 7565524"/>
                <a:gd name="connsiteX11" fmla="*/ 1943101 w 3886200"/>
                <a:gd name="connsiteY11" fmla="*/ 5810677 h 7565524"/>
                <a:gd name="connsiteX12" fmla="*/ 1943100 w 3886200"/>
                <a:gd name="connsiteY12" fmla="*/ 5810678 h 7565524"/>
                <a:gd name="connsiteX13" fmla="*/ 3578115 w 3886200"/>
                <a:gd name="connsiteY13" fmla="*/ 4175663 h 7565524"/>
                <a:gd name="connsiteX14" fmla="*/ 3578116 w 3886200"/>
                <a:gd name="connsiteY14" fmla="*/ 3009901 h 7565524"/>
                <a:gd name="connsiteX15" fmla="*/ 3886200 w 3886200"/>
                <a:gd name="connsiteY15" fmla="*/ 3009901 h 7565524"/>
                <a:gd name="connsiteX16" fmla="*/ 3886200 w 3886200"/>
                <a:gd name="connsiteY16" fmla="*/ 4235878 h 7565524"/>
                <a:gd name="connsiteX17" fmla="*/ 2520919 w 3886200"/>
                <a:gd name="connsiteY17" fmla="*/ 6091620 h 7565524"/>
                <a:gd name="connsiteX18" fmla="*/ 2336800 w 3886200"/>
                <a:gd name="connsiteY18" fmla="*/ 6138961 h 7565524"/>
                <a:gd name="connsiteX19" fmla="*/ 2336800 w 3886200"/>
                <a:gd name="connsiteY19" fmla="*/ 6591300 h 7565524"/>
                <a:gd name="connsiteX20" fmla="*/ 3062539 w 3886200"/>
                <a:gd name="connsiteY20" fmla="*/ 6591300 h 7565524"/>
                <a:gd name="connsiteX21" fmla="*/ 3549651 w 3886200"/>
                <a:gd name="connsiteY21" fmla="*/ 7078412 h 7565524"/>
                <a:gd name="connsiteX22" fmla="*/ 3549650 w 3886200"/>
                <a:gd name="connsiteY22" fmla="*/ 7078412 h 7565524"/>
                <a:gd name="connsiteX23" fmla="*/ 3062538 w 3886200"/>
                <a:gd name="connsiteY23" fmla="*/ 7565524 h 7565524"/>
                <a:gd name="connsiteX24" fmla="*/ 823662 w 3886200"/>
                <a:gd name="connsiteY24" fmla="*/ 7565523 h 7565524"/>
                <a:gd name="connsiteX25" fmla="*/ 346447 w 3886200"/>
                <a:gd name="connsiteY25" fmla="*/ 7176581 h 7565524"/>
                <a:gd name="connsiteX26" fmla="*/ 336550 w 3886200"/>
                <a:gd name="connsiteY26" fmla="*/ 7078412 h 7565524"/>
                <a:gd name="connsiteX27" fmla="*/ 346447 w 3886200"/>
                <a:gd name="connsiteY27" fmla="*/ 6980242 h 7565524"/>
                <a:gd name="connsiteX28" fmla="*/ 823662 w 3886200"/>
                <a:gd name="connsiteY28" fmla="*/ 6591300 h 7565524"/>
                <a:gd name="connsiteX29" fmla="*/ 1549400 w 3886200"/>
                <a:gd name="connsiteY29" fmla="*/ 6591300 h 7565524"/>
                <a:gd name="connsiteX30" fmla="*/ 1549400 w 3886200"/>
                <a:gd name="connsiteY30" fmla="*/ 6138961 h 7565524"/>
                <a:gd name="connsiteX31" fmla="*/ 1365282 w 3886200"/>
                <a:gd name="connsiteY31" fmla="*/ 6091620 h 7565524"/>
                <a:gd name="connsiteX32" fmla="*/ 0 w 3886200"/>
                <a:gd name="connsiteY32" fmla="*/ 4235878 h 7565524"/>
                <a:gd name="connsiteX33" fmla="*/ 622300 w 3886200"/>
                <a:gd name="connsiteY33" fmla="*/ 2818278 h 7565524"/>
                <a:gd name="connsiteX34" fmla="*/ 3263900 w 3886200"/>
                <a:gd name="connsiteY34" fmla="*/ 2818278 h 7565524"/>
                <a:gd name="connsiteX35" fmla="*/ 3263900 w 3886200"/>
                <a:gd name="connsiteY35" fmla="*/ 4152900 h 7565524"/>
                <a:gd name="connsiteX36" fmla="*/ 1943100 w 3886200"/>
                <a:gd name="connsiteY36" fmla="*/ 5473700 h 7565524"/>
                <a:gd name="connsiteX37" fmla="*/ 622300 w 3886200"/>
                <a:gd name="connsiteY37" fmla="*/ 4152900 h 7565524"/>
                <a:gd name="connsiteX38" fmla="*/ 622300 w 3886200"/>
                <a:gd name="connsiteY38" fmla="*/ 2432670 h 7565524"/>
                <a:gd name="connsiteX39" fmla="*/ 3263900 w 3886200"/>
                <a:gd name="connsiteY39" fmla="*/ 2432670 h 7565524"/>
                <a:gd name="connsiteX40" fmla="*/ 3263900 w 3886200"/>
                <a:gd name="connsiteY40" fmla="*/ 2655422 h 7565524"/>
                <a:gd name="connsiteX41" fmla="*/ 622300 w 3886200"/>
                <a:gd name="connsiteY41" fmla="*/ 2655422 h 7565524"/>
                <a:gd name="connsiteX42" fmla="*/ 622300 w 3886200"/>
                <a:gd name="connsiteY42" fmla="*/ 2047063 h 7565524"/>
                <a:gd name="connsiteX43" fmla="*/ 3263900 w 3886200"/>
                <a:gd name="connsiteY43" fmla="*/ 2047063 h 7565524"/>
                <a:gd name="connsiteX44" fmla="*/ 3263900 w 3886200"/>
                <a:gd name="connsiteY44" fmla="*/ 2269814 h 7565524"/>
                <a:gd name="connsiteX45" fmla="*/ 622300 w 3886200"/>
                <a:gd name="connsiteY45" fmla="*/ 2269814 h 7565524"/>
                <a:gd name="connsiteX46" fmla="*/ 622300 w 3886200"/>
                <a:gd name="connsiteY46" fmla="*/ 1661456 h 7565524"/>
                <a:gd name="connsiteX47" fmla="*/ 3263900 w 3886200"/>
                <a:gd name="connsiteY47" fmla="*/ 1661456 h 7565524"/>
                <a:gd name="connsiteX48" fmla="*/ 3263900 w 3886200"/>
                <a:gd name="connsiteY48" fmla="*/ 1884207 h 7565524"/>
                <a:gd name="connsiteX49" fmla="*/ 622300 w 3886200"/>
                <a:gd name="connsiteY49" fmla="*/ 1884207 h 7565524"/>
                <a:gd name="connsiteX50" fmla="*/ 1943100 w 3886200"/>
                <a:gd name="connsiteY50" fmla="*/ 0 h 7565524"/>
                <a:gd name="connsiteX51" fmla="*/ 3263900 w 3886200"/>
                <a:gd name="connsiteY51" fmla="*/ 1320800 h 7565524"/>
                <a:gd name="connsiteX52" fmla="*/ 3263900 w 3886200"/>
                <a:gd name="connsiteY52" fmla="*/ 1498600 h 7565524"/>
                <a:gd name="connsiteX53" fmla="*/ 622300 w 3886200"/>
                <a:gd name="connsiteY53" fmla="*/ 1498600 h 7565524"/>
                <a:gd name="connsiteX54" fmla="*/ 622300 w 3886200"/>
                <a:gd name="connsiteY54" fmla="*/ 1320800 h 7565524"/>
                <a:gd name="connsiteX55" fmla="*/ 1943100 w 3886200"/>
                <a:gd name="connsiteY55" fmla="*/ 0 h 756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886200" h="7565524">
                  <a:moveTo>
                    <a:pt x="788945" y="3994579"/>
                  </a:moveTo>
                  <a:lnTo>
                    <a:pt x="793367" y="4082152"/>
                  </a:lnTo>
                  <a:cubicBezTo>
                    <a:pt x="852550" y="4664920"/>
                    <a:pt x="1344717" y="5119688"/>
                    <a:pt x="1943100" y="5119688"/>
                  </a:cubicBezTo>
                  <a:cubicBezTo>
                    <a:pt x="2541483" y="5119688"/>
                    <a:pt x="3033650" y="4664920"/>
                    <a:pt x="3092833" y="4082152"/>
                  </a:cubicBezTo>
                  <a:lnTo>
                    <a:pt x="3097256" y="3994579"/>
                  </a:lnTo>
                  <a:lnTo>
                    <a:pt x="3087777" y="4031441"/>
                  </a:lnTo>
                  <a:cubicBezTo>
                    <a:pt x="2936026" y="4519338"/>
                    <a:pt x="2480933" y="4873587"/>
                    <a:pt x="1943100" y="4873587"/>
                  </a:cubicBezTo>
                  <a:cubicBezTo>
                    <a:pt x="1405268" y="4873587"/>
                    <a:pt x="950175" y="4519338"/>
                    <a:pt x="798423" y="4031441"/>
                  </a:cubicBezTo>
                  <a:close/>
                  <a:moveTo>
                    <a:pt x="0" y="3009901"/>
                  </a:moveTo>
                  <a:lnTo>
                    <a:pt x="308086" y="3009901"/>
                  </a:lnTo>
                  <a:lnTo>
                    <a:pt x="308086" y="4175662"/>
                  </a:lnTo>
                  <a:cubicBezTo>
                    <a:pt x="308086" y="5078656"/>
                    <a:pt x="1040107" y="5810677"/>
                    <a:pt x="1943101" y="5810677"/>
                  </a:cubicBezTo>
                  <a:lnTo>
                    <a:pt x="1943100" y="5810678"/>
                  </a:lnTo>
                  <a:cubicBezTo>
                    <a:pt x="2846094" y="5810678"/>
                    <a:pt x="3578115" y="5078657"/>
                    <a:pt x="3578115" y="4175663"/>
                  </a:cubicBezTo>
                  <a:lnTo>
                    <a:pt x="3578116" y="3009901"/>
                  </a:lnTo>
                  <a:lnTo>
                    <a:pt x="3886200" y="3009901"/>
                  </a:lnTo>
                  <a:lnTo>
                    <a:pt x="3886200" y="4235878"/>
                  </a:lnTo>
                  <a:cubicBezTo>
                    <a:pt x="3886200" y="5107807"/>
                    <a:pt x="3311893" y="5845601"/>
                    <a:pt x="2520919" y="6091620"/>
                  </a:cubicBezTo>
                  <a:lnTo>
                    <a:pt x="2336800" y="6138961"/>
                  </a:lnTo>
                  <a:lnTo>
                    <a:pt x="2336800" y="6591300"/>
                  </a:lnTo>
                  <a:lnTo>
                    <a:pt x="3062539" y="6591300"/>
                  </a:lnTo>
                  <a:cubicBezTo>
                    <a:pt x="3331564" y="6591300"/>
                    <a:pt x="3549651" y="6809387"/>
                    <a:pt x="3549651" y="7078412"/>
                  </a:cubicBezTo>
                  <a:lnTo>
                    <a:pt x="3549650" y="7078412"/>
                  </a:lnTo>
                  <a:cubicBezTo>
                    <a:pt x="3549650" y="7347437"/>
                    <a:pt x="3331563" y="7565524"/>
                    <a:pt x="3062538" y="7565524"/>
                  </a:cubicBezTo>
                  <a:lnTo>
                    <a:pt x="823662" y="7565523"/>
                  </a:lnTo>
                  <a:cubicBezTo>
                    <a:pt x="588265" y="7565523"/>
                    <a:pt x="391868" y="7398550"/>
                    <a:pt x="346447" y="7176581"/>
                  </a:cubicBezTo>
                  <a:lnTo>
                    <a:pt x="336550" y="7078412"/>
                  </a:lnTo>
                  <a:lnTo>
                    <a:pt x="346447" y="6980242"/>
                  </a:lnTo>
                  <a:cubicBezTo>
                    <a:pt x="391868" y="6758273"/>
                    <a:pt x="588265" y="6591300"/>
                    <a:pt x="823662" y="6591300"/>
                  </a:cubicBezTo>
                  <a:lnTo>
                    <a:pt x="1549400" y="6591300"/>
                  </a:lnTo>
                  <a:lnTo>
                    <a:pt x="1549400" y="6138961"/>
                  </a:lnTo>
                  <a:lnTo>
                    <a:pt x="1365282" y="6091620"/>
                  </a:lnTo>
                  <a:cubicBezTo>
                    <a:pt x="574307" y="5845601"/>
                    <a:pt x="0" y="5107807"/>
                    <a:pt x="0" y="4235878"/>
                  </a:cubicBezTo>
                  <a:close/>
                  <a:moveTo>
                    <a:pt x="622300" y="2818278"/>
                  </a:moveTo>
                  <a:lnTo>
                    <a:pt x="3263900" y="2818278"/>
                  </a:lnTo>
                  <a:lnTo>
                    <a:pt x="3263900" y="4152900"/>
                  </a:lnTo>
                  <a:cubicBezTo>
                    <a:pt x="3263900" y="4882358"/>
                    <a:pt x="2672558" y="5473700"/>
                    <a:pt x="1943100" y="5473700"/>
                  </a:cubicBezTo>
                  <a:cubicBezTo>
                    <a:pt x="1213642" y="5473700"/>
                    <a:pt x="622300" y="4882358"/>
                    <a:pt x="622300" y="4152900"/>
                  </a:cubicBezTo>
                  <a:close/>
                  <a:moveTo>
                    <a:pt x="622300" y="2432670"/>
                  </a:moveTo>
                  <a:lnTo>
                    <a:pt x="3263900" y="2432670"/>
                  </a:lnTo>
                  <a:lnTo>
                    <a:pt x="3263900" y="2655422"/>
                  </a:lnTo>
                  <a:lnTo>
                    <a:pt x="622300" y="2655422"/>
                  </a:lnTo>
                  <a:close/>
                  <a:moveTo>
                    <a:pt x="622300" y="2047063"/>
                  </a:moveTo>
                  <a:lnTo>
                    <a:pt x="3263900" y="2047063"/>
                  </a:lnTo>
                  <a:lnTo>
                    <a:pt x="3263900" y="2269814"/>
                  </a:lnTo>
                  <a:lnTo>
                    <a:pt x="622300" y="2269814"/>
                  </a:lnTo>
                  <a:close/>
                  <a:moveTo>
                    <a:pt x="622300" y="1661456"/>
                  </a:moveTo>
                  <a:lnTo>
                    <a:pt x="3263900" y="1661456"/>
                  </a:lnTo>
                  <a:lnTo>
                    <a:pt x="3263900" y="1884207"/>
                  </a:lnTo>
                  <a:lnTo>
                    <a:pt x="622300" y="1884207"/>
                  </a:lnTo>
                  <a:close/>
                  <a:moveTo>
                    <a:pt x="1943100" y="0"/>
                  </a:moveTo>
                  <a:cubicBezTo>
                    <a:pt x="2672558" y="0"/>
                    <a:pt x="3263900" y="591342"/>
                    <a:pt x="3263900" y="1320800"/>
                  </a:cubicBezTo>
                  <a:lnTo>
                    <a:pt x="3263900" y="1498600"/>
                  </a:lnTo>
                  <a:lnTo>
                    <a:pt x="622300" y="1498600"/>
                  </a:lnTo>
                  <a:lnTo>
                    <a:pt x="622300" y="1320800"/>
                  </a:lnTo>
                  <a:cubicBezTo>
                    <a:pt x="622300" y="591342"/>
                    <a:pt x="1213642" y="0"/>
                    <a:pt x="19431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728306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24206"/>
            <a:ext cx="12196763" cy="3902964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/>
        </p:spPr>
      </p:pic>
      <p:sp>
        <p:nvSpPr>
          <p:cNvPr id="5" name="文本框 3"/>
          <p:cNvSpPr txBox="1"/>
          <p:nvPr/>
        </p:nvSpPr>
        <p:spPr>
          <a:xfrm>
            <a:off x="1414686" y="4620958"/>
            <a:ext cx="5806646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6600" b="1" kern="2200" spc="6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谢谢您的聆听</a:t>
            </a:r>
            <a:endParaRPr lang="zh-CN" altLang="en-US" sz="6600" b="1" kern="2200" spc="6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7685671" y="4148920"/>
            <a:ext cx="412034" cy="398300"/>
          </a:xfrm>
          <a:prstGeom prst="flowChartDecision">
            <a:avLst/>
          </a:prstGeom>
          <a:solidFill>
            <a:srgbClr val="B4D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决策 16"/>
          <p:cNvSpPr/>
          <p:nvPr/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决策 20"/>
          <p:cNvSpPr/>
          <p:nvPr/>
        </p:nvSpPr>
        <p:spPr>
          <a:xfrm>
            <a:off x="10943632" y="3122133"/>
            <a:ext cx="1156968" cy="1118403"/>
          </a:xfrm>
          <a:prstGeom prst="flowChartDecision">
            <a:avLst/>
          </a:prstGeom>
          <a:solidFill>
            <a:srgbClr val="B4D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45"/>
          <p:cNvSpPr txBox="1"/>
          <p:nvPr/>
        </p:nvSpPr>
        <p:spPr>
          <a:xfrm>
            <a:off x="1513556" y="5714839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方正细圆简体" pitchFamily="2" charset="-122"/>
              </a:rPr>
              <a:t>Talents come from diligence, </a:t>
            </a:r>
            <a:endParaRPr lang="en-US" altLang="zh-CN" sz="1100" dirty="0" smtClean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方正细圆简体" pitchFamily="2" charset="-122"/>
            </a:endParaRPr>
          </a:p>
          <a:p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方正细圆简体" pitchFamily="2" charset="-122"/>
              </a:rPr>
              <a:t>and 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方正细圆简体" pitchFamily="2" charset="-122"/>
              </a:rPr>
              <a:t>knowledge is gained by accumulation.</a:t>
            </a:r>
            <a:endParaRPr lang="en-US" altLang="zh-CN" sz="1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方正细圆简体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流程图: 决策 22"/>
          <p:cNvSpPr/>
          <p:nvPr/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680532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450"/>
                            </p:stCondLst>
                            <p:childTnLst>
                              <p:par>
                                <p:cTn id="50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0" grpId="0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3"/>
          <p:cNvSpPr txBox="1"/>
          <p:nvPr/>
        </p:nvSpPr>
        <p:spPr>
          <a:xfrm>
            <a:off x="8860117" y="4621761"/>
            <a:ext cx="216024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核心成员</a:t>
            </a:r>
            <a:endParaRPr lang="zh-CN" altLang="en-US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72588" y="359206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公司简介</a:t>
            </a:r>
            <a:endParaRPr lang="en-US" altLang="zh-CN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54116" y="357301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发展历程</a:t>
            </a:r>
            <a:endParaRPr lang="en-US" altLang="zh-CN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854115" y="4099809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分支机构</a:t>
            </a:r>
          </a:p>
        </p:txBody>
      </p:sp>
      <p:sp>
        <p:nvSpPr>
          <p:cNvPr id="12" name="矩形 11"/>
          <p:cNvSpPr/>
          <p:nvPr/>
        </p:nvSpPr>
        <p:spPr>
          <a:xfrm>
            <a:off x="6872588" y="4629100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团队介绍</a:t>
            </a:r>
            <a:endParaRPr lang="en-US" altLang="zh-CN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959302" y="2870486"/>
            <a:ext cx="228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1F2942"/>
                </a:solidFill>
              </a:rPr>
              <a:t>Company introduction</a:t>
            </a:r>
            <a:endParaRPr lang="zh-CN" altLang="en-US" dirty="0">
              <a:solidFill>
                <a:srgbClr val="1F2942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306922" y="3016002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rgbClr val="7FC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smtClean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72442" y="1700808"/>
            <a:ext cx="418659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公司介绍</a:t>
            </a:r>
            <a:endParaRPr lang="zh-CN" altLang="en-US" sz="72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72588" y="4110583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产业结构</a:t>
            </a:r>
            <a:endParaRPr lang="en-US" altLang="zh-CN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文本框 3"/>
          <p:cNvSpPr txBox="1"/>
          <p:nvPr/>
        </p:nvSpPr>
        <p:spPr>
          <a:xfrm>
            <a:off x="6872588" y="5147616"/>
            <a:ext cx="216024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zh-CN" altLang="en-US" sz="2400" dirty="0" smtClean="0">
                <a:solidFill>
                  <a:srgbClr val="08B1E7"/>
                </a:solidFill>
                <a:latin typeface="微软雅黑" pitchFamily="34" charset="-122"/>
                <a:ea typeface="微软雅黑" pitchFamily="34" charset="-122"/>
              </a:rPr>
              <a:t>组织结构</a:t>
            </a:r>
            <a:endParaRPr lang="zh-CN" altLang="en-US" sz="2400" dirty="0">
              <a:solidFill>
                <a:srgbClr val="08B1E7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1625759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75"/>
                            </p:stCondLst>
                            <p:childTnLst>
                              <p:par>
                                <p:cTn id="7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" grpId="0"/>
      <p:bldP spid="9" grpId="0"/>
      <p:bldP spid="10" grpId="0"/>
      <p:bldP spid="11" grpId="0"/>
      <p:bldP spid="12" grpId="0"/>
      <p:bldP spid="23" grpId="0"/>
      <p:bldP spid="35" grpId="0"/>
      <p:bldP spid="35" grpId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3206" y="169476"/>
            <a:ext cx="20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公司简介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796"/>
            <a:ext cx="12190413" cy="367240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123206" y="3629815"/>
            <a:ext cx="4697151" cy="2261809"/>
          </a:xfrm>
          <a:prstGeom prst="rect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493522" y="4460233"/>
            <a:ext cx="2241903" cy="45719"/>
            <a:chOff x="1239791" y="3373704"/>
            <a:chExt cx="5327375" cy="56535"/>
          </a:xfrm>
        </p:grpSpPr>
        <p:sp>
          <p:nvSpPr>
            <p:cNvPr id="20" name="矩形 19"/>
            <p:cNvSpPr/>
            <p:nvPr/>
          </p:nvSpPr>
          <p:spPr>
            <a:xfrm>
              <a:off x="1239791" y="3373704"/>
              <a:ext cx="1068443" cy="56535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498723" y="3373704"/>
              <a:ext cx="1068443" cy="56535"/>
            </a:xfrm>
            <a:prstGeom prst="rect">
              <a:avLst/>
            </a:prstGeom>
            <a:solidFill>
              <a:srgbClr val="CA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305265" y="3373704"/>
              <a:ext cx="1068443" cy="56535"/>
            </a:xfrm>
            <a:prstGeom prst="rect">
              <a:avLst/>
            </a:prstGeom>
            <a:solidFill>
              <a:srgbClr val="61362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433247" y="3373704"/>
              <a:ext cx="1068443" cy="5653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370741" y="3373704"/>
              <a:ext cx="1068443" cy="56535"/>
            </a:xfrm>
            <a:prstGeom prst="rect">
              <a:avLst/>
            </a:prstGeom>
            <a:solidFill>
              <a:srgbClr val="D8D8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</a:endParaRPr>
            </a:p>
          </p:txBody>
        </p:sp>
      </p:grpSp>
      <p:sp>
        <p:nvSpPr>
          <p:cNvPr id="25" name="文本框 19"/>
          <p:cNvSpPr txBox="1">
            <a:spLocks noChangeArrowheads="1"/>
          </p:cNvSpPr>
          <p:nvPr/>
        </p:nvSpPr>
        <p:spPr bwMode="auto">
          <a:xfrm>
            <a:off x="1398288" y="3912374"/>
            <a:ext cx="1730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公司简介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398288" y="4514341"/>
            <a:ext cx="4146986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bg1"/>
                </a:solidFill>
                <a:latin typeface="+mn-lt"/>
              </a:rPr>
              <a:t>企业管理过去是沟通，现在是沟通，未来还是沟通。”管理离不开沟通，沟通已渗透于管理的各个方面。正如人体内的血液循环一样，如果没有沟通的话，企业就会趋于死亡。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bg1"/>
                </a:solidFill>
                <a:latin typeface="+mn-lt"/>
              </a:rPr>
              <a:t>讲奉献，但不追求清贫；讲学习，但不注重形式；讲公司利益，但不忘记国家和员工的利益</a:t>
            </a:r>
            <a:r>
              <a:rPr lang="zh-CN" altLang="en-US" sz="1000" dirty="0" smtClean="0">
                <a:solidFill>
                  <a:schemeClr val="bg1"/>
                </a:solidFill>
                <a:latin typeface="+mn-lt"/>
              </a:rPr>
              <a:t>。</a:t>
            </a:r>
            <a:endParaRPr lang="vi-VN" altLang="zh-CN" sz="1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0664357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23206" y="169476"/>
            <a:ext cx="20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公司简介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09" y="1744308"/>
            <a:ext cx="12190104" cy="1148140"/>
          </a:xfrm>
          <a:prstGeom prst="rect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78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1099337" y="1879242"/>
            <a:ext cx="4587965" cy="88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99"/>
              </a:spcBef>
            </a:pPr>
            <a:r>
              <a:rPr lang="zh-CN" altLang="en-US" sz="1330" b="1" dirty="0">
                <a:solidFill>
                  <a:schemeClr val="bg1"/>
                </a:solidFill>
              </a:rPr>
              <a:t>TOPIC HEADER HERE</a:t>
            </a:r>
            <a:endParaRPr lang="zh-CN" altLang="en-US" sz="133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399"/>
              </a:spcBef>
            </a:pPr>
            <a:r>
              <a:rPr lang="zh-CN" altLang="en-US" sz="1064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64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860598" y="3420714"/>
            <a:ext cx="3826703" cy="5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665"/>
              </a:spcBef>
              <a:buClr>
                <a:schemeClr val="bg1">
                  <a:lumMod val="50000"/>
                </a:schemeClr>
              </a:buClr>
            </a:pPr>
            <a:r>
              <a:rPr lang="zh-CN" altLang="en-US" sz="1064" dirty="0">
                <a:solidFill>
                  <a:srgbClr val="3A43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64" dirty="0">
              <a:solidFill>
                <a:srgbClr val="3A43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Oval 14"/>
          <p:cNvSpPr>
            <a:spLocks noChangeArrowheads="1"/>
          </p:cNvSpPr>
          <p:nvPr/>
        </p:nvSpPr>
        <p:spPr bwMode="auto">
          <a:xfrm>
            <a:off x="1128622" y="3486141"/>
            <a:ext cx="455754" cy="458571"/>
          </a:xfrm>
          <a:prstGeom prst="ellipse">
            <a:avLst/>
          </a:prstGeom>
          <a:solidFill>
            <a:srgbClr val="08B1E7"/>
          </a:solidFill>
          <a:ln>
            <a:noFill/>
          </a:ln>
        </p:spPr>
        <p:txBody>
          <a:bodyPr vert="horz" wrap="square" lIns="121610" tIns="60805" rIns="121610" bIns="60805" numCol="1" anchor="t" anchorCtr="0" compatLnSpc="1"/>
          <a:lstStyle/>
          <a:p>
            <a:endParaRPr lang="zh-CN" altLang="en-US" sz="2478"/>
          </a:p>
        </p:txBody>
      </p:sp>
      <p:sp>
        <p:nvSpPr>
          <p:cNvPr id="29" name="Oval 16"/>
          <p:cNvSpPr>
            <a:spLocks noChangeArrowheads="1"/>
          </p:cNvSpPr>
          <p:nvPr/>
        </p:nvSpPr>
        <p:spPr bwMode="auto">
          <a:xfrm>
            <a:off x="1128622" y="4356670"/>
            <a:ext cx="455754" cy="458571"/>
          </a:xfrm>
          <a:prstGeom prst="ellipse">
            <a:avLst/>
          </a:prstGeom>
          <a:solidFill>
            <a:srgbClr val="08B1E7"/>
          </a:solidFill>
          <a:ln>
            <a:noFill/>
          </a:ln>
        </p:spPr>
        <p:txBody>
          <a:bodyPr vert="horz" wrap="square" lIns="121610" tIns="60805" rIns="121610" bIns="60805" numCol="1" anchor="t" anchorCtr="0" compatLnSpc="1"/>
          <a:lstStyle/>
          <a:p>
            <a:endParaRPr lang="zh-CN" altLang="en-US" sz="2478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1128622" y="5218566"/>
            <a:ext cx="455754" cy="458571"/>
          </a:xfrm>
          <a:prstGeom prst="ellipse">
            <a:avLst/>
          </a:prstGeom>
          <a:solidFill>
            <a:srgbClr val="08B1E7"/>
          </a:solidFill>
          <a:ln>
            <a:noFill/>
          </a:ln>
        </p:spPr>
        <p:txBody>
          <a:bodyPr vert="horz" wrap="square" lIns="121610" tIns="60805" rIns="121610" bIns="60805" numCol="1" anchor="t" anchorCtr="0" compatLnSpc="1"/>
          <a:lstStyle/>
          <a:p>
            <a:endParaRPr lang="zh-CN" altLang="en-US" sz="2478"/>
          </a:p>
        </p:txBody>
      </p:sp>
      <p:sp>
        <p:nvSpPr>
          <p:cNvPr id="31" name="Freeform 24"/>
          <p:cNvSpPr>
            <a:spLocks noEditPoints="1"/>
          </p:cNvSpPr>
          <p:nvPr/>
        </p:nvSpPr>
        <p:spPr bwMode="auto">
          <a:xfrm>
            <a:off x="1263936" y="3628033"/>
            <a:ext cx="185122" cy="174783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610" tIns="60805" rIns="121610" bIns="60805" numCol="1" anchor="t" anchorCtr="0" compatLnSpc="1"/>
          <a:lstStyle/>
          <a:p>
            <a:endParaRPr lang="zh-CN" altLang="en-US" sz="2478"/>
          </a:p>
        </p:txBody>
      </p:sp>
      <p:sp>
        <p:nvSpPr>
          <p:cNvPr id="32" name="Freeform 25"/>
          <p:cNvSpPr>
            <a:spLocks noEditPoints="1"/>
          </p:cNvSpPr>
          <p:nvPr/>
        </p:nvSpPr>
        <p:spPr bwMode="auto">
          <a:xfrm>
            <a:off x="1263938" y="4492926"/>
            <a:ext cx="185119" cy="186058"/>
          </a:xfrm>
          <a:custGeom>
            <a:avLst/>
            <a:gdLst>
              <a:gd name="T0" fmla="*/ 62 w 98"/>
              <a:gd name="T1" fmla="*/ 39 h 98"/>
              <a:gd name="T2" fmla="*/ 51 w 98"/>
              <a:gd name="T3" fmla="*/ 43 h 98"/>
              <a:gd name="T4" fmla="*/ 58 w 98"/>
              <a:gd name="T5" fmla="*/ 41 h 98"/>
              <a:gd name="T6" fmla="*/ 56 w 98"/>
              <a:gd name="T7" fmla="*/ 44 h 98"/>
              <a:gd name="T8" fmla="*/ 40 w 98"/>
              <a:gd name="T9" fmla="*/ 50 h 98"/>
              <a:gd name="T10" fmla="*/ 40 w 98"/>
              <a:gd name="T11" fmla="*/ 37 h 98"/>
              <a:gd name="T12" fmla="*/ 39 w 98"/>
              <a:gd name="T13" fmla="*/ 42 h 98"/>
              <a:gd name="T14" fmla="*/ 41 w 98"/>
              <a:gd name="T15" fmla="*/ 44 h 98"/>
              <a:gd name="T16" fmla="*/ 94 w 98"/>
              <a:gd name="T17" fmla="*/ 0 h 98"/>
              <a:gd name="T18" fmla="*/ 3 w 98"/>
              <a:gd name="T19" fmla="*/ 98 h 98"/>
              <a:gd name="T20" fmla="*/ 91 w 98"/>
              <a:gd name="T21" fmla="*/ 91 h 98"/>
              <a:gd name="T22" fmla="*/ 91 w 98"/>
              <a:gd name="T23" fmla="*/ 91 h 98"/>
              <a:gd name="T24" fmla="*/ 15 w 98"/>
              <a:gd name="T25" fmla="*/ 7 h 98"/>
              <a:gd name="T26" fmla="*/ 35 w 98"/>
              <a:gd name="T27" fmla="*/ 7 h 98"/>
              <a:gd name="T28" fmla="*/ 55 w 98"/>
              <a:gd name="T29" fmla="*/ 7 h 98"/>
              <a:gd name="T30" fmla="*/ 76 w 98"/>
              <a:gd name="T31" fmla="*/ 7 h 98"/>
              <a:gd name="T32" fmla="*/ 91 w 98"/>
              <a:gd name="T33" fmla="*/ 7 h 98"/>
              <a:gd name="T34" fmla="*/ 80 w 98"/>
              <a:gd name="T35" fmla="*/ 48 h 98"/>
              <a:gd name="T36" fmla="*/ 71 w 98"/>
              <a:gd name="T37" fmla="*/ 39 h 98"/>
              <a:gd name="T38" fmla="*/ 75 w 98"/>
              <a:gd name="T39" fmla="*/ 41 h 98"/>
              <a:gd name="T40" fmla="*/ 74 w 98"/>
              <a:gd name="T41" fmla="*/ 44 h 98"/>
              <a:gd name="T42" fmla="*/ 75 w 98"/>
              <a:gd name="T43" fmla="*/ 67 h 98"/>
              <a:gd name="T44" fmla="*/ 80 w 98"/>
              <a:gd name="T45" fmla="*/ 56 h 98"/>
              <a:gd name="T46" fmla="*/ 71 w 98"/>
              <a:gd name="T47" fmla="*/ 65 h 98"/>
              <a:gd name="T48" fmla="*/ 77 w 98"/>
              <a:gd name="T49" fmla="*/ 60 h 98"/>
              <a:gd name="T50" fmla="*/ 74 w 98"/>
              <a:gd name="T51" fmla="*/ 59 h 98"/>
              <a:gd name="T52" fmla="*/ 45 w 98"/>
              <a:gd name="T53" fmla="*/ 82 h 98"/>
              <a:gd name="T54" fmla="*/ 36 w 98"/>
              <a:gd name="T55" fmla="*/ 73 h 98"/>
              <a:gd name="T56" fmla="*/ 39 w 98"/>
              <a:gd name="T57" fmla="*/ 76 h 98"/>
              <a:gd name="T58" fmla="*/ 41 w 98"/>
              <a:gd name="T59" fmla="*/ 79 h 98"/>
              <a:gd name="T60" fmla="*/ 39 w 98"/>
              <a:gd name="T61" fmla="*/ 76 h 98"/>
              <a:gd name="T62" fmla="*/ 27 w 98"/>
              <a:gd name="T63" fmla="*/ 65 h 98"/>
              <a:gd name="T64" fmla="*/ 18 w 98"/>
              <a:gd name="T65" fmla="*/ 56 h 98"/>
              <a:gd name="T66" fmla="*/ 21 w 98"/>
              <a:gd name="T67" fmla="*/ 59 h 98"/>
              <a:gd name="T68" fmla="*/ 24 w 98"/>
              <a:gd name="T69" fmla="*/ 62 h 98"/>
              <a:gd name="T70" fmla="*/ 21 w 98"/>
              <a:gd name="T71" fmla="*/ 59 h 98"/>
              <a:gd name="T72" fmla="*/ 27 w 98"/>
              <a:gd name="T73" fmla="*/ 82 h 98"/>
              <a:gd name="T74" fmla="*/ 18 w 98"/>
              <a:gd name="T75" fmla="*/ 73 h 98"/>
              <a:gd name="T76" fmla="*/ 21 w 98"/>
              <a:gd name="T77" fmla="*/ 76 h 98"/>
              <a:gd name="T78" fmla="*/ 24 w 98"/>
              <a:gd name="T79" fmla="*/ 79 h 98"/>
              <a:gd name="T80" fmla="*/ 21 w 98"/>
              <a:gd name="T81" fmla="*/ 76 h 98"/>
              <a:gd name="T82" fmla="*/ 62 w 98"/>
              <a:gd name="T83" fmla="*/ 65 h 98"/>
              <a:gd name="T84" fmla="*/ 53 w 98"/>
              <a:gd name="T85" fmla="*/ 56 h 98"/>
              <a:gd name="T86" fmla="*/ 56 w 98"/>
              <a:gd name="T87" fmla="*/ 59 h 98"/>
              <a:gd name="T88" fmla="*/ 59 w 98"/>
              <a:gd name="T89" fmla="*/ 62 h 98"/>
              <a:gd name="T90" fmla="*/ 53 w 98"/>
              <a:gd name="T91" fmla="*/ 82 h 98"/>
              <a:gd name="T92" fmla="*/ 64 w 98"/>
              <a:gd name="T93" fmla="*/ 77 h 98"/>
              <a:gd name="T94" fmla="*/ 53 w 98"/>
              <a:gd name="T95" fmla="*/ 73 h 98"/>
              <a:gd name="T96" fmla="*/ 56 w 98"/>
              <a:gd name="T97" fmla="*/ 76 h 98"/>
              <a:gd name="T98" fmla="*/ 58 w 98"/>
              <a:gd name="T99" fmla="*/ 79 h 98"/>
              <a:gd name="T100" fmla="*/ 36 w 98"/>
              <a:gd name="T101" fmla="*/ 65 h 98"/>
              <a:gd name="T102" fmla="*/ 45 w 98"/>
              <a:gd name="T103" fmla="*/ 56 h 98"/>
              <a:gd name="T104" fmla="*/ 36 w 98"/>
              <a:gd name="T105" fmla="*/ 65 h 98"/>
              <a:gd name="T106" fmla="*/ 41 w 98"/>
              <a:gd name="T107" fmla="*/ 59 h 98"/>
              <a:gd name="T108" fmla="*/ 40 w 98"/>
              <a:gd name="T109" fmla="*/ 62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8" h="98">
                <a:moveTo>
                  <a:pt x="53" y="48"/>
                </a:moveTo>
                <a:cubicBezTo>
                  <a:pt x="54" y="49"/>
                  <a:pt x="56" y="50"/>
                  <a:pt x="58" y="50"/>
                </a:cubicBezTo>
                <a:cubicBezTo>
                  <a:pt x="59" y="50"/>
                  <a:pt x="61" y="49"/>
                  <a:pt x="62" y="48"/>
                </a:cubicBezTo>
                <a:cubicBezTo>
                  <a:pt x="63" y="46"/>
                  <a:pt x="64" y="45"/>
                  <a:pt x="64" y="43"/>
                </a:cubicBezTo>
                <a:cubicBezTo>
                  <a:pt x="64" y="41"/>
                  <a:pt x="63" y="40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37"/>
                  <a:pt x="59" y="37"/>
                  <a:pt x="58" y="37"/>
                </a:cubicBezTo>
                <a:cubicBezTo>
                  <a:pt x="56" y="37"/>
                  <a:pt x="54" y="37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2" y="40"/>
                  <a:pt x="51" y="41"/>
                  <a:pt x="51" y="43"/>
                </a:cubicBezTo>
                <a:cubicBezTo>
                  <a:pt x="51" y="45"/>
                  <a:pt x="52" y="46"/>
                  <a:pt x="53" y="48"/>
                </a:cubicBezTo>
                <a:cubicBezTo>
                  <a:pt x="53" y="48"/>
                  <a:pt x="53" y="48"/>
                  <a:pt x="53" y="48"/>
                </a:cubicBezTo>
                <a:close/>
                <a:moveTo>
                  <a:pt x="56" y="42"/>
                </a:moveTo>
                <a:cubicBezTo>
                  <a:pt x="56" y="42"/>
                  <a:pt x="56" y="42"/>
                  <a:pt x="56" y="42"/>
                </a:cubicBezTo>
                <a:cubicBezTo>
                  <a:pt x="57" y="41"/>
                  <a:pt x="57" y="41"/>
                  <a:pt x="58" y="41"/>
                </a:cubicBezTo>
                <a:cubicBezTo>
                  <a:pt x="58" y="41"/>
                  <a:pt x="59" y="41"/>
                  <a:pt x="59" y="42"/>
                </a:cubicBezTo>
                <a:cubicBezTo>
                  <a:pt x="59" y="42"/>
                  <a:pt x="59" y="43"/>
                  <a:pt x="59" y="43"/>
                </a:cubicBezTo>
                <a:cubicBezTo>
                  <a:pt x="59" y="44"/>
                  <a:pt x="59" y="44"/>
                  <a:pt x="59" y="44"/>
                </a:cubicBezTo>
                <a:cubicBezTo>
                  <a:pt x="59" y="45"/>
                  <a:pt x="58" y="45"/>
                  <a:pt x="58" y="45"/>
                </a:cubicBezTo>
                <a:cubicBezTo>
                  <a:pt x="57" y="45"/>
                  <a:pt x="57" y="45"/>
                  <a:pt x="56" y="44"/>
                </a:cubicBezTo>
                <a:cubicBezTo>
                  <a:pt x="56" y="44"/>
                  <a:pt x="56" y="44"/>
                  <a:pt x="56" y="43"/>
                </a:cubicBezTo>
                <a:cubicBezTo>
                  <a:pt x="56" y="43"/>
                  <a:pt x="56" y="42"/>
                  <a:pt x="56" y="42"/>
                </a:cubicBezTo>
                <a:close/>
                <a:moveTo>
                  <a:pt x="36" y="48"/>
                </a:moveTo>
                <a:cubicBezTo>
                  <a:pt x="36" y="48"/>
                  <a:pt x="36" y="48"/>
                  <a:pt x="36" y="48"/>
                </a:cubicBezTo>
                <a:cubicBezTo>
                  <a:pt x="37" y="49"/>
                  <a:pt x="38" y="50"/>
                  <a:pt x="40" y="50"/>
                </a:cubicBezTo>
                <a:cubicBezTo>
                  <a:pt x="42" y="50"/>
                  <a:pt x="43" y="49"/>
                  <a:pt x="45" y="48"/>
                </a:cubicBezTo>
                <a:cubicBezTo>
                  <a:pt x="46" y="46"/>
                  <a:pt x="47" y="45"/>
                  <a:pt x="47" y="43"/>
                </a:cubicBezTo>
                <a:cubicBezTo>
                  <a:pt x="47" y="41"/>
                  <a:pt x="46" y="40"/>
                  <a:pt x="45" y="39"/>
                </a:cubicBezTo>
                <a:cubicBezTo>
                  <a:pt x="45" y="39"/>
                  <a:pt x="45" y="39"/>
                  <a:pt x="45" y="39"/>
                </a:cubicBezTo>
                <a:cubicBezTo>
                  <a:pt x="43" y="37"/>
                  <a:pt x="42" y="37"/>
                  <a:pt x="40" y="37"/>
                </a:cubicBezTo>
                <a:cubicBezTo>
                  <a:pt x="38" y="37"/>
                  <a:pt x="37" y="37"/>
                  <a:pt x="36" y="39"/>
                </a:cubicBezTo>
                <a:cubicBezTo>
                  <a:pt x="34" y="40"/>
                  <a:pt x="34" y="41"/>
                  <a:pt x="34" y="43"/>
                </a:cubicBezTo>
                <a:cubicBezTo>
                  <a:pt x="34" y="45"/>
                  <a:pt x="34" y="46"/>
                  <a:pt x="36" y="48"/>
                </a:cubicBezTo>
                <a:close/>
                <a:moveTo>
                  <a:pt x="39" y="42"/>
                </a:moveTo>
                <a:cubicBezTo>
                  <a:pt x="39" y="42"/>
                  <a:pt x="39" y="42"/>
                  <a:pt x="39" y="42"/>
                </a:cubicBezTo>
                <a:cubicBezTo>
                  <a:pt x="39" y="41"/>
                  <a:pt x="40" y="41"/>
                  <a:pt x="40" y="41"/>
                </a:cubicBezTo>
                <a:cubicBezTo>
                  <a:pt x="41" y="41"/>
                  <a:pt x="41" y="41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2" y="42"/>
                  <a:pt x="42" y="43"/>
                  <a:pt x="42" y="43"/>
                </a:cubicBezTo>
                <a:cubicBezTo>
                  <a:pt x="42" y="44"/>
                  <a:pt x="42" y="44"/>
                  <a:pt x="41" y="44"/>
                </a:cubicBezTo>
                <a:cubicBezTo>
                  <a:pt x="41" y="45"/>
                  <a:pt x="41" y="45"/>
                  <a:pt x="40" y="45"/>
                </a:cubicBezTo>
                <a:cubicBezTo>
                  <a:pt x="40" y="45"/>
                  <a:pt x="39" y="45"/>
                  <a:pt x="39" y="44"/>
                </a:cubicBezTo>
                <a:cubicBezTo>
                  <a:pt x="38" y="44"/>
                  <a:pt x="38" y="44"/>
                  <a:pt x="38" y="43"/>
                </a:cubicBezTo>
                <a:cubicBezTo>
                  <a:pt x="38" y="43"/>
                  <a:pt x="38" y="42"/>
                  <a:pt x="39" y="42"/>
                </a:cubicBezTo>
                <a:close/>
                <a:moveTo>
                  <a:pt x="94" y="0"/>
                </a:moveTo>
                <a:cubicBezTo>
                  <a:pt x="94" y="0"/>
                  <a:pt x="94" y="0"/>
                  <a:pt x="94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1" y="98"/>
                  <a:pt x="3" y="98"/>
                </a:cubicBezTo>
                <a:cubicBezTo>
                  <a:pt x="94" y="98"/>
                  <a:pt x="94" y="98"/>
                  <a:pt x="94" y="98"/>
                </a:cubicBezTo>
                <a:cubicBezTo>
                  <a:pt x="96" y="98"/>
                  <a:pt x="98" y="97"/>
                  <a:pt x="98" y="94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1"/>
                  <a:pt x="96" y="0"/>
                  <a:pt x="94" y="0"/>
                </a:cubicBezTo>
                <a:close/>
                <a:moveTo>
                  <a:pt x="91" y="91"/>
                </a:moveTo>
                <a:cubicBezTo>
                  <a:pt x="91" y="91"/>
                  <a:pt x="91" y="91"/>
                  <a:pt x="91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7" y="29"/>
                  <a:pt x="7" y="29"/>
                  <a:pt x="7" y="29"/>
                </a:cubicBezTo>
                <a:cubicBezTo>
                  <a:pt x="91" y="29"/>
                  <a:pt x="91" y="29"/>
                  <a:pt x="91" y="29"/>
                </a:cubicBezTo>
                <a:cubicBezTo>
                  <a:pt x="91" y="91"/>
                  <a:pt x="91" y="91"/>
                  <a:pt x="91" y="91"/>
                </a:cubicBezTo>
                <a:close/>
                <a:moveTo>
                  <a:pt x="91" y="25"/>
                </a:moveTo>
                <a:cubicBezTo>
                  <a:pt x="91" y="25"/>
                  <a:pt x="91" y="25"/>
                  <a:pt x="91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7"/>
                  <a:pt x="7" y="7"/>
                  <a:pt x="7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5"/>
                  <a:pt x="16" y="17"/>
                  <a:pt x="18" y="17"/>
                </a:cubicBezTo>
                <a:cubicBezTo>
                  <a:pt x="20" y="17"/>
                  <a:pt x="22" y="15"/>
                  <a:pt x="22" y="13"/>
                </a:cubicBezTo>
                <a:cubicBezTo>
                  <a:pt x="22" y="7"/>
                  <a:pt x="22" y="7"/>
                  <a:pt x="22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5"/>
                  <a:pt x="37" y="17"/>
                  <a:pt x="39" y="17"/>
                </a:cubicBezTo>
                <a:cubicBezTo>
                  <a:pt x="41" y="17"/>
                  <a:pt x="42" y="15"/>
                  <a:pt x="42" y="13"/>
                </a:cubicBezTo>
                <a:cubicBezTo>
                  <a:pt x="42" y="7"/>
                  <a:pt x="42" y="7"/>
                  <a:pt x="42" y="7"/>
                </a:cubicBezTo>
                <a:cubicBezTo>
                  <a:pt x="55" y="7"/>
                  <a:pt x="55" y="7"/>
                  <a:pt x="55" y="7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5"/>
                  <a:pt x="57" y="17"/>
                  <a:pt x="59" y="17"/>
                </a:cubicBezTo>
                <a:cubicBezTo>
                  <a:pt x="61" y="17"/>
                  <a:pt x="63" y="15"/>
                  <a:pt x="63" y="13"/>
                </a:cubicBezTo>
                <a:cubicBezTo>
                  <a:pt x="63" y="7"/>
                  <a:pt x="63" y="7"/>
                  <a:pt x="63" y="7"/>
                </a:cubicBezTo>
                <a:cubicBezTo>
                  <a:pt x="76" y="7"/>
                  <a:pt x="76" y="7"/>
                  <a:pt x="76" y="7"/>
                </a:cubicBezTo>
                <a:cubicBezTo>
                  <a:pt x="76" y="13"/>
                  <a:pt x="76" y="13"/>
                  <a:pt x="76" y="13"/>
                </a:cubicBezTo>
                <a:cubicBezTo>
                  <a:pt x="76" y="15"/>
                  <a:pt x="77" y="17"/>
                  <a:pt x="79" y="17"/>
                </a:cubicBezTo>
                <a:cubicBezTo>
                  <a:pt x="81" y="17"/>
                  <a:pt x="83" y="15"/>
                  <a:pt x="83" y="13"/>
                </a:cubicBezTo>
                <a:cubicBezTo>
                  <a:pt x="83" y="7"/>
                  <a:pt x="83" y="7"/>
                  <a:pt x="83" y="7"/>
                </a:cubicBezTo>
                <a:cubicBezTo>
                  <a:pt x="91" y="7"/>
                  <a:pt x="91" y="7"/>
                  <a:pt x="91" y="7"/>
                </a:cubicBezTo>
                <a:cubicBezTo>
                  <a:pt x="91" y="25"/>
                  <a:pt x="91" y="25"/>
                  <a:pt x="91" y="25"/>
                </a:cubicBezTo>
                <a:close/>
                <a:moveTo>
                  <a:pt x="71" y="48"/>
                </a:moveTo>
                <a:cubicBezTo>
                  <a:pt x="71" y="48"/>
                  <a:pt x="71" y="48"/>
                  <a:pt x="71" y="48"/>
                </a:cubicBezTo>
                <a:cubicBezTo>
                  <a:pt x="72" y="49"/>
                  <a:pt x="73" y="50"/>
                  <a:pt x="75" y="50"/>
                </a:cubicBezTo>
                <a:cubicBezTo>
                  <a:pt x="77" y="50"/>
                  <a:pt x="78" y="49"/>
                  <a:pt x="80" y="48"/>
                </a:cubicBezTo>
                <a:cubicBezTo>
                  <a:pt x="81" y="46"/>
                  <a:pt x="82" y="45"/>
                  <a:pt x="82" y="43"/>
                </a:cubicBezTo>
                <a:cubicBezTo>
                  <a:pt x="82" y="41"/>
                  <a:pt x="81" y="40"/>
                  <a:pt x="80" y="39"/>
                </a:cubicBezTo>
                <a:cubicBezTo>
                  <a:pt x="80" y="39"/>
                  <a:pt x="80" y="39"/>
                  <a:pt x="80" y="39"/>
                </a:cubicBezTo>
                <a:cubicBezTo>
                  <a:pt x="78" y="37"/>
                  <a:pt x="77" y="37"/>
                  <a:pt x="75" y="37"/>
                </a:cubicBezTo>
                <a:cubicBezTo>
                  <a:pt x="73" y="37"/>
                  <a:pt x="72" y="37"/>
                  <a:pt x="71" y="39"/>
                </a:cubicBezTo>
                <a:cubicBezTo>
                  <a:pt x="69" y="40"/>
                  <a:pt x="69" y="41"/>
                  <a:pt x="69" y="43"/>
                </a:cubicBezTo>
                <a:cubicBezTo>
                  <a:pt x="69" y="45"/>
                  <a:pt x="69" y="46"/>
                  <a:pt x="71" y="48"/>
                </a:cubicBezTo>
                <a:close/>
                <a:moveTo>
                  <a:pt x="74" y="42"/>
                </a:move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5" y="41"/>
                  <a:pt x="75" y="41"/>
                </a:cubicBezTo>
                <a:cubicBezTo>
                  <a:pt x="76" y="41"/>
                  <a:pt x="76" y="41"/>
                  <a:pt x="76" y="42"/>
                </a:cubicBezTo>
                <a:cubicBezTo>
                  <a:pt x="77" y="42"/>
                  <a:pt x="77" y="43"/>
                  <a:pt x="77" y="43"/>
                </a:cubicBezTo>
                <a:cubicBezTo>
                  <a:pt x="77" y="44"/>
                  <a:pt x="77" y="44"/>
                  <a:pt x="76" y="44"/>
                </a:cubicBezTo>
                <a:cubicBezTo>
                  <a:pt x="76" y="45"/>
                  <a:pt x="76" y="45"/>
                  <a:pt x="75" y="45"/>
                </a:cubicBezTo>
                <a:cubicBezTo>
                  <a:pt x="75" y="45"/>
                  <a:pt x="74" y="45"/>
                  <a:pt x="74" y="44"/>
                </a:cubicBezTo>
                <a:cubicBezTo>
                  <a:pt x="73" y="44"/>
                  <a:pt x="73" y="44"/>
                  <a:pt x="73" y="43"/>
                </a:cubicBezTo>
                <a:cubicBezTo>
                  <a:pt x="73" y="43"/>
                  <a:pt x="73" y="42"/>
                  <a:pt x="74" y="42"/>
                </a:cubicBezTo>
                <a:close/>
                <a:moveTo>
                  <a:pt x="71" y="65"/>
                </a:moveTo>
                <a:cubicBezTo>
                  <a:pt x="71" y="65"/>
                  <a:pt x="71" y="65"/>
                  <a:pt x="71" y="65"/>
                </a:cubicBezTo>
                <a:cubicBezTo>
                  <a:pt x="72" y="66"/>
                  <a:pt x="73" y="67"/>
                  <a:pt x="75" y="67"/>
                </a:cubicBezTo>
                <a:cubicBezTo>
                  <a:pt x="77" y="67"/>
                  <a:pt x="78" y="66"/>
                  <a:pt x="80" y="65"/>
                </a:cubicBezTo>
                <a:cubicBezTo>
                  <a:pt x="80" y="65"/>
                  <a:pt x="80" y="65"/>
                  <a:pt x="80" y="65"/>
                </a:cubicBezTo>
                <a:cubicBezTo>
                  <a:pt x="81" y="64"/>
                  <a:pt x="82" y="62"/>
                  <a:pt x="82" y="60"/>
                </a:cubicBezTo>
                <a:cubicBezTo>
                  <a:pt x="82" y="59"/>
                  <a:pt x="81" y="57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78" y="54"/>
                  <a:pt x="77" y="54"/>
                  <a:pt x="75" y="54"/>
                </a:cubicBezTo>
                <a:cubicBezTo>
                  <a:pt x="73" y="54"/>
                  <a:pt x="72" y="54"/>
                  <a:pt x="71" y="56"/>
                </a:cubicBezTo>
                <a:cubicBezTo>
                  <a:pt x="69" y="57"/>
                  <a:pt x="69" y="59"/>
                  <a:pt x="69" y="60"/>
                </a:cubicBezTo>
                <a:cubicBezTo>
                  <a:pt x="69" y="62"/>
                  <a:pt x="69" y="64"/>
                  <a:pt x="71" y="65"/>
                </a:cubicBezTo>
                <a:cubicBezTo>
                  <a:pt x="71" y="65"/>
                  <a:pt x="71" y="65"/>
                  <a:pt x="71" y="65"/>
                </a:cubicBezTo>
                <a:close/>
                <a:moveTo>
                  <a:pt x="74" y="59"/>
                </a:moveTo>
                <a:cubicBezTo>
                  <a:pt x="74" y="59"/>
                  <a:pt x="74" y="59"/>
                  <a:pt x="74" y="59"/>
                </a:cubicBezTo>
                <a:cubicBezTo>
                  <a:pt x="74" y="59"/>
                  <a:pt x="75" y="58"/>
                  <a:pt x="75" y="58"/>
                </a:cubicBezTo>
                <a:cubicBezTo>
                  <a:pt x="76" y="58"/>
                  <a:pt x="76" y="59"/>
                  <a:pt x="76" y="59"/>
                </a:cubicBezTo>
                <a:cubicBezTo>
                  <a:pt x="77" y="59"/>
                  <a:pt x="77" y="60"/>
                  <a:pt x="77" y="60"/>
                </a:cubicBezTo>
                <a:cubicBezTo>
                  <a:pt x="77" y="61"/>
                  <a:pt x="77" y="61"/>
                  <a:pt x="76" y="62"/>
                </a:cubicBezTo>
                <a:cubicBezTo>
                  <a:pt x="76" y="62"/>
                  <a:pt x="76" y="62"/>
                  <a:pt x="75" y="62"/>
                </a:cubicBezTo>
                <a:cubicBezTo>
                  <a:pt x="75" y="62"/>
                  <a:pt x="74" y="62"/>
                  <a:pt x="74" y="62"/>
                </a:cubicBezTo>
                <a:cubicBezTo>
                  <a:pt x="73" y="61"/>
                  <a:pt x="73" y="61"/>
                  <a:pt x="73" y="60"/>
                </a:cubicBezTo>
                <a:cubicBezTo>
                  <a:pt x="73" y="60"/>
                  <a:pt x="73" y="59"/>
                  <a:pt x="74" y="59"/>
                </a:cubicBezTo>
                <a:close/>
                <a:moveTo>
                  <a:pt x="36" y="82"/>
                </a:moveTo>
                <a:cubicBezTo>
                  <a:pt x="36" y="82"/>
                  <a:pt x="36" y="82"/>
                  <a:pt x="36" y="82"/>
                </a:cubicBezTo>
                <a:cubicBezTo>
                  <a:pt x="37" y="83"/>
                  <a:pt x="38" y="84"/>
                  <a:pt x="40" y="84"/>
                </a:cubicBezTo>
                <a:cubicBezTo>
                  <a:pt x="42" y="84"/>
                  <a:pt x="43" y="83"/>
                  <a:pt x="45" y="82"/>
                </a:cubicBezTo>
                <a:cubicBezTo>
                  <a:pt x="45" y="82"/>
                  <a:pt x="45" y="82"/>
                  <a:pt x="45" y="82"/>
                </a:cubicBezTo>
                <a:cubicBezTo>
                  <a:pt x="46" y="81"/>
                  <a:pt x="47" y="79"/>
                  <a:pt x="47" y="77"/>
                </a:cubicBezTo>
                <a:cubicBezTo>
                  <a:pt x="47" y="76"/>
                  <a:pt x="46" y="74"/>
                  <a:pt x="45" y="73"/>
                </a:cubicBezTo>
                <a:cubicBezTo>
                  <a:pt x="45" y="73"/>
                  <a:pt x="45" y="73"/>
                  <a:pt x="45" y="73"/>
                </a:cubicBezTo>
                <a:cubicBezTo>
                  <a:pt x="43" y="72"/>
                  <a:pt x="42" y="71"/>
                  <a:pt x="40" y="71"/>
                </a:cubicBezTo>
                <a:cubicBezTo>
                  <a:pt x="38" y="71"/>
                  <a:pt x="37" y="72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4" y="74"/>
                  <a:pt x="34" y="76"/>
                  <a:pt x="34" y="77"/>
                </a:cubicBezTo>
                <a:cubicBezTo>
                  <a:pt x="34" y="79"/>
                  <a:pt x="34" y="81"/>
                  <a:pt x="36" y="82"/>
                </a:cubicBezTo>
                <a:close/>
                <a:moveTo>
                  <a:pt x="39" y="76"/>
                </a:moveTo>
                <a:cubicBezTo>
                  <a:pt x="39" y="76"/>
                  <a:pt x="39" y="76"/>
                  <a:pt x="39" y="76"/>
                </a:cubicBezTo>
                <a:cubicBezTo>
                  <a:pt x="39" y="76"/>
                  <a:pt x="40" y="75"/>
                  <a:pt x="40" y="75"/>
                </a:cubicBezTo>
                <a:cubicBezTo>
                  <a:pt x="41" y="75"/>
                  <a:pt x="41" y="76"/>
                  <a:pt x="41" y="76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7"/>
                  <a:pt x="42" y="77"/>
                </a:cubicBezTo>
                <a:cubicBezTo>
                  <a:pt x="42" y="78"/>
                  <a:pt x="42" y="78"/>
                  <a:pt x="41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1" y="79"/>
                  <a:pt x="41" y="79"/>
                  <a:pt x="40" y="79"/>
                </a:cubicBezTo>
                <a:cubicBezTo>
                  <a:pt x="40" y="79"/>
                  <a:pt x="39" y="79"/>
                  <a:pt x="39" y="79"/>
                </a:cubicBezTo>
                <a:cubicBezTo>
                  <a:pt x="38" y="78"/>
                  <a:pt x="38" y="78"/>
                  <a:pt x="38" y="77"/>
                </a:cubicBezTo>
                <a:cubicBezTo>
                  <a:pt x="38" y="77"/>
                  <a:pt x="38" y="76"/>
                  <a:pt x="39" y="76"/>
                </a:cubicBezTo>
                <a:close/>
                <a:moveTo>
                  <a:pt x="18" y="65"/>
                </a:moveTo>
                <a:cubicBezTo>
                  <a:pt x="18" y="65"/>
                  <a:pt x="18" y="65"/>
                  <a:pt x="18" y="65"/>
                </a:cubicBezTo>
                <a:cubicBezTo>
                  <a:pt x="19" y="66"/>
                  <a:pt x="21" y="67"/>
                  <a:pt x="23" y="67"/>
                </a:cubicBezTo>
                <a:cubicBezTo>
                  <a:pt x="24" y="67"/>
                  <a:pt x="26" y="66"/>
                  <a:pt x="27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8" y="64"/>
                  <a:pt x="29" y="62"/>
                  <a:pt x="29" y="60"/>
                </a:cubicBezTo>
                <a:cubicBezTo>
                  <a:pt x="29" y="59"/>
                  <a:pt x="28" y="57"/>
                  <a:pt x="27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6" y="54"/>
                  <a:pt x="24" y="54"/>
                  <a:pt x="23" y="54"/>
                </a:cubicBezTo>
                <a:cubicBezTo>
                  <a:pt x="21" y="54"/>
                  <a:pt x="19" y="54"/>
                  <a:pt x="18" y="56"/>
                </a:cubicBezTo>
                <a:cubicBezTo>
                  <a:pt x="17" y="57"/>
                  <a:pt x="16" y="59"/>
                  <a:pt x="16" y="60"/>
                </a:cubicBezTo>
                <a:cubicBezTo>
                  <a:pt x="16" y="62"/>
                  <a:pt x="17" y="64"/>
                  <a:pt x="18" y="65"/>
                </a:cubicBezTo>
                <a:cubicBezTo>
                  <a:pt x="18" y="65"/>
                  <a:pt x="18" y="65"/>
                  <a:pt x="18" y="65"/>
                </a:cubicBezTo>
                <a:close/>
                <a:moveTo>
                  <a:pt x="21" y="59"/>
                </a:moveTo>
                <a:cubicBezTo>
                  <a:pt x="21" y="59"/>
                  <a:pt x="21" y="59"/>
                  <a:pt x="21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22" y="59"/>
                  <a:pt x="22" y="58"/>
                  <a:pt x="23" y="58"/>
                </a:cubicBezTo>
                <a:cubicBezTo>
                  <a:pt x="23" y="58"/>
                  <a:pt x="24" y="59"/>
                  <a:pt x="24" y="59"/>
                </a:cubicBezTo>
                <a:cubicBezTo>
                  <a:pt x="24" y="59"/>
                  <a:pt x="25" y="60"/>
                  <a:pt x="25" y="60"/>
                </a:cubicBezTo>
                <a:cubicBezTo>
                  <a:pt x="25" y="61"/>
                  <a:pt x="24" y="61"/>
                  <a:pt x="24" y="62"/>
                </a:cubicBezTo>
                <a:cubicBezTo>
                  <a:pt x="24" y="62"/>
                  <a:pt x="23" y="62"/>
                  <a:pt x="23" y="62"/>
                </a:cubicBezTo>
                <a:cubicBezTo>
                  <a:pt x="22" y="62"/>
                  <a:pt x="22" y="62"/>
                  <a:pt x="21" y="62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1"/>
                  <a:pt x="21" y="61"/>
                  <a:pt x="21" y="60"/>
                </a:cubicBezTo>
                <a:cubicBezTo>
                  <a:pt x="21" y="60"/>
                  <a:pt x="21" y="59"/>
                  <a:pt x="21" y="59"/>
                </a:cubicBezTo>
                <a:close/>
                <a:moveTo>
                  <a:pt x="18" y="82"/>
                </a:moveTo>
                <a:cubicBezTo>
                  <a:pt x="18" y="82"/>
                  <a:pt x="18" y="82"/>
                  <a:pt x="18" y="82"/>
                </a:cubicBezTo>
                <a:cubicBezTo>
                  <a:pt x="19" y="83"/>
                  <a:pt x="21" y="84"/>
                  <a:pt x="23" y="84"/>
                </a:cubicBezTo>
                <a:cubicBezTo>
                  <a:pt x="24" y="84"/>
                  <a:pt x="26" y="83"/>
                  <a:pt x="27" y="82"/>
                </a:cubicBezTo>
                <a:cubicBezTo>
                  <a:pt x="27" y="82"/>
                  <a:pt x="27" y="82"/>
                  <a:pt x="27" y="82"/>
                </a:cubicBezTo>
                <a:cubicBezTo>
                  <a:pt x="28" y="81"/>
                  <a:pt x="29" y="79"/>
                  <a:pt x="29" y="77"/>
                </a:cubicBezTo>
                <a:cubicBezTo>
                  <a:pt x="29" y="76"/>
                  <a:pt x="28" y="74"/>
                  <a:pt x="27" y="73"/>
                </a:cubicBezTo>
                <a:cubicBezTo>
                  <a:pt x="27" y="73"/>
                  <a:pt x="27" y="73"/>
                  <a:pt x="27" y="73"/>
                </a:cubicBezTo>
                <a:cubicBezTo>
                  <a:pt x="26" y="72"/>
                  <a:pt x="24" y="71"/>
                  <a:pt x="23" y="71"/>
                </a:cubicBezTo>
                <a:cubicBezTo>
                  <a:pt x="21" y="71"/>
                  <a:pt x="19" y="72"/>
                  <a:pt x="18" y="73"/>
                </a:cubicBezTo>
                <a:cubicBezTo>
                  <a:pt x="18" y="73"/>
                  <a:pt x="18" y="73"/>
                  <a:pt x="18" y="73"/>
                </a:cubicBezTo>
                <a:cubicBezTo>
                  <a:pt x="17" y="74"/>
                  <a:pt x="16" y="76"/>
                  <a:pt x="16" y="77"/>
                </a:cubicBezTo>
                <a:cubicBezTo>
                  <a:pt x="16" y="79"/>
                  <a:pt x="17" y="81"/>
                  <a:pt x="18" y="82"/>
                </a:cubicBezTo>
                <a:close/>
                <a:moveTo>
                  <a:pt x="21" y="76"/>
                </a:moveTo>
                <a:cubicBezTo>
                  <a:pt x="21" y="76"/>
                  <a:pt x="21" y="76"/>
                  <a:pt x="21" y="76"/>
                </a:cubicBezTo>
                <a:cubicBezTo>
                  <a:pt x="21" y="76"/>
                  <a:pt x="21" y="76"/>
                  <a:pt x="21" y="76"/>
                </a:cubicBezTo>
                <a:cubicBezTo>
                  <a:pt x="22" y="76"/>
                  <a:pt x="22" y="75"/>
                  <a:pt x="23" y="75"/>
                </a:cubicBezTo>
                <a:cubicBezTo>
                  <a:pt x="23" y="75"/>
                  <a:pt x="24" y="76"/>
                  <a:pt x="24" y="76"/>
                </a:cubicBezTo>
                <a:cubicBezTo>
                  <a:pt x="24" y="76"/>
                  <a:pt x="25" y="77"/>
                  <a:pt x="25" y="77"/>
                </a:cubicBezTo>
                <a:cubicBezTo>
                  <a:pt x="25" y="78"/>
                  <a:pt x="24" y="78"/>
                  <a:pt x="24" y="79"/>
                </a:cubicBezTo>
                <a:cubicBezTo>
                  <a:pt x="24" y="79"/>
                  <a:pt x="23" y="79"/>
                  <a:pt x="23" y="79"/>
                </a:cubicBezTo>
                <a:cubicBezTo>
                  <a:pt x="22" y="79"/>
                  <a:pt x="22" y="79"/>
                  <a:pt x="21" y="79"/>
                </a:cubicBezTo>
                <a:cubicBezTo>
                  <a:pt x="21" y="79"/>
                  <a:pt x="21" y="79"/>
                  <a:pt x="21" y="79"/>
                </a:cubicBezTo>
                <a:cubicBezTo>
                  <a:pt x="21" y="78"/>
                  <a:pt x="21" y="78"/>
                  <a:pt x="21" y="77"/>
                </a:cubicBezTo>
                <a:cubicBezTo>
                  <a:pt x="21" y="77"/>
                  <a:pt x="21" y="76"/>
                  <a:pt x="21" y="76"/>
                </a:cubicBezTo>
                <a:close/>
                <a:moveTo>
                  <a:pt x="53" y="65"/>
                </a:moveTo>
                <a:cubicBezTo>
                  <a:pt x="53" y="65"/>
                  <a:pt x="53" y="65"/>
                  <a:pt x="53" y="65"/>
                </a:cubicBezTo>
                <a:cubicBezTo>
                  <a:pt x="54" y="66"/>
                  <a:pt x="56" y="67"/>
                  <a:pt x="58" y="67"/>
                </a:cubicBezTo>
                <a:cubicBezTo>
                  <a:pt x="59" y="67"/>
                  <a:pt x="61" y="66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3" y="64"/>
                  <a:pt x="64" y="62"/>
                  <a:pt x="64" y="60"/>
                </a:cubicBezTo>
                <a:cubicBezTo>
                  <a:pt x="64" y="59"/>
                  <a:pt x="63" y="57"/>
                  <a:pt x="62" y="56"/>
                </a:cubicBezTo>
                <a:cubicBezTo>
                  <a:pt x="62" y="56"/>
                  <a:pt x="62" y="56"/>
                  <a:pt x="62" y="56"/>
                </a:cubicBezTo>
                <a:cubicBezTo>
                  <a:pt x="61" y="54"/>
                  <a:pt x="59" y="54"/>
                  <a:pt x="58" y="54"/>
                </a:cubicBezTo>
                <a:cubicBezTo>
                  <a:pt x="56" y="54"/>
                  <a:pt x="54" y="54"/>
                  <a:pt x="53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2" y="57"/>
                  <a:pt x="51" y="59"/>
                  <a:pt x="51" y="60"/>
                </a:cubicBezTo>
                <a:cubicBezTo>
                  <a:pt x="51" y="62"/>
                  <a:pt x="52" y="64"/>
                  <a:pt x="53" y="65"/>
                </a:cubicBezTo>
                <a:cubicBezTo>
                  <a:pt x="53" y="65"/>
                  <a:pt x="53" y="65"/>
                  <a:pt x="53" y="65"/>
                </a:cubicBezTo>
                <a:close/>
                <a:moveTo>
                  <a:pt x="56" y="59"/>
                </a:moveTo>
                <a:cubicBezTo>
                  <a:pt x="56" y="59"/>
                  <a:pt x="56" y="59"/>
                  <a:pt x="56" y="59"/>
                </a:cubicBezTo>
                <a:cubicBezTo>
                  <a:pt x="57" y="59"/>
                  <a:pt x="57" y="58"/>
                  <a:pt x="58" y="58"/>
                </a:cubicBezTo>
                <a:cubicBezTo>
                  <a:pt x="58" y="58"/>
                  <a:pt x="59" y="59"/>
                  <a:pt x="59" y="59"/>
                </a:cubicBezTo>
                <a:cubicBezTo>
                  <a:pt x="59" y="59"/>
                  <a:pt x="59" y="60"/>
                  <a:pt x="59" y="60"/>
                </a:cubicBezTo>
                <a:cubicBezTo>
                  <a:pt x="59" y="61"/>
                  <a:pt x="59" y="61"/>
                  <a:pt x="59" y="62"/>
                </a:cubicBezTo>
                <a:cubicBezTo>
                  <a:pt x="59" y="62"/>
                  <a:pt x="58" y="62"/>
                  <a:pt x="58" y="62"/>
                </a:cubicBezTo>
                <a:cubicBezTo>
                  <a:pt x="57" y="62"/>
                  <a:pt x="57" y="62"/>
                  <a:pt x="56" y="62"/>
                </a:cubicBezTo>
                <a:cubicBezTo>
                  <a:pt x="56" y="61"/>
                  <a:pt x="56" y="61"/>
                  <a:pt x="56" y="60"/>
                </a:cubicBezTo>
                <a:cubicBezTo>
                  <a:pt x="56" y="60"/>
                  <a:pt x="56" y="59"/>
                  <a:pt x="56" y="59"/>
                </a:cubicBezTo>
                <a:close/>
                <a:moveTo>
                  <a:pt x="53" y="82"/>
                </a:moveTo>
                <a:cubicBezTo>
                  <a:pt x="53" y="82"/>
                  <a:pt x="53" y="82"/>
                  <a:pt x="53" y="82"/>
                </a:cubicBezTo>
                <a:cubicBezTo>
                  <a:pt x="54" y="83"/>
                  <a:pt x="56" y="84"/>
                  <a:pt x="58" y="84"/>
                </a:cubicBezTo>
                <a:cubicBezTo>
                  <a:pt x="59" y="84"/>
                  <a:pt x="61" y="83"/>
                  <a:pt x="62" y="82"/>
                </a:cubicBezTo>
                <a:cubicBezTo>
                  <a:pt x="62" y="82"/>
                  <a:pt x="62" y="82"/>
                  <a:pt x="62" y="82"/>
                </a:cubicBezTo>
                <a:cubicBezTo>
                  <a:pt x="63" y="81"/>
                  <a:pt x="64" y="79"/>
                  <a:pt x="64" y="77"/>
                </a:cubicBezTo>
                <a:cubicBezTo>
                  <a:pt x="64" y="76"/>
                  <a:pt x="63" y="74"/>
                  <a:pt x="62" y="73"/>
                </a:cubicBezTo>
                <a:cubicBezTo>
                  <a:pt x="62" y="73"/>
                  <a:pt x="62" y="73"/>
                  <a:pt x="62" y="73"/>
                </a:cubicBezTo>
                <a:cubicBezTo>
                  <a:pt x="61" y="72"/>
                  <a:pt x="59" y="71"/>
                  <a:pt x="58" y="71"/>
                </a:cubicBezTo>
                <a:cubicBezTo>
                  <a:pt x="56" y="71"/>
                  <a:pt x="54" y="72"/>
                  <a:pt x="53" y="73"/>
                </a:cubicBezTo>
                <a:cubicBezTo>
                  <a:pt x="53" y="73"/>
                  <a:pt x="53" y="73"/>
                  <a:pt x="53" y="73"/>
                </a:cubicBezTo>
                <a:cubicBezTo>
                  <a:pt x="52" y="74"/>
                  <a:pt x="51" y="76"/>
                  <a:pt x="51" y="77"/>
                </a:cubicBezTo>
                <a:cubicBezTo>
                  <a:pt x="51" y="79"/>
                  <a:pt x="52" y="81"/>
                  <a:pt x="53" y="82"/>
                </a:cubicBezTo>
                <a:cubicBezTo>
                  <a:pt x="53" y="82"/>
                  <a:pt x="53" y="82"/>
                  <a:pt x="53" y="82"/>
                </a:cubicBezTo>
                <a:close/>
                <a:moveTo>
                  <a:pt x="56" y="76"/>
                </a:moveTo>
                <a:cubicBezTo>
                  <a:pt x="56" y="76"/>
                  <a:pt x="56" y="76"/>
                  <a:pt x="56" y="76"/>
                </a:cubicBezTo>
                <a:cubicBezTo>
                  <a:pt x="57" y="76"/>
                  <a:pt x="57" y="75"/>
                  <a:pt x="58" y="75"/>
                </a:cubicBezTo>
                <a:cubicBezTo>
                  <a:pt x="58" y="75"/>
                  <a:pt x="59" y="76"/>
                  <a:pt x="59" y="76"/>
                </a:cubicBezTo>
                <a:cubicBezTo>
                  <a:pt x="59" y="76"/>
                  <a:pt x="59" y="77"/>
                  <a:pt x="59" y="77"/>
                </a:cubicBezTo>
                <a:cubicBezTo>
                  <a:pt x="59" y="78"/>
                  <a:pt x="59" y="78"/>
                  <a:pt x="59" y="79"/>
                </a:cubicBezTo>
                <a:cubicBezTo>
                  <a:pt x="59" y="79"/>
                  <a:pt x="58" y="79"/>
                  <a:pt x="58" y="79"/>
                </a:cubicBezTo>
                <a:cubicBezTo>
                  <a:pt x="57" y="79"/>
                  <a:pt x="57" y="79"/>
                  <a:pt x="56" y="79"/>
                </a:cubicBezTo>
                <a:cubicBezTo>
                  <a:pt x="56" y="78"/>
                  <a:pt x="56" y="78"/>
                  <a:pt x="56" y="77"/>
                </a:cubicBezTo>
                <a:cubicBezTo>
                  <a:pt x="56" y="77"/>
                  <a:pt x="56" y="76"/>
                  <a:pt x="56" y="76"/>
                </a:cubicBezTo>
                <a:close/>
                <a:moveTo>
                  <a:pt x="36" y="65"/>
                </a:moveTo>
                <a:cubicBezTo>
                  <a:pt x="36" y="65"/>
                  <a:pt x="36" y="65"/>
                  <a:pt x="36" y="65"/>
                </a:cubicBezTo>
                <a:cubicBezTo>
                  <a:pt x="37" y="66"/>
                  <a:pt x="38" y="67"/>
                  <a:pt x="40" y="67"/>
                </a:cubicBezTo>
                <a:cubicBezTo>
                  <a:pt x="42" y="67"/>
                  <a:pt x="43" y="66"/>
                  <a:pt x="45" y="65"/>
                </a:cubicBezTo>
                <a:cubicBezTo>
                  <a:pt x="45" y="65"/>
                  <a:pt x="45" y="65"/>
                  <a:pt x="45" y="65"/>
                </a:cubicBezTo>
                <a:cubicBezTo>
                  <a:pt x="46" y="64"/>
                  <a:pt x="47" y="62"/>
                  <a:pt x="47" y="60"/>
                </a:cubicBezTo>
                <a:cubicBezTo>
                  <a:pt x="47" y="59"/>
                  <a:pt x="46" y="57"/>
                  <a:pt x="45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3" y="54"/>
                  <a:pt x="42" y="54"/>
                  <a:pt x="40" y="54"/>
                </a:cubicBezTo>
                <a:cubicBezTo>
                  <a:pt x="38" y="54"/>
                  <a:pt x="37" y="54"/>
                  <a:pt x="36" y="56"/>
                </a:cubicBezTo>
                <a:cubicBezTo>
                  <a:pt x="34" y="57"/>
                  <a:pt x="34" y="59"/>
                  <a:pt x="34" y="60"/>
                </a:cubicBezTo>
                <a:cubicBezTo>
                  <a:pt x="34" y="62"/>
                  <a:pt x="34" y="64"/>
                  <a:pt x="36" y="65"/>
                </a:cubicBezTo>
                <a:cubicBezTo>
                  <a:pt x="36" y="65"/>
                  <a:pt x="36" y="65"/>
                  <a:pt x="36" y="65"/>
                </a:cubicBezTo>
                <a:close/>
                <a:moveTo>
                  <a:pt x="39" y="59"/>
                </a:moveTo>
                <a:cubicBezTo>
                  <a:pt x="39" y="59"/>
                  <a:pt x="39" y="59"/>
                  <a:pt x="39" y="59"/>
                </a:cubicBezTo>
                <a:cubicBezTo>
                  <a:pt x="39" y="59"/>
                  <a:pt x="40" y="58"/>
                  <a:pt x="40" y="58"/>
                </a:cubicBezTo>
                <a:cubicBezTo>
                  <a:pt x="41" y="58"/>
                  <a:pt x="41" y="59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2" y="59"/>
                  <a:pt x="42" y="60"/>
                  <a:pt x="42" y="60"/>
                </a:cubicBezTo>
                <a:cubicBezTo>
                  <a:pt x="42" y="61"/>
                  <a:pt x="42" y="61"/>
                  <a:pt x="41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62"/>
                  <a:pt x="41" y="62"/>
                  <a:pt x="40" y="62"/>
                </a:cubicBezTo>
                <a:cubicBezTo>
                  <a:pt x="40" y="62"/>
                  <a:pt x="39" y="62"/>
                  <a:pt x="39" y="62"/>
                </a:cubicBezTo>
                <a:cubicBezTo>
                  <a:pt x="38" y="61"/>
                  <a:pt x="38" y="61"/>
                  <a:pt x="38" y="60"/>
                </a:cubicBezTo>
                <a:cubicBezTo>
                  <a:pt x="38" y="60"/>
                  <a:pt x="38" y="59"/>
                  <a:pt x="39" y="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610" tIns="60805" rIns="121610" bIns="60805" numCol="1" anchor="t" anchorCtr="0" compatLnSpc="1"/>
          <a:lstStyle/>
          <a:p>
            <a:endParaRPr lang="zh-CN" altLang="en-US" sz="2478"/>
          </a:p>
        </p:txBody>
      </p:sp>
      <p:sp>
        <p:nvSpPr>
          <p:cNvPr id="33" name="Freeform 26"/>
          <p:cNvSpPr>
            <a:spLocks noEditPoints="1"/>
          </p:cNvSpPr>
          <p:nvPr/>
        </p:nvSpPr>
        <p:spPr bwMode="auto">
          <a:xfrm>
            <a:off x="1256421" y="5347303"/>
            <a:ext cx="200156" cy="201095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610" tIns="60805" rIns="121610" bIns="60805" numCol="1" anchor="t" anchorCtr="0" compatLnSpc="1"/>
          <a:lstStyle/>
          <a:p>
            <a:endParaRPr lang="zh-CN" altLang="en-US" sz="2478"/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1860598" y="4291243"/>
            <a:ext cx="3826703" cy="5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665"/>
              </a:spcBef>
              <a:buClr>
                <a:schemeClr val="bg1">
                  <a:lumMod val="50000"/>
                </a:schemeClr>
              </a:buClr>
            </a:pPr>
            <a:r>
              <a:rPr lang="zh-CN" altLang="en-US" sz="1064" dirty="0">
                <a:solidFill>
                  <a:srgbClr val="3A43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64" dirty="0">
              <a:solidFill>
                <a:srgbClr val="3A43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1860598" y="5153139"/>
            <a:ext cx="3826703" cy="5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665"/>
              </a:spcBef>
              <a:buClr>
                <a:schemeClr val="bg1">
                  <a:lumMod val="50000"/>
                </a:schemeClr>
              </a:buClr>
            </a:pPr>
            <a:r>
              <a:rPr lang="zh-CN" altLang="en-US" sz="1064" dirty="0">
                <a:solidFill>
                  <a:srgbClr val="3A43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064" dirty="0">
              <a:solidFill>
                <a:srgbClr val="3A43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043884" y="2620309"/>
            <a:ext cx="5565519" cy="3122256"/>
            <a:chOff x="4541765" y="1962628"/>
            <a:chExt cx="4184795" cy="2347670"/>
          </a:xfrm>
        </p:grpSpPr>
        <p:pic>
          <p:nvPicPr>
            <p:cNvPr id="37" name="Picture 2" descr="C:\Users\Damon\Desktop\电子产品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1765" y="1962628"/>
              <a:ext cx="4184795" cy="2347670"/>
            </a:xfrm>
            <a:prstGeom prst="rect">
              <a:avLst/>
            </a:prstGeom>
            <a:noFill/>
            <a:ln>
              <a:noFill/>
            </a:ln>
            <a:effectLst>
              <a:reflection blurRad="6350" stA="20000" endPos="9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矩形 37"/>
            <p:cNvSpPr/>
            <p:nvPr/>
          </p:nvSpPr>
          <p:spPr>
            <a:xfrm>
              <a:off x="5121275" y="2124075"/>
              <a:ext cx="3089275" cy="1914525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78"/>
            </a:p>
          </p:txBody>
        </p:sp>
      </p:grpSp>
    </p:spTree>
    <p:extLst>
      <p:ext uri="{BB962C8B-B14F-4D97-AF65-F5344CB8AC3E}">
        <p14:creationId xmlns:p14="http://schemas.microsoft.com/office/powerpoint/2010/main" val="3303765036"/>
      </p:ext>
    </p:extLst>
  </p:cSld>
  <p:clrMapOvr>
    <a:masterClrMapping/>
  </p:clrMapOvr>
  <p:transition spd="slow" advTm="2000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6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7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25" grpId="0" animBg="1"/>
          <p:bldP spid="26" grpId="0"/>
          <p:bldP spid="27" grpId="0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7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25" grpId="0" animBg="1"/>
          <p:bldP spid="26" grpId="0"/>
          <p:bldP spid="27" grpId="0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/>
          <p:bldP spid="3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/>
          <p:cNvSpPr txBox="1"/>
          <p:nvPr/>
        </p:nvSpPr>
        <p:spPr>
          <a:xfrm>
            <a:off x="1090924" y="169476"/>
            <a:ext cx="2121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发展</a:t>
            </a: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历程</a:t>
            </a:r>
          </a:p>
        </p:txBody>
      </p:sp>
      <p:cxnSp>
        <p:nvCxnSpPr>
          <p:cNvPr id="36" name="Straight Connector 17"/>
          <p:cNvCxnSpPr>
            <a:endCxn id="45" idx="0"/>
          </p:cNvCxnSpPr>
          <p:nvPr/>
        </p:nvCxnSpPr>
        <p:spPr>
          <a:xfrm>
            <a:off x="1223795" y="3026242"/>
            <a:ext cx="0" cy="74668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9"/>
          <p:cNvCxnSpPr>
            <a:stCxn id="46" idx="4"/>
            <a:endCxn id="55" idx="0"/>
          </p:cNvCxnSpPr>
          <p:nvPr/>
        </p:nvCxnSpPr>
        <p:spPr>
          <a:xfrm>
            <a:off x="2777261" y="3924054"/>
            <a:ext cx="4011" cy="79192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20"/>
          <p:cNvCxnSpPr>
            <a:stCxn id="52" idx="4"/>
            <a:endCxn id="58" idx="0"/>
          </p:cNvCxnSpPr>
          <p:nvPr/>
        </p:nvCxnSpPr>
        <p:spPr>
          <a:xfrm>
            <a:off x="5884193" y="3924054"/>
            <a:ext cx="4329" cy="79192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1"/>
          <p:cNvCxnSpPr>
            <a:stCxn id="53" idx="4"/>
            <a:endCxn id="59" idx="0"/>
          </p:cNvCxnSpPr>
          <p:nvPr/>
        </p:nvCxnSpPr>
        <p:spPr>
          <a:xfrm>
            <a:off x="8991123" y="3924054"/>
            <a:ext cx="0" cy="79192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2"/>
          <p:cNvCxnSpPr>
            <a:stCxn id="57" idx="4"/>
            <a:endCxn id="47" idx="0"/>
          </p:cNvCxnSpPr>
          <p:nvPr/>
        </p:nvCxnSpPr>
        <p:spPr>
          <a:xfrm>
            <a:off x="7436596" y="3038932"/>
            <a:ext cx="1063" cy="73399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3"/>
          <p:cNvCxnSpPr>
            <a:stCxn id="56" idx="4"/>
            <a:endCxn id="51" idx="0"/>
          </p:cNvCxnSpPr>
          <p:nvPr/>
        </p:nvCxnSpPr>
        <p:spPr>
          <a:xfrm flipH="1">
            <a:off x="4330727" y="3038932"/>
            <a:ext cx="1649" cy="73399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24"/>
          <p:cNvSpPr/>
          <p:nvPr/>
        </p:nvSpPr>
        <p:spPr>
          <a:xfrm>
            <a:off x="1223795" y="3830856"/>
            <a:ext cx="10968205" cy="45719"/>
          </a:xfrm>
          <a:prstGeom prst="rect">
            <a:avLst/>
          </a:prstGeom>
          <a:solidFill>
            <a:srgbClr val="CEE7A3"/>
          </a:solidFill>
          <a:ln w="12700">
            <a:solidFill>
              <a:srgbClr val="B4D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cs typeface="+mn-ea"/>
              <a:sym typeface="+mn-lt"/>
            </a:endParaRPr>
          </a:p>
        </p:txBody>
      </p:sp>
      <p:sp>
        <p:nvSpPr>
          <p:cNvPr id="45" name="Oval 25"/>
          <p:cNvSpPr>
            <a:spLocks noChangeAspect="1"/>
          </p:cNvSpPr>
          <p:nvPr/>
        </p:nvSpPr>
        <p:spPr>
          <a:xfrm>
            <a:off x="1148230" y="3772924"/>
            <a:ext cx="151130" cy="151130"/>
          </a:xfrm>
          <a:prstGeom prst="ellipse">
            <a:avLst/>
          </a:prstGeom>
          <a:solidFill>
            <a:srgbClr val="08B1E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51" dirty="0" smtClean="0">
                <a:solidFill>
                  <a:srgbClr val="26A6CF"/>
                </a:solidFill>
                <a:cs typeface="+mn-ea"/>
                <a:sym typeface="+mn-lt"/>
              </a:rPr>
              <a:t> </a:t>
            </a:r>
            <a:endParaRPr lang="en-US" sz="1351" dirty="0">
              <a:solidFill>
                <a:srgbClr val="26A6CF"/>
              </a:solidFill>
              <a:cs typeface="+mn-ea"/>
              <a:sym typeface="+mn-lt"/>
            </a:endParaRPr>
          </a:p>
        </p:txBody>
      </p:sp>
      <p:sp>
        <p:nvSpPr>
          <p:cNvPr id="46" name="Oval 26"/>
          <p:cNvSpPr>
            <a:spLocks noChangeAspect="1"/>
          </p:cNvSpPr>
          <p:nvPr/>
        </p:nvSpPr>
        <p:spPr>
          <a:xfrm>
            <a:off x="2701696" y="3772924"/>
            <a:ext cx="151130" cy="151130"/>
          </a:xfrm>
          <a:prstGeom prst="ellipse">
            <a:avLst/>
          </a:prstGeom>
          <a:solidFill>
            <a:srgbClr val="08B1E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  <a:cs typeface="+mn-ea"/>
              <a:sym typeface="+mn-lt"/>
            </a:endParaRPr>
          </a:p>
        </p:txBody>
      </p:sp>
      <p:sp>
        <p:nvSpPr>
          <p:cNvPr id="47" name="Oval 27"/>
          <p:cNvSpPr>
            <a:spLocks noChangeAspect="1"/>
          </p:cNvSpPr>
          <p:nvPr/>
        </p:nvSpPr>
        <p:spPr>
          <a:xfrm>
            <a:off x="7362094" y="3772924"/>
            <a:ext cx="151130" cy="151130"/>
          </a:xfrm>
          <a:prstGeom prst="ellipse">
            <a:avLst/>
          </a:prstGeom>
          <a:solidFill>
            <a:srgbClr val="08B1E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  <a:cs typeface="+mn-ea"/>
              <a:sym typeface="+mn-lt"/>
            </a:endParaRPr>
          </a:p>
        </p:txBody>
      </p:sp>
      <p:sp>
        <p:nvSpPr>
          <p:cNvPr id="51" name="Oval 28"/>
          <p:cNvSpPr>
            <a:spLocks noChangeAspect="1"/>
          </p:cNvSpPr>
          <p:nvPr/>
        </p:nvSpPr>
        <p:spPr>
          <a:xfrm>
            <a:off x="4255162" y="3772924"/>
            <a:ext cx="151130" cy="151130"/>
          </a:xfrm>
          <a:prstGeom prst="ellipse">
            <a:avLst/>
          </a:prstGeom>
          <a:solidFill>
            <a:srgbClr val="08B1E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  <a:cs typeface="+mn-ea"/>
              <a:sym typeface="+mn-lt"/>
            </a:endParaRPr>
          </a:p>
        </p:txBody>
      </p:sp>
      <p:sp>
        <p:nvSpPr>
          <p:cNvPr id="52" name="Oval 29"/>
          <p:cNvSpPr>
            <a:spLocks noChangeAspect="1"/>
          </p:cNvSpPr>
          <p:nvPr/>
        </p:nvSpPr>
        <p:spPr>
          <a:xfrm>
            <a:off x="5808628" y="3772924"/>
            <a:ext cx="151130" cy="151130"/>
          </a:xfrm>
          <a:prstGeom prst="ellipse">
            <a:avLst/>
          </a:prstGeom>
          <a:solidFill>
            <a:srgbClr val="08B1E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  <a:cs typeface="+mn-ea"/>
              <a:sym typeface="+mn-lt"/>
            </a:endParaRPr>
          </a:p>
        </p:txBody>
      </p:sp>
      <p:sp>
        <p:nvSpPr>
          <p:cNvPr id="53" name="Oval 34"/>
          <p:cNvSpPr>
            <a:spLocks noChangeAspect="1"/>
          </p:cNvSpPr>
          <p:nvPr/>
        </p:nvSpPr>
        <p:spPr>
          <a:xfrm>
            <a:off x="8915558" y="3772924"/>
            <a:ext cx="151130" cy="151130"/>
          </a:xfrm>
          <a:prstGeom prst="ellipse">
            <a:avLst/>
          </a:prstGeom>
          <a:solidFill>
            <a:srgbClr val="08B1E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  <a:cs typeface="+mn-ea"/>
              <a:sym typeface="+mn-lt"/>
            </a:endParaRPr>
          </a:p>
        </p:txBody>
      </p:sp>
      <p:sp>
        <p:nvSpPr>
          <p:cNvPr id="54" name="Oval 49"/>
          <p:cNvSpPr>
            <a:spLocks noChangeAspect="1"/>
          </p:cNvSpPr>
          <p:nvPr/>
        </p:nvSpPr>
        <p:spPr>
          <a:xfrm>
            <a:off x="824494" y="2240332"/>
            <a:ext cx="798602" cy="798600"/>
          </a:xfrm>
          <a:prstGeom prst="ellipse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5" name="Oval 50"/>
          <p:cNvSpPr>
            <a:spLocks noChangeAspect="1"/>
          </p:cNvSpPr>
          <p:nvPr/>
        </p:nvSpPr>
        <p:spPr>
          <a:xfrm>
            <a:off x="2381971" y="4715978"/>
            <a:ext cx="798602" cy="798600"/>
          </a:xfrm>
          <a:prstGeom prst="ellipse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6" name="Oval 53"/>
          <p:cNvSpPr>
            <a:spLocks noChangeAspect="1"/>
          </p:cNvSpPr>
          <p:nvPr/>
        </p:nvSpPr>
        <p:spPr>
          <a:xfrm>
            <a:off x="3933075" y="2240332"/>
            <a:ext cx="798602" cy="798600"/>
          </a:xfrm>
          <a:prstGeom prst="ellipse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400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7" name="Oval 55"/>
          <p:cNvSpPr>
            <a:spLocks noChangeAspect="1"/>
          </p:cNvSpPr>
          <p:nvPr/>
        </p:nvSpPr>
        <p:spPr>
          <a:xfrm>
            <a:off x="7037295" y="2240332"/>
            <a:ext cx="798602" cy="798600"/>
          </a:xfrm>
          <a:prstGeom prst="ellipse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400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5489221" y="4715978"/>
            <a:ext cx="798602" cy="798600"/>
          </a:xfrm>
          <a:prstGeom prst="ellipse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9" name="Oval 59"/>
          <p:cNvSpPr>
            <a:spLocks noChangeAspect="1"/>
          </p:cNvSpPr>
          <p:nvPr/>
        </p:nvSpPr>
        <p:spPr>
          <a:xfrm>
            <a:off x="8591822" y="4715978"/>
            <a:ext cx="798602" cy="798600"/>
          </a:xfrm>
          <a:prstGeom prst="ellipse">
            <a:avLst/>
          </a:pr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0" name="Freeform 5"/>
          <p:cNvSpPr>
            <a:spLocks noEditPoints="1"/>
          </p:cNvSpPr>
          <p:nvPr/>
        </p:nvSpPr>
        <p:spPr bwMode="auto">
          <a:xfrm>
            <a:off x="7298244" y="2469785"/>
            <a:ext cx="276704" cy="339694"/>
          </a:xfrm>
          <a:custGeom>
            <a:avLst/>
            <a:gdLst>
              <a:gd name="T0" fmla="*/ 88 w 104"/>
              <a:gd name="T1" fmla="*/ 80 h 128"/>
              <a:gd name="T2" fmla="*/ 100 w 104"/>
              <a:gd name="T3" fmla="*/ 48 h 128"/>
              <a:gd name="T4" fmla="*/ 52 w 104"/>
              <a:gd name="T5" fmla="*/ 0 h 128"/>
              <a:gd name="T6" fmla="*/ 4 w 104"/>
              <a:gd name="T7" fmla="*/ 48 h 128"/>
              <a:gd name="T8" fmla="*/ 16 w 104"/>
              <a:gd name="T9" fmla="*/ 80 h 128"/>
              <a:gd name="T10" fmla="*/ 0 w 104"/>
              <a:gd name="T11" fmla="*/ 108 h 128"/>
              <a:gd name="T12" fmla="*/ 21 w 104"/>
              <a:gd name="T13" fmla="*/ 111 h 128"/>
              <a:gd name="T14" fmla="*/ 34 w 104"/>
              <a:gd name="T15" fmla="*/ 128 h 128"/>
              <a:gd name="T16" fmla="*/ 52 w 104"/>
              <a:gd name="T17" fmla="*/ 97 h 128"/>
              <a:gd name="T18" fmla="*/ 70 w 104"/>
              <a:gd name="T19" fmla="*/ 128 h 128"/>
              <a:gd name="T20" fmla="*/ 83 w 104"/>
              <a:gd name="T21" fmla="*/ 111 h 128"/>
              <a:gd name="T22" fmla="*/ 104 w 104"/>
              <a:gd name="T23" fmla="*/ 108 h 128"/>
              <a:gd name="T24" fmla="*/ 88 w 104"/>
              <a:gd name="T25" fmla="*/ 80 h 128"/>
              <a:gd name="T26" fmla="*/ 32 w 104"/>
              <a:gd name="T27" fmla="*/ 116 h 128"/>
              <a:gd name="T28" fmla="*/ 26 w 104"/>
              <a:gd name="T29" fmla="*/ 103 h 128"/>
              <a:gd name="T30" fmla="*/ 12 w 104"/>
              <a:gd name="T31" fmla="*/ 104 h 128"/>
              <a:gd name="T32" fmla="*/ 22 w 104"/>
              <a:gd name="T33" fmla="*/ 85 h 128"/>
              <a:gd name="T34" fmla="*/ 44 w 104"/>
              <a:gd name="T35" fmla="*/ 95 h 128"/>
              <a:gd name="T36" fmla="*/ 32 w 104"/>
              <a:gd name="T37" fmla="*/ 116 h 128"/>
              <a:gd name="T38" fmla="*/ 12 w 104"/>
              <a:gd name="T39" fmla="*/ 48 h 128"/>
              <a:gd name="T40" fmla="*/ 52 w 104"/>
              <a:gd name="T41" fmla="*/ 8 h 128"/>
              <a:gd name="T42" fmla="*/ 92 w 104"/>
              <a:gd name="T43" fmla="*/ 48 h 128"/>
              <a:gd name="T44" fmla="*/ 52 w 104"/>
              <a:gd name="T45" fmla="*/ 88 h 128"/>
              <a:gd name="T46" fmla="*/ 12 w 104"/>
              <a:gd name="T47" fmla="*/ 48 h 128"/>
              <a:gd name="T48" fmla="*/ 78 w 104"/>
              <a:gd name="T49" fmla="*/ 103 h 128"/>
              <a:gd name="T50" fmla="*/ 72 w 104"/>
              <a:gd name="T51" fmla="*/ 116 h 128"/>
              <a:gd name="T52" fmla="*/ 60 w 104"/>
              <a:gd name="T53" fmla="*/ 95 h 128"/>
              <a:gd name="T54" fmla="*/ 82 w 104"/>
              <a:gd name="T55" fmla="*/ 85 h 128"/>
              <a:gd name="T56" fmla="*/ 92 w 104"/>
              <a:gd name="T57" fmla="*/ 104 h 128"/>
              <a:gd name="T58" fmla="*/ 78 w 104"/>
              <a:gd name="T59" fmla="*/ 103 h 128"/>
              <a:gd name="T60" fmla="*/ 52 w 104"/>
              <a:gd name="T61" fmla="*/ 20 h 128"/>
              <a:gd name="T62" fmla="*/ 24 w 104"/>
              <a:gd name="T63" fmla="*/ 48 h 128"/>
              <a:gd name="T64" fmla="*/ 52 w 104"/>
              <a:gd name="T65" fmla="*/ 76 h 128"/>
              <a:gd name="T66" fmla="*/ 80 w 104"/>
              <a:gd name="T67" fmla="*/ 48 h 128"/>
              <a:gd name="T68" fmla="*/ 52 w 104"/>
              <a:gd name="T69" fmla="*/ 20 h 128"/>
              <a:gd name="T70" fmla="*/ 52 w 104"/>
              <a:gd name="T71" fmla="*/ 68 h 128"/>
              <a:gd name="T72" fmla="*/ 32 w 104"/>
              <a:gd name="T73" fmla="*/ 48 h 128"/>
              <a:gd name="T74" fmla="*/ 52 w 104"/>
              <a:gd name="T75" fmla="*/ 28 h 128"/>
              <a:gd name="T76" fmla="*/ 72 w 104"/>
              <a:gd name="T77" fmla="*/ 48 h 128"/>
              <a:gd name="T78" fmla="*/ 52 w 104"/>
              <a:gd name="T79" fmla="*/ 6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4" h="128">
                <a:moveTo>
                  <a:pt x="88" y="80"/>
                </a:moveTo>
                <a:cubicBezTo>
                  <a:pt x="95" y="71"/>
                  <a:pt x="100" y="60"/>
                  <a:pt x="100" y="48"/>
                </a:cubicBezTo>
                <a:cubicBezTo>
                  <a:pt x="100" y="21"/>
                  <a:pt x="79" y="0"/>
                  <a:pt x="52" y="0"/>
                </a:cubicBezTo>
                <a:cubicBezTo>
                  <a:pt x="25" y="0"/>
                  <a:pt x="4" y="21"/>
                  <a:pt x="4" y="48"/>
                </a:cubicBezTo>
                <a:cubicBezTo>
                  <a:pt x="4" y="60"/>
                  <a:pt x="9" y="71"/>
                  <a:pt x="16" y="80"/>
                </a:cubicBezTo>
                <a:cubicBezTo>
                  <a:pt x="9" y="93"/>
                  <a:pt x="0" y="108"/>
                  <a:pt x="0" y="108"/>
                </a:cubicBezTo>
                <a:cubicBezTo>
                  <a:pt x="21" y="111"/>
                  <a:pt x="21" y="111"/>
                  <a:pt x="21" y="111"/>
                </a:cubicBezTo>
                <a:cubicBezTo>
                  <a:pt x="34" y="128"/>
                  <a:pt x="34" y="128"/>
                  <a:pt x="34" y="128"/>
                </a:cubicBezTo>
                <a:cubicBezTo>
                  <a:pt x="34" y="128"/>
                  <a:pt x="44" y="111"/>
                  <a:pt x="52" y="97"/>
                </a:cubicBezTo>
                <a:cubicBezTo>
                  <a:pt x="60" y="111"/>
                  <a:pt x="70" y="128"/>
                  <a:pt x="70" y="128"/>
                </a:cubicBezTo>
                <a:cubicBezTo>
                  <a:pt x="83" y="111"/>
                  <a:pt x="83" y="111"/>
                  <a:pt x="83" y="111"/>
                </a:cubicBezTo>
                <a:cubicBezTo>
                  <a:pt x="104" y="108"/>
                  <a:pt x="104" y="108"/>
                  <a:pt x="104" y="108"/>
                </a:cubicBezTo>
                <a:cubicBezTo>
                  <a:pt x="104" y="108"/>
                  <a:pt x="95" y="93"/>
                  <a:pt x="88" y="80"/>
                </a:cubicBezTo>
                <a:close/>
                <a:moveTo>
                  <a:pt x="32" y="116"/>
                </a:moveTo>
                <a:cubicBezTo>
                  <a:pt x="26" y="103"/>
                  <a:pt x="26" y="103"/>
                  <a:pt x="26" y="103"/>
                </a:cubicBezTo>
                <a:cubicBezTo>
                  <a:pt x="12" y="104"/>
                  <a:pt x="12" y="104"/>
                  <a:pt x="12" y="104"/>
                </a:cubicBezTo>
                <a:cubicBezTo>
                  <a:pt x="12" y="104"/>
                  <a:pt x="17" y="95"/>
                  <a:pt x="22" y="85"/>
                </a:cubicBezTo>
                <a:cubicBezTo>
                  <a:pt x="28" y="90"/>
                  <a:pt x="35" y="94"/>
                  <a:pt x="44" y="95"/>
                </a:cubicBezTo>
                <a:cubicBezTo>
                  <a:pt x="38" y="105"/>
                  <a:pt x="32" y="116"/>
                  <a:pt x="32" y="116"/>
                </a:cubicBezTo>
                <a:close/>
                <a:moveTo>
                  <a:pt x="12" y="48"/>
                </a:moveTo>
                <a:cubicBezTo>
                  <a:pt x="12" y="26"/>
                  <a:pt x="30" y="8"/>
                  <a:pt x="52" y="8"/>
                </a:cubicBezTo>
                <a:cubicBezTo>
                  <a:pt x="74" y="8"/>
                  <a:pt x="92" y="26"/>
                  <a:pt x="92" y="48"/>
                </a:cubicBezTo>
                <a:cubicBezTo>
                  <a:pt x="92" y="70"/>
                  <a:pt x="74" y="88"/>
                  <a:pt x="52" y="88"/>
                </a:cubicBezTo>
                <a:cubicBezTo>
                  <a:pt x="30" y="88"/>
                  <a:pt x="12" y="70"/>
                  <a:pt x="12" y="48"/>
                </a:cubicBezTo>
                <a:close/>
                <a:moveTo>
                  <a:pt x="78" y="103"/>
                </a:moveTo>
                <a:cubicBezTo>
                  <a:pt x="72" y="116"/>
                  <a:pt x="72" y="116"/>
                  <a:pt x="72" y="116"/>
                </a:cubicBezTo>
                <a:cubicBezTo>
                  <a:pt x="72" y="116"/>
                  <a:pt x="66" y="105"/>
                  <a:pt x="60" y="95"/>
                </a:cubicBezTo>
                <a:cubicBezTo>
                  <a:pt x="69" y="94"/>
                  <a:pt x="76" y="90"/>
                  <a:pt x="82" y="85"/>
                </a:cubicBezTo>
                <a:cubicBezTo>
                  <a:pt x="87" y="95"/>
                  <a:pt x="92" y="104"/>
                  <a:pt x="92" y="104"/>
                </a:cubicBezTo>
                <a:lnTo>
                  <a:pt x="78" y="103"/>
                </a:lnTo>
                <a:close/>
                <a:moveTo>
                  <a:pt x="52" y="20"/>
                </a:moveTo>
                <a:cubicBezTo>
                  <a:pt x="37" y="20"/>
                  <a:pt x="24" y="33"/>
                  <a:pt x="24" y="48"/>
                </a:cubicBezTo>
                <a:cubicBezTo>
                  <a:pt x="24" y="63"/>
                  <a:pt x="37" y="76"/>
                  <a:pt x="52" y="76"/>
                </a:cubicBezTo>
                <a:cubicBezTo>
                  <a:pt x="67" y="76"/>
                  <a:pt x="80" y="63"/>
                  <a:pt x="80" y="48"/>
                </a:cubicBezTo>
                <a:cubicBezTo>
                  <a:pt x="80" y="33"/>
                  <a:pt x="67" y="20"/>
                  <a:pt x="52" y="20"/>
                </a:cubicBezTo>
                <a:close/>
                <a:moveTo>
                  <a:pt x="52" y="68"/>
                </a:moveTo>
                <a:cubicBezTo>
                  <a:pt x="41" y="68"/>
                  <a:pt x="32" y="59"/>
                  <a:pt x="32" y="48"/>
                </a:cubicBezTo>
                <a:cubicBezTo>
                  <a:pt x="32" y="37"/>
                  <a:pt x="41" y="28"/>
                  <a:pt x="52" y="28"/>
                </a:cubicBezTo>
                <a:cubicBezTo>
                  <a:pt x="63" y="28"/>
                  <a:pt x="72" y="37"/>
                  <a:pt x="72" y="48"/>
                </a:cubicBezTo>
                <a:cubicBezTo>
                  <a:pt x="72" y="59"/>
                  <a:pt x="63" y="68"/>
                  <a:pt x="52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1" name="Freeform 6"/>
          <p:cNvSpPr>
            <a:spLocks noEditPoints="1"/>
          </p:cNvSpPr>
          <p:nvPr/>
        </p:nvSpPr>
        <p:spPr bwMode="auto">
          <a:xfrm>
            <a:off x="5738922" y="4945432"/>
            <a:ext cx="299200" cy="339693"/>
          </a:xfrm>
          <a:custGeom>
            <a:avLst/>
            <a:gdLst>
              <a:gd name="T0" fmla="*/ 60 w 112"/>
              <a:gd name="T1" fmla="*/ 61 h 128"/>
              <a:gd name="T2" fmla="*/ 60 w 112"/>
              <a:gd name="T3" fmla="*/ 40 h 128"/>
              <a:gd name="T4" fmla="*/ 56 w 112"/>
              <a:gd name="T5" fmla="*/ 36 h 128"/>
              <a:gd name="T6" fmla="*/ 52 w 112"/>
              <a:gd name="T7" fmla="*/ 40 h 128"/>
              <a:gd name="T8" fmla="*/ 52 w 112"/>
              <a:gd name="T9" fmla="*/ 61 h 128"/>
              <a:gd name="T10" fmla="*/ 44 w 112"/>
              <a:gd name="T11" fmla="*/ 72 h 128"/>
              <a:gd name="T12" fmla="*/ 56 w 112"/>
              <a:gd name="T13" fmla="*/ 84 h 128"/>
              <a:gd name="T14" fmla="*/ 68 w 112"/>
              <a:gd name="T15" fmla="*/ 72 h 128"/>
              <a:gd name="T16" fmla="*/ 60 w 112"/>
              <a:gd name="T17" fmla="*/ 61 h 128"/>
              <a:gd name="T18" fmla="*/ 60 w 112"/>
              <a:gd name="T19" fmla="*/ 16 h 128"/>
              <a:gd name="T20" fmla="*/ 60 w 112"/>
              <a:gd name="T21" fmla="*/ 8 h 128"/>
              <a:gd name="T22" fmla="*/ 72 w 112"/>
              <a:gd name="T23" fmla="*/ 8 h 128"/>
              <a:gd name="T24" fmla="*/ 76 w 112"/>
              <a:gd name="T25" fmla="*/ 4 h 128"/>
              <a:gd name="T26" fmla="*/ 72 w 112"/>
              <a:gd name="T27" fmla="*/ 0 h 128"/>
              <a:gd name="T28" fmla="*/ 40 w 112"/>
              <a:gd name="T29" fmla="*/ 0 h 128"/>
              <a:gd name="T30" fmla="*/ 36 w 112"/>
              <a:gd name="T31" fmla="*/ 4 h 128"/>
              <a:gd name="T32" fmla="*/ 40 w 112"/>
              <a:gd name="T33" fmla="*/ 8 h 128"/>
              <a:gd name="T34" fmla="*/ 52 w 112"/>
              <a:gd name="T35" fmla="*/ 8 h 128"/>
              <a:gd name="T36" fmla="*/ 52 w 112"/>
              <a:gd name="T37" fmla="*/ 16 h 128"/>
              <a:gd name="T38" fmla="*/ 0 w 112"/>
              <a:gd name="T39" fmla="*/ 72 h 128"/>
              <a:gd name="T40" fmla="*/ 56 w 112"/>
              <a:gd name="T41" fmla="*/ 128 h 128"/>
              <a:gd name="T42" fmla="*/ 112 w 112"/>
              <a:gd name="T43" fmla="*/ 72 h 128"/>
              <a:gd name="T44" fmla="*/ 60 w 112"/>
              <a:gd name="T45" fmla="*/ 16 h 128"/>
              <a:gd name="T46" fmla="*/ 56 w 112"/>
              <a:gd name="T47" fmla="*/ 120 h 128"/>
              <a:gd name="T48" fmla="*/ 8 w 112"/>
              <a:gd name="T49" fmla="*/ 72 h 128"/>
              <a:gd name="T50" fmla="*/ 56 w 112"/>
              <a:gd name="T51" fmla="*/ 24 h 128"/>
              <a:gd name="T52" fmla="*/ 104 w 112"/>
              <a:gd name="T53" fmla="*/ 72 h 128"/>
              <a:gd name="T54" fmla="*/ 56 w 112"/>
              <a:gd name="T55" fmla="*/ 12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" h="128">
                <a:moveTo>
                  <a:pt x="60" y="61"/>
                </a:moveTo>
                <a:cubicBezTo>
                  <a:pt x="60" y="40"/>
                  <a:pt x="60" y="40"/>
                  <a:pt x="60" y="40"/>
                </a:cubicBezTo>
                <a:cubicBezTo>
                  <a:pt x="60" y="38"/>
                  <a:pt x="58" y="36"/>
                  <a:pt x="56" y="36"/>
                </a:cubicBezTo>
                <a:cubicBezTo>
                  <a:pt x="54" y="36"/>
                  <a:pt x="52" y="38"/>
                  <a:pt x="52" y="40"/>
                </a:cubicBezTo>
                <a:cubicBezTo>
                  <a:pt x="52" y="61"/>
                  <a:pt x="52" y="61"/>
                  <a:pt x="52" y="61"/>
                </a:cubicBezTo>
                <a:cubicBezTo>
                  <a:pt x="47" y="62"/>
                  <a:pt x="44" y="67"/>
                  <a:pt x="44" y="72"/>
                </a:cubicBezTo>
                <a:cubicBezTo>
                  <a:pt x="44" y="79"/>
                  <a:pt x="49" y="84"/>
                  <a:pt x="56" y="84"/>
                </a:cubicBezTo>
                <a:cubicBezTo>
                  <a:pt x="63" y="84"/>
                  <a:pt x="68" y="79"/>
                  <a:pt x="68" y="72"/>
                </a:cubicBezTo>
                <a:cubicBezTo>
                  <a:pt x="68" y="67"/>
                  <a:pt x="65" y="62"/>
                  <a:pt x="60" y="61"/>
                </a:cubicBezTo>
                <a:close/>
                <a:moveTo>
                  <a:pt x="60" y="16"/>
                </a:moveTo>
                <a:cubicBezTo>
                  <a:pt x="60" y="8"/>
                  <a:pt x="60" y="8"/>
                  <a:pt x="60" y="8"/>
                </a:cubicBezTo>
                <a:cubicBezTo>
                  <a:pt x="72" y="8"/>
                  <a:pt x="72" y="8"/>
                  <a:pt x="72" y="8"/>
                </a:cubicBezTo>
                <a:cubicBezTo>
                  <a:pt x="74" y="8"/>
                  <a:pt x="76" y="6"/>
                  <a:pt x="76" y="4"/>
                </a:cubicBezTo>
                <a:cubicBezTo>
                  <a:pt x="76" y="2"/>
                  <a:pt x="74" y="0"/>
                  <a:pt x="7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8" y="0"/>
                  <a:pt x="36" y="2"/>
                  <a:pt x="36" y="4"/>
                </a:cubicBezTo>
                <a:cubicBezTo>
                  <a:pt x="36" y="6"/>
                  <a:pt x="38" y="8"/>
                  <a:pt x="40" y="8"/>
                </a:cubicBezTo>
                <a:cubicBezTo>
                  <a:pt x="52" y="8"/>
                  <a:pt x="52" y="8"/>
                  <a:pt x="52" y="8"/>
                </a:cubicBezTo>
                <a:cubicBezTo>
                  <a:pt x="52" y="16"/>
                  <a:pt x="52" y="16"/>
                  <a:pt x="52" y="16"/>
                </a:cubicBezTo>
                <a:cubicBezTo>
                  <a:pt x="23" y="18"/>
                  <a:pt x="0" y="42"/>
                  <a:pt x="0" y="72"/>
                </a:cubicBezTo>
                <a:cubicBezTo>
                  <a:pt x="0" y="103"/>
                  <a:pt x="25" y="128"/>
                  <a:pt x="56" y="128"/>
                </a:cubicBezTo>
                <a:cubicBezTo>
                  <a:pt x="87" y="128"/>
                  <a:pt x="112" y="103"/>
                  <a:pt x="112" y="72"/>
                </a:cubicBezTo>
                <a:cubicBezTo>
                  <a:pt x="112" y="42"/>
                  <a:pt x="89" y="18"/>
                  <a:pt x="60" y="16"/>
                </a:cubicBezTo>
                <a:close/>
                <a:moveTo>
                  <a:pt x="56" y="120"/>
                </a:moveTo>
                <a:cubicBezTo>
                  <a:pt x="29" y="120"/>
                  <a:pt x="8" y="99"/>
                  <a:pt x="8" y="72"/>
                </a:cubicBezTo>
                <a:cubicBezTo>
                  <a:pt x="8" y="45"/>
                  <a:pt x="29" y="24"/>
                  <a:pt x="56" y="24"/>
                </a:cubicBezTo>
                <a:cubicBezTo>
                  <a:pt x="83" y="24"/>
                  <a:pt x="104" y="45"/>
                  <a:pt x="104" y="72"/>
                </a:cubicBezTo>
                <a:cubicBezTo>
                  <a:pt x="104" y="99"/>
                  <a:pt x="83" y="120"/>
                  <a:pt x="56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2" name="Freeform 7"/>
          <p:cNvSpPr>
            <a:spLocks noEditPoints="1"/>
          </p:cNvSpPr>
          <p:nvPr/>
        </p:nvSpPr>
        <p:spPr bwMode="auto">
          <a:xfrm>
            <a:off x="8820714" y="4944869"/>
            <a:ext cx="340818" cy="340818"/>
          </a:xfrm>
          <a:custGeom>
            <a:avLst/>
            <a:gdLst>
              <a:gd name="T0" fmla="*/ 104 w 128"/>
              <a:gd name="T1" fmla="*/ 16 h 128"/>
              <a:gd name="T2" fmla="*/ 104 w 128"/>
              <a:gd name="T3" fmla="*/ 8 h 128"/>
              <a:gd name="T4" fmla="*/ 96 w 128"/>
              <a:gd name="T5" fmla="*/ 0 h 128"/>
              <a:gd name="T6" fmla="*/ 32 w 128"/>
              <a:gd name="T7" fmla="*/ 0 h 128"/>
              <a:gd name="T8" fmla="*/ 24 w 128"/>
              <a:gd name="T9" fmla="*/ 8 h 128"/>
              <a:gd name="T10" fmla="*/ 24 w 128"/>
              <a:gd name="T11" fmla="*/ 16 h 128"/>
              <a:gd name="T12" fmla="*/ 0 w 128"/>
              <a:gd name="T13" fmla="*/ 42 h 128"/>
              <a:gd name="T14" fmla="*/ 24 w 128"/>
              <a:gd name="T15" fmla="*/ 68 h 128"/>
              <a:gd name="T16" fmla="*/ 25 w 128"/>
              <a:gd name="T17" fmla="*/ 68 h 128"/>
              <a:gd name="T18" fmla="*/ 60 w 128"/>
              <a:gd name="T19" fmla="*/ 100 h 128"/>
              <a:gd name="T20" fmla="*/ 60 w 128"/>
              <a:gd name="T21" fmla="*/ 120 h 128"/>
              <a:gd name="T22" fmla="*/ 44 w 128"/>
              <a:gd name="T23" fmla="*/ 120 h 128"/>
              <a:gd name="T24" fmla="*/ 40 w 128"/>
              <a:gd name="T25" fmla="*/ 124 h 128"/>
              <a:gd name="T26" fmla="*/ 44 w 128"/>
              <a:gd name="T27" fmla="*/ 128 h 128"/>
              <a:gd name="T28" fmla="*/ 84 w 128"/>
              <a:gd name="T29" fmla="*/ 128 h 128"/>
              <a:gd name="T30" fmla="*/ 88 w 128"/>
              <a:gd name="T31" fmla="*/ 124 h 128"/>
              <a:gd name="T32" fmla="*/ 84 w 128"/>
              <a:gd name="T33" fmla="*/ 120 h 128"/>
              <a:gd name="T34" fmla="*/ 68 w 128"/>
              <a:gd name="T35" fmla="*/ 120 h 128"/>
              <a:gd name="T36" fmla="*/ 68 w 128"/>
              <a:gd name="T37" fmla="*/ 100 h 128"/>
              <a:gd name="T38" fmla="*/ 103 w 128"/>
              <a:gd name="T39" fmla="*/ 68 h 128"/>
              <a:gd name="T40" fmla="*/ 104 w 128"/>
              <a:gd name="T41" fmla="*/ 68 h 128"/>
              <a:gd name="T42" fmla="*/ 128 w 128"/>
              <a:gd name="T43" fmla="*/ 42 h 128"/>
              <a:gd name="T44" fmla="*/ 104 w 128"/>
              <a:gd name="T45" fmla="*/ 16 h 128"/>
              <a:gd name="T46" fmla="*/ 24 w 128"/>
              <a:gd name="T47" fmla="*/ 60 h 128"/>
              <a:gd name="T48" fmla="*/ 8 w 128"/>
              <a:gd name="T49" fmla="*/ 42 h 128"/>
              <a:gd name="T50" fmla="*/ 24 w 128"/>
              <a:gd name="T51" fmla="*/ 24 h 128"/>
              <a:gd name="T52" fmla="*/ 24 w 128"/>
              <a:gd name="T53" fmla="*/ 60 h 128"/>
              <a:gd name="T54" fmla="*/ 96 w 128"/>
              <a:gd name="T55" fmla="*/ 59 h 128"/>
              <a:gd name="T56" fmla="*/ 64 w 128"/>
              <a:gd name="T57" fmla="*/ 92 h 128"/>
              <a:gd name="T58" fmla="*/ 32 w 128"/>
              <a:gd name="T59" fmla="*/ 59 h 128"/>
              <a:gd name="T60" fmla="*/ 32 w 128"/>
              <a:gd name="T61" fmla="*/ 16 h 128"/>
              <a:gd name="T62" fmla="*/ 40 w 128"/>
              <a:gd name="T63" fmla="*/ 8 h 128"/>
              <a:gd name="T64" fmla="*/ 88 w 128"/>
              <a:gd name="T65" fmla="*/ 8 h 128"/>
              <a:gd name="T66" fmla="*/ 96 w 128"/>
              <a:gd name="T67" fmla="*/ 16 h 128"/>
              <a:gd name="T68" fmla="*/ 96 w 128"/>
              <a:gd name="T69" fmla="*/ 59 h 128"/>
              <a:gd name="T70" fmla="*/ 104 w 128"/>
              <a:gd name="T71" fmla="*/ 60 h 128"/>
              <a:gd name="T72" fmla="*/ 104 w 128"/>
              <a:gd name="T73" fmla="*/ 24 h 128"/>
              <a:gd name="T74" fmla="*/ 120 w 128"/>
              <a:gd name="T75" fmla="*/ 42 h 128"/>
              <a:gd name="T76" fmla="*/ 104 w 128"/>
              <a:gd name="T77" fmla="*/ 6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128">
                <a:moveTo>
                  <a:pt x="104" y="16"/>
                </a:moveTo>
                <a:cubicBezTo>
                  <a:pt x="104" y="8"/>
                  <a:pt x="104" y="8"/>
                  <a:pt x="104" y="8"/>
                </a:cubicBezTo>
                <a:cubicBezTo>
                  <a:pt x="104" y="4"/>
                  <a:pt x="100" y="0"/>
                  <a:pt x="96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28" y="0"/>
                  <a:pt x="24" y="4"/>
                  <a:pt x="24" y="8"/>
                </a:cubicBezTo>
                <a:cubicBezTo>
                  <a:pt x="24" y="16"/>
                  <a:pt x="24" y="16"/>
                  <a:pt x="24" y="16"/>
                </a:cubicBezTo>
                <a:cubicBezTo>
                  <a:pt x="11" y="16"/>
                  <a:pt x="0" y="28"/>
                  <a:pt x="0" y="42"/>
                </a:cubicBezTo>
                <a:cubicBezTo>
                  <a:pt x="0" y="56"/>
                  <a:pt x="11" y="68"/>
                  <a:pt x="24" y="68"/>
                </a:cubicBezTo>
                <a:cubicBezTo>
                  <a:pt x="24" y="68"/>
                  <a:pt x="25" y="68"/>
                  <a:pt x="25" y="68"/>
                </a:cubicBezTo>
                <a:cubicBezTo>
                  <a:pt x="28" y="85"/>
                  <a:pt x="42" y="98"/>
                  <a:pt x="60" y="10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44" y="120"/>
                  <a:pt x="44" y="120"/>
                  <a:pt x="44" y="120"/>
                </a:cubicBezTo>
                <a:cubicBezTo>
                  <a:pt x="42" y="120"/>
                  <a:pt x="40" y="122"/>
                  <a:pt x="40" y="124"/>
                </a:cubicBezTo>
                <a:cubicBezTo>
                  <a:pt x="40" y="126"/>
                  <a:pt x="42" y="128"/>
                  <a:pt x="44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6" y="128"/>
                  <a:pt x="88" y="126"/>
                  <a:pt x="88" y="124"/>
                </a:cubicBezTo>
                <a:cubicBezTo>
                  <a:pt x="88" y="122"/>
                  <a:pt x="86" y="120"/>
                  <a:pt x="84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86" y="98"/>
                  <a:pt x="100" y="85"/>
                  <a:pt x="103" y="68"/>
                </a:cubicBezTo>
                <a:cubicBezTo>
                  <a:pt x="103" y="68"/>
                  <a:pt x="104" y="68"/>
                  <a:pt x="104" y="68"/>
                </a:cubicBezTo>
                <a:cubicBezTo>
                  <a:pt x="117" y="68"/>
                  <a:pt x="128" y="56"/>
                  <a:pt x="128" y="42"/>
                </a:cubicBezTo>
                <a:cubicBezTo>
                  <a:pt x="128" y="28"/>
                  <a:pt x="117" y="16"/>
                  <a:pt x="104" y="16"/>
                </a:cubicBezTo>
                <a:close/>
                <a:moveTo>
                  <a:pt x="24" y="60"/>
                </a:moveTo>
                <a:cubicBezTo>
                  <a:pt x="15" y="60"/>
                  <a:pt x="8" y="52"/>
                  <a:pt x="8" y="42"/>
                </a:cubicBezTo>
                <a:cubicBezTo>
                  <a:pt x="8" y="32"/>
                  <a:pt x="15" y="24"/>
                  <a:pt x="24" y="24"/>
                </a:cubicBezTo>
                <a:lnTo>
                  <a:pt x="24" y="60"/>
                </a:lnTo>
                <a:close/>
                <a:moveTo>
                  <a:pt x="96" y="59"/>
                </a:moveTo>
                <a:cubicBezTo>
                  <a:pt x="96" y="77"/>
                  <a:pt x="82" y="92"/>
                  <a:pt x="64" y="92"/>
                </a:cubicBezTo>
                <a:cubicBezTo>
                  <a:pt x="46" y="92"/>
                  <a:pt x="32" y="77"/>
                  <a:pt x="32" y="59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2"/>
                  <a:pt x="36" y="8"/>
                  <a:pt x="40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92" y="8"/>
                  <a:pt x="96" y="12"/>
                  <a:pt x="96" y="16"/>
                </a:cubicBezTo>
                <a:lnTo>
                  <a:pt x="96" y="59"/>
                </a:lnTo>
                <a:close/>
                <a:moveTo>
                  <a:pt x="104" y="60"/>
                </a:moveTo>
                <a:cubicBezTo>
                  <a:pt x="104" y="24"/>
                  <a:pt x="104" y="24"/>
                  <a:pt x="104" y="24"/>
                </a:cubicBezTo>
                <a:cubicBezTo>
                  <a:pt x="113" y="24"/>
                  <a:pt x="120" y="32"/>
                  <a:pt x="120" y="42"/>
                </a:cubicBezTo>
                <a:cubicBezTo>
                  <a:pt x="120" y="52"/>
                  <a:pt x="113" y="60"/>
                  <a:pt x="10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3" name="Freeform 9"/>
          <p:cNvSpPr>
            <a:spLocks noEditPoints="1"/>
          </p:cNvSpPr>
          <p:nvPr/>
        </p:nvSpPr>
        <p:spPr bwMode="auto">
          <a:xfrm>
            <a:off x="2610863" y="4955555"/>
            <a:ext cx="340818" cy="319446"/>
          </a:xfrm>
          <a:custGeom>
            <a:avLst/>
            <a:gdLst>
              <a:gd name="T0" fmla="*/ 100 w 128"/>
              <a:gd name="T1" fmla="*/ 40 h 120"/>
              <a:gd name="T2" fmla="*/ 28 w 128"/>
              <a:gd name="T3" fmla="*/ 40 h 120"/>
              <a:gd name="T4" fmla="*/ 24 w 128"/>
              <a:gd name="T5" fmla="*/ 44 h 120"/>
              <a:gd name="T6" fmla="*/ 28 w 128"/>
              <a:gd name="T7" fmla="*/ 48 h 120"/>
              <a:gd name="T8" fmla="*/ 100 w 128"/>
              <a:gd name="T9" fmla="*/ 48 h 120"/>
              <a:gd name="T10" fmla="*/ 104 w 128"/>
              <a:gd name="T11" fmla="*/ 44 h 120"/>
              <a:gd name="T12" fmla="*/ 100 w 128"/>
              <a:gd name="T13" fmla="*/ 40 h 120"/>
              <a:gd name="T14" fmla="*/ 72 w 128"/>
              <a:gd name="T15" fmla="*/ 56 h 120"/>
              <a:gd name="T16" fmla="*/ 28 w 128"/>
              <a:gd name="T17" fmla="*/ 56 h 120"/>
              <a:gd name="T18" fmla="*/ 24 w 128"/>
              <a:gd name="T19" fmla="*/ 60 h 120"/>
              <a:gd name="T20" fmla="*/ 28 w 128"/>
              <a:gd name="T21" fmla="*/ 64 h 120"/>
              <a:gd name="T22" fmla="*/ 72 w 128"/>
              <a:gd name="T23" fmla="*/ 64 h 120"/>
              <a:gd name="T24" fmla="*/ 76 w 128"/>
              <a:gd name="T25" fmla="*/ 60 h 120"/>
              <a:gd name="T26" fmla="*/ 72 w 128"/>
              <a:gd name="T27" fmla="*/ 56 h 120"/>
              <a:gd name="T28" fmla="*/ 100 w 128"/>
              <a:gd name="T29" fmla="*/ 24 h 120"/>
              <a:gd name="T30" fmla="*/ 28 w 128"/>
              <a:gd name="T31" fmla="*/ 24 h 120"/>
              <a:gd name="T32" fmla="*/ 24 w 128"/>
              <a:gd name="T33" fmla="*/ 28 h 120"/>
              <a:gd name="T34" fmla="*/ 28 w 128"/>
              <a:gd name="T35" fmla="*/ 32 h 120"/>
              <a:gd name="T36" fmla="*/ 100 w 128"/>
              <a:gd name="T37" fmla="*/ 32 h 120"/>
              <a:gd name="T38" fmla="*/ 104 w 128"/>
              <a:gd name="T39" fmla="*/ 28 h 120"/>
              <a:gd name="T40" fmla="*/ 100 w 128"/>
              <a:gd name="T41" fmla="*/ 24 h 120"/>
              <a:gd name="T42" fmla="*/ 116 w 128"/>
              <a:gd name="T43" fmla="*/ 0 h 120"/>
              <a:gd name="T44" fmla="*/ 12 w 128"/>
              <a:gd name="T45" fmla="*/ 0 h 120"/>
              <a:gd name="T46" fmla="*/ 0 w 128"/>
              <a:gd name="T47" fmla="*/ 12 h 120"/>
              <a:gd name="T48" fmla="*/ 0 w 128"/>
              <a:gd name="T49" fmla="*/ 80 h 120"/>
              <a:gd name="T50" fmla="*/ 12 w 128"/>
              <a:gd name="T51" fmla="*/ 92 h 120"/>
              <a:gd name="T52" fmla="*/ 28 w 128"/>
              <a:gd name="T53" fmla="*/ 92 h 120"/>
              <a:gd name="T54" fmla="*/ 28 w 128"/>
              <a:gd name="T55" fmla="*/ 109 h 120"/>
              <a:gd name="T56" fmla="*/ 44 w 128"/>
              <a:gd name="T57" fmla="*/ 114 h 120"/>
              <a:gd name="T58" fmla="*/ 68 w 128"/>
              <a:gd name="T59" fmla="*/ 92 h 120"/>
              <a:gd name="T60" fmla="*/ 116 w 128"/>
              <a:gd name="T61" fmla="*/ 92 h 120"/>
              <a:gd name="T62" fmla="*/ 128 w 128"/>
              <a:gd name="T63" fmla="*/ 80 h 120"/>
              <a:gd name="T64" fmla="*/ 128 w 128"/>
              <a:gd name="T65" fmla="*/ 12 h 120"/>
              <a:gd name="T66" fmla="*/ 116 w 128"/>
              <a:gd name="T67" fmla="*/ 0 h 120"/>
              <a:gd name="T68" fmla="*/ 120 w 128"/>
              <a:gd name="T69" fmla="*/ 76 h 120"/>
              <a:gd name="T70" fmla="*/ 112 w 128"/>
              <a:gd name="T71" fmla="*/ 84 h 120"/>
              <a:gd name="T72" fmla="*/ 66 w 128"/>
              <a:gd name="T73" fmla="*/ 84 h 120"/>
              <a:gd name="T74" fmla="*/ 39 w 128"/>
              <a:gd name="T75" fmla="*/ 108 h 120"/>
              <a:gd name="T76" fmla="*/ 36 w 128"/>
              <a:gd name="T77" fmla="*/ 92 h 120"/>
              <a:gd name="T78" fmla="*/ 36 w 128"/>
              <a:gd name="T79" fmla="*/ 92 h 120"/>
              <a:gd name="T80" fmla="*/ 36 w 128"/>
              <a:gd name="T81" fmla="*/ 84 h 120"/>
              <a:gd name="T82" fmla="*/ 16 w 128"/>
              <a:gd name="T83" fmla="*/ 84 h 120"/>
              <a:gd name="T84" fmla="*/ 8 w 128"/>
              <a:gd name="T85" fmla="*/ 76 h 120"/>
              <a:gd name="T86" fmla="*/ 8 w 128"/>
              <a:gd name="T87" fmla="*/ 16 h 120"/>
              <a:gd name="T88" fmla="*/ 16 w 128"/>
              <a:gd name="T89" fmla="*/ 8 h 120"/>
              <a:gd name="T90" fmla="*/ 112 w 128"/>
              <a:gd name="T91" fmla="*/ 8 h 120"/>
              <a:gd name="T92" fmla="*/ 120 w 128"/>
              <a:gd name="T93" fmla="*/ 16 h 120"/>
              <a:gd name="T94" fmla="*/ 120 w 128"/>
              <a:gd name="T95" fmla="*/ 7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8" h="120">
                <a:moveTo>
                  <a:pt x="100" y="40"/>
                </a:moveTo>
                <a:cubicBezTo>
                  <a:pt x="28" y="40"/>
                  <a:pt x="28" y="40"/>
                  <a:pt x="28" y="40"/>
                </a:cubicBezTo>
                <a:cubicBezTo>
                  <a:pt x="26" y="40"/>
                  <a:pt x="24" y="42"/>
                  <a:pt x="24" y="44"/>
                </a:cubicBezTo>
                <a:cubicBezTo>
                  <a:pt x="24" y="46"/>
                  <a:pt x="26" y="48"/>
                  <a:pt x="28" y="48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102" y="48"/>
                  <a:pt x="104" y="46"/>
                  <a:pt x="104" y="44"/>
                </a:cubicBezTo>
                <a:cubicBezTo>
                  <a:pt x="104" y="42"/>
                  <a:pt x="102" y="40"/>
                  <a:pt x="100" y="40"/>
                </a:cubicBezTo>
                <a:close/>
                <a:moveTo>
                  <a:pt x="72" y="56"/>
                </a:moveTo>
                <a:cubicBezTo>
                  <a:pt x="28" y="56"/>
                  <a:pt x="28" y="56"/>
                  <a:pt x="28" y="56"/>
                </a:cubicBezTo>
                <a:cubicBezTo>
                  <a:pt x="26" y="56"/>
                  <a:pt x="24" y="58"/>
                  <a:pt x="24" y="60"/>
                </a:cubicBezTo>
                <a:cubicBezTo>
                  <a:pt x="24" y="62"/>
                  <a:pt x="26" y="64"/>
                  <a:pt x="28" y="64"/>
                </a:cubicBezTo>
                <a:cubicBezTo>
                  <a:pt x="72" y="64"/>
                  <a:pt x="72" y="64"/>
                  <a:pt x="72" y="64"/>
                </a:cubicBezTo>
                <a:cubicBezTo>
                  <a:pt x="74" y="64"/>
                  <a:pt x="76" y="62"/>
                  <a:pt x="76" y="60"/>
                </a:cubicBezTo>
                <a:cubicBezTo>
                  <a:pt x="76" y="58"/>
                  <a:pt x="74" y="56"/>
                  <a:pt x="72" y="56"/>
                </a:cubicBezTo>
                <a:close/>
                <a:moveTo>
                  <a:pt x="100" y="24"/>
                </a:moveTo>
                <a:cubicBezTo>
                  <a:pt x="28" y="24"/>
                  <a:pt x="28" y="24"/>
                  <a:pt x="28" y="24"/>
                </a:cubicBezTo>
                <a:cubicBezTo>
                  <a:pt x="26" y="24"/>
                  <a:pt x="24" y="26"/>
                  <a:pt x="24" y="28"/>
                </a:cubicBezTo>
                <a:cubicBezTo>
                  <a:pt x="24" y="30"/>
                  <a:pt x="26" y="32"/>
                  <a:pt x="28" y="32"/>
                </a:cubicBezTo>
                <a:cubicBezTo>
                  <a:pt x="100" y="32"/>
                  <a:pt x="100" y="32"/>
                  <a:pt x="100" y="32"/>
                </a:cubicBezTo>
                <a:cubicBezTo>
                  <a:pt x="102" y="32"/>
                  <a:pt x="104" y="30"/>
                  <a:pt x="104" y="28"/>
                </a:cubicBezTo>
                <a:cubicBezTo>
                  <a:pt x="104" y="26"/>
                  <a:pt x="102" y="24"/>
                  <a:pt x="100" y="24"/>
                </a:cubicBezTo>
                <a:close/>
                <a:moveTo>
                  <a:pt x="11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7"/>
                  <a:pt x="5" y="92"/>
                  <a:pt x="12" y="92"/>
                </a:cubicBezTo>
                <a:cubicBezTo>
                  <a:pt x="28" y="92"/>
                  <a:pt x="28" y="92"/>
                  <a:pt x="28" y="92"/>
                </a:cubicBezTo>
                <a:cubicBezTo>
                  <a:pt x="28" y="109"/>
                  <a:pt x="28" y="109"/>
                  <a:pt x="28" y="109"/>
                </a:cubicBezTo>
                <a:cubicBezTo>
                  <a:pt x="29" y="114"/>
                  <a:pt x="35" y="120"/>
                  <a:pt x="44" y="114"/>
                </a:cubicBezTo>
                <a:cubicBezTo>
                  <a:pt x="68" y="92"/>
                  <a:pt x="68" y="92"/>
                  <a:pt x="68" y="92"/>
                </a:cubicBezTo>
                <a:cubicBezTo>
                  <a:pt x="116" y="92"/>
                  <a:pt x="116" y="92"/>
                  <a:pt x="116" y="92"/>
                </a:cubicBezTo>
                <a:cubicBezTo>
                  <a:pt x="123" y="92"/>
                  <a:pt x="128" y="87"/>
                  <a:pt x="128" y="80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8" y="5"/>
                  <a:pt x="123" y="0"/>
                  <a:pt x="116" y="0"/>
                </a:cubicBezTo>
                <a:close/>
                <a:moveTo>
                  <a:pt x="120" y="76"/>
                </a:moveTo>
                <a:cubicBezTo>
                  <a:pt x="120" y="80"/>
                  <a:pt x="116" y="84"/>
                  <a:pt x="112" y="84"/>
                </a:cubicBezTo>
                <a:cubicBezTo>
                  <a:pt x="66" y="84"/>
                  <a:pt x="66" y="84"/>
                  <a:pt x="66" y="84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5" y="113"/>
                  <a:pt x="36" y="99"/>
                  <a:pt x="36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84"/>
                  <a:pt x="36" y="84"/>
                  <a:pt x="36" y="84"/>
                </a:cubicBezTo>
                <a:cubicBezTo>
                  <a:pt x="16" y="84"/>
                  <a:pt x="16" y="84"/>
                  <a:pt x="16" y="84"/>
                </a:cubicBezTo>
                <a:cubicBezTo>
                  <a:pt x="12" y="84"/>
                  <a:pt x="8" y="80"/>
                  <a:pt x="8" y="7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4" name="Freeform 10"/>
          <p:cNvSpPr>
            <a:spLocks noEditPoints="1"/>
          </p:cNvSpPr>
          <p:nvPr/>
        </p:nvSpPr>
        <p:spPr bwMode="auto">
          <a:xfrm>
            <a:off x="1085443" y="2469223"/>
            <a:ext cx="276704" cy="340819"/>
          </a:xfrm>
          <a:custGeom>
            <a:avLst/>
            <a:gdLst>
              <a:gd name="T0" fmla="*/ 52 w 104"/>
              <a:gd name="T1" fmla="*/ 72 h 128"/>
              <a:gd name="T2" fmla="*/ 36 w 104"/>
              <a:gd name="T3" fmla="*/ 88 h 128"/>
              <a:gd name="T4" fmla="*/ 52 w 104"/>
              <a:gd name="T5" fmla="*/ 104 h 128"/>
              <a:gd name="T6" fmla="*/ 68 w 104"/>
              <a:gd name="T7" fmla="*/ 88 h 128"/>
              <a:gd name="T8" fmla="*/ 52 w 104"/>
              <a:gd name="T9" fmla="*/ 72 h 128"/>
              <a:gd name="T10" fmla="*/ 52 w 104"/>
              <a:gd name="T11" fmla="*/ 96 h 128"/>
              <a:gd name="T12" fmla="*/ 44 w 104"/>
              <a:gd name="T13" fmla="*/ 88 h 128"/>
              <a:gd name="T14" fmla="*/ 52 w 104"/>
              <a:gd name="T15" fmla="*/ 80 h 128"/>
              <a:gd name="T16" fmla="*/ 60 w 104"/>
              <a:gd name="T17" fmla="*/ 88 h 128"/>
              <a:gd name="T18" fmla="*/ 52 w 104"/>
              <a:gd name="T19" fmla="*/ 96 h 128"/>
              <a:gd name="T20" fmla="*/ 92 w 104"/>
              <a:gd name="T21" fmla="*/ 48 h 128"/>
              <a:gd name="T22" fmla="*/ 24 w 104"/>
              <a:gd name="T23" fmla="*/ 48 h 128"/>
              <a:gd name="T24" fmla="*/ 24 w 104"/>
              <a:gd name="T25" fmla="*/ 36 h 128"/>
              <a:gd name="T26" fmla="*/ 52 w 104"/>
              <a:gd name="T27" fmla="*/ 8 h 128"/>
              <a:gd name="T28" fmla="*/ 80 w 104"/>
              <a:gd name="T29" fmla="*/ 32 h 128"/>
              <a:gd name="T30" fmla="*/ 88 w 104"/>
              <a:gd name="T31" fmla="*/ 32 h 128"/>
              <a:gd name="T32" fmla="*/ 52 w 104"/>
              <a:gd name="T33" fmla="*/ 0 h 128"/>
              <a:gd name="T34" fmla="*/ 16 w 104"/>
              <a:gd name="T35" fmla="*/ 36 h 128"/>
              <a:gd name="T36" fmla="*/ 16 w 104"/>
              <a:gd name="T37" fmla="*/ 48 h 128"/>
              <a:gd name="T38" fmla="*/ 12 w 104"/>
              <a:gd name="T39" fmla="*/ 48 h 128"/>
              <a:gd name="T40" fmla="*/ 0 w 104"/>
              <a:gd name="T41" fmla="*/ 60 h 128"/>
              <a:gd name="T42" fmla="*/ 0 w 104"/>
              <a:gd name="T43" fmla="*/ 116 h 128"/>
              <a:gd name="T44" fmla="*/ 12 w 104"/>
              <a:gd name="T45" fmla="*/ 128 h 128"/>
              <a:gd name="T46" fmla="*/ 92 w 104"/>
              <a:gd name="T47" fmla="*/ 128 h 128"/>
              <a:gd name="T48" fmla="*/ 104 w 104"/>
              <a:gd name="T49" fmla="*/ 116 h 128"/>
              <a:gd name="T50" fmla="*/ 104 w 104"/>
              <a:gd name="T51" fmla="*/ 60 h 128"/>
              <a:gd name="T52" fmla="*/ 92 w 104"/>
              <a:gd name="T53" fmla="*/ 48 h 128"/>
              <a:gd name="T54" fmla="*/ 96 w 104"/>
              <a:gd name="T55" fmla="*/ 112 h 128"/>
              <a:gd name="T56" fmla="*/ 88 w 104"/>
              <a:gd name="T57" fmla="*/ 120 h 128"/>
              <a:gd name="T58" fmla="*/ 16 w 104"/>
              <a:gd name="T59" fmla="*/ 120 h 128"/>
              <a:gd name="T60" fmla="*/ 8 w 104"/>
              <a:gd name="T61" fmla="*/ 112 h 128"/>
              <a:gd name="T62" fmla="*/ 8 w 104"/>
              <a:gd name="T63" fmla="*/ 64 h 128"/>
              <a:gd name="T64" fmla="*/ 16 w 104"/>
              <a:gd name="T65" fmla="*/ 56 h 128"/>
              <a:gd name="T66" fmla="*/ 88 w 104"/>
              <a:gd name="T67" fmla="*/ 56 h 128"/>
              <a:gd name="T68" fmla="*/ 96 w 104"/>
              <a:gd name="T69" fmla="*/ 64 h 128"/>
              <a:gd name="T70" fmla="*/ 96 w 104"/>
              <a:gd name="T71" fmla="*/ 11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4" h="128">
                <a:moveTo>
                  <a:pt x="52" y="72"/>
                </a:moveTo>
                <a:cubicBezTo>
                  <a:pt x="43" y="72"/>
                  <a:pt x="36" y="79"/>
                  <a:pt x="36" y="88"/>
                </a:cubicBezTo>
                <a:cubicBezTo>
                  <a:pt x="36" y="97"/>
                  <a:pt x="43" y="104"/>
                  <a:pt x="52" y="104"/>
                </a:cubicBezTo>
                <a:cubicBezTo>
                  <a:pt x="61" y="104"/>
                  <a:pt x="68" y="97"/>
                  <a:pt x="68" y="88"/>
                </a:cubicBezTo>
                <a:cubicBezTo>
                  <a:pt x="68" y="79"/>
                  <a:pt x="61" y="72"/>
                  <a:pt x="52" y="72"/>
                </a:cubicBezTo>
                <a:close/>
                <a:moveTo>
                  <a:pt x="52" y="96"/>
                </a:moveTo>
                <a:cubicBezTo>
                  <a:pt x="48" y="96"/>
                  <a:pt x="44" y="92"/>
                  <a:pt x="44" y="88"/>
                </a:cubicBezTo>
                <a:cubicBezTo>
                  <a:pt x="44" y="84"/>
                  <a:pt x="48" y="80"/>
                  <a:pt x="52" y="80"/>
                </a:cubicBezTo>
                <a:cubicBezTo>
                  <a:pt x="56" y="80"/>
                  <a:pt x="60" y="84"/>
                  <a:pt x="60" y="88"/>
                </a:cubicBezTo>
                <a:cubicBezTo>
                  <a:pt x="60" y="92"/>
                  <a:pt x="56" y="96"/>
                  <a:pt x="52" y="96"/>
                </a:cubicBezTo>
                <a:close/>
                <a:moveTo>
                  <a:pt x="92" y="48"/>
                </a:moveTo>
                <a:cubicBezTo>
                  <a:pt x="24" y="48"/>
                  <a:pt x="24" y="48"/>
                  <a:pt x="24" y="48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21"/>
                  <a:pt x="37" y="8"/>
                  <a:pt x="52" y="8"/>
                </a:cubicBezTo>
                <a:cubicBezTo>
                  <a:pt x="66" y="8"/>
                  <a:pt x="78" y="18"/>
                  <a:pt x="80" y="32"/>
                </a:cubicBezTo>
                <a:cubicBezTo>
                  <a:pt x="88" y="32"/>
                  <a:pt x="88" y="32"/>
                  <a:pt x="88" y="32"/>
                </a:cubicBezTo>
                <a:cubicBezTo>
                  <a:pt x="86" y="14"/>
                  <a:pt x="71" y="0"/>
                  <a:pt x="52" y="0"/>
                </a:cubicBezTo>
                <a:cubicBezTo>
                  <a:pt x="32" y="0"/>
                  <a:pt x="16" y="16"/>
                  <a:pt x="16" y="36"/>
                </a:cubicBezTo>
                <a:cubicBezTo>
                  <a:pt x="16" y="48"/>
                  <a:pt x="16" y="48"/>
                  <a:pt x="16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5" y="48"/>
                  <a:pt x="0" y="53"/>
                  <a:pt x="0" y="60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3"/>
                  <a:pt x="5" y="128"/>
                  <a:pt x="12" y="128"/>
                </a:cubicBezTo>
                <a:cubicBezTo>
                  <a:pt x="92" y="128"/>
                  <a:pt x="92" y="128"/>
                  <a:pt x="92" y="128"/>
                </a:cubicBezTo>
                <a:cubicBezTo>
                  <a:pt x="99" y="128"/>
                  <a:pt x="104" y="123"/>
                  <a:pt x="104" y="116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104" y="53"/>
                  <a:pt x="99" y="48"/>
                  <a:pt x="92" y="48"/>
                </a:cubicBezTo>
                <a:close/>
                <a:moveTo>
                  <a:pt x="96" y="112"/>
                </a:moveTo>
                <a:cubicBezTo>
                  <a:pt x="96" y="116"/>
                  <a:pt x="92" y="120"/>
                  <a:pt x="88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60"/>
                  <a:pt x="12" y="56"/>
                  <a:pt x="16" y="56"/>
                </a:cubicBezTo>
                <a:cubicBezTo>
                  <a:pt x="88" y="56"/>
                  <a:pt x="88" y="56"/>
                  <a:pt x="88" y="56"/>
                </a:cubicBezTo>
                <a:cubicBezTo>
                  <a:pt x="92" y="56"/>
                  <a:pt x="96" y="60"/>
                  <a:pt x="96" y="64"/>
                </a:cubicBezTo>
                <a:lnTo>
                  <a:pt x="96" y="1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5" name="Freeform 11"/>
          <p:cNvSpPr>
            <a:spLocks noEditPoints="1"/>
          </p:cNvSpPr>
          <p:nvPr/>
        </p:nvSpPr>
        <p:spPr bwMode="auto">
          <a:xfrm>
            <a:off x="4162530" y="2469223"/>
            <a:ext cx="339693" cy="340818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64 w 128"/>
              <a:gd name="T11" fmla="*/ 120 h 128"/>
              <a:gd name="T12" fmla="*/ 8 w 128"/>
              <a:gd name="T13" fmla="*/ 64 h 128"/>
              <a:gd name="T14" fmla="*/ 64 w 128"/>
              <a:gd name="T15" fmla="*/ 8 h 128"/>
              <a:gd name="T16" fmla="*/ 120 w 128"/>
              <a:gd name="T17" fmla="*/ 64 h 128"/>
              <a:gd name="T18" fmla="*/ 64 w 128"/>
              <a:gd name="T19" fmla="*/ 120 h 128"/>
              <a:gd name="T20" fmla="*/ 85 w 128"/>
              <a:gd name="T21" fmla="*/ 49 h 128"/>
              <a:gd name="T22" fmla="*/ 60 w 128"/>
              <a:gd name="T23" fmla="*/ 75 h 128"/>
              <a:gd name="T24" fmla="*/ 47 w 128"/>
              <a:gd name="T25" fmla="*/ 61 h 128"/>
              <a:gd name="T26" fmla="*/ 41 w 128"/>
              <a:gd name="T27" fmla="*/ 61 h 128"/>
              <a:gd name="T28" fmla="*/ 41 w 128"/>
              <a:gd name="T29" fmla="*/ 67 h 128"/>
              <a:gd name="T30" fmla="*/ 57 w 128"/>
              <a:gd name="T31" fmla="*/ 82 h 128"/>
              <a:gd name="T32" fmla="*/ 57 w 128"/>
              <a:gd name="T33" fmla="*/ 83 h 128"/>
              <a:gd name="T34" fmla="*/ 60 w 128"/>
              <a:gd name="T35" fmla="*/ 84 h 128"/>
              <a:gd name="T36" fmla="*/ 63 w 128"/>
              <a:gd name="T37" fmla="*/ 83 h 128"/>
              <a:gd name="T38" fmla="*/ 63 w 128"/>
              <a:gd name="T39" fmla="*/ 82 h 128"/>
              <a:gd name="T40" fmla="*/ 91 w 128"/>
              <a:gd name="T41" fmla="*/ 55 h 128"/>
              <a:gd name="T42" fmla="*/ 91 w 128"/>
              <a:gd name="T43" fmla="*/ 49 h 128"/>
              <a:gd name="T44" fmla="*/ 85 w 128"/>
              <a:gd name="T45" fmla="*/ 4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64" y="120"/>
                </a:moveTo>
                <a:cubicBezTo>
                  <a:pt x="33" y="120"/>
                  <a:pt x="8" y="95"/>
                  <a:pt x="8" y="64"/>
                </a:cubicBezTo>
                <a:cubicBezTo>
                  <a:pt x="8" y="33"/>
                  <a:pt x="33" y="8"/>
                  <a:pt x="64" y="8"/>
                </a:cubicBezTo>
                <a:cubicBezTo>
                  <a:pt x="95" y="8"/>
                  <a:pt x="120" y="33"/>
                  <a:pt x="120" y="64"/>
                </a:cubicBezTo>
                <a:cubicBezTo>
                  <a:pt x="120" y="95"/>
                  <a:pt x="95" y="120"/>
                  <a:pt x="64" y="120"/>
                </a:cubicBezTo>
                <a:close/>
                <a:moveTo>
                  <a:pt x="85" y="49"/>
                </a:moveTo>
                <a:cubicBezTo>
                  <a:pt x="60" y="75"/>
                  <a:pt x="60" y="75"/>
                  <a:pt x="60" y="75"/>
                </a:cubicBezTo>
                <a:cubicBezTo>
                  <a:pt x="47" y="61"/>
                  <a:pt x="47" y="61"/>
                  <a:pt x="47" y="61"/>
                </a:cubicBezTo>
                <a:cubicBezTo>
                  <a:pt x="45" y="60"/>
                  <a:pt x="43" y="60"/>
                  <a:pt x="41" y="61"/>
                </a:cubicBezTo>
                <a:cubicBezTo>
                  <a:pt x="40" y="63"/>
                  <a:pt x="40" y="65"/>
                  <a:pt x="41" y="67"/>
                </a:cubicBezTo>
                <a:cubicBezTo>
                  <a:pt x="57" y="82"/>
                  <a:pt x="57" y="82"/>
                  <a:pt x="57" y="82"/>
                </a:cubicBezTo>
                <a:cubicBezTo>
                  <a:pt x="57" y="82"/>
                  <a:pt x="57" y="83"/>
                  <a:pt x="57" y="83"/>
                </a:cubicBezTo>
                <a:cubicBezTo>
                  <a:pt x="58" y="84"/>
                  <a:pt x="59" y="84"/>
                  <a:pt x="60" y="84"/>
                </a:cubicBezTo>
                <a:cubicBezTo>
                  <a:pt x="61" y="84"/>
                  <a:pt x="62" y="84"/>
                  <a:pt x="63" y="83"/>
                </a:cubicBezTo>
                <a:cubicBezTo>
                  <a:pt x="63" y="83"/>
                  <a:pt x="63" y="82"/>
                  <a:pt x="63" y="82"/>
                </a:cubicBezTo>
                <a:cubicBezTo>
                  <a:pt x="91" y="55"/>
                  <a:pt x="91" y="55"/>
                  <a:pt x="91" y="55"/>
                </a:cubicBezTo>
                <a:cubicBezTo>
                  <a:pt x="92" y="53"/>
                  <a:pt x="92" y="51"/>
                  <a:pt x="91" y="49"/>
                </a:cubicBezTo>
                <a:cubicBezTo>
                  <a:pt x="89" y="48"/>
                  <a:pt x="87" y="48"/>
                  <a:pt x="85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6" name="TextBox 17"/>
          <p:cNvSpPr txBox="1"/>
          <p:nvPr/>
        </p:nvSpPr>
        <p:spPr>
          <a:xfrm>
            <a:off x="1666288" y="2241197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</a:t>
            </a:r>
            <a:r>
              <a:rPr lang="zh-CN" altLang="en-US" sz="1600" b="1" dirty="0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题</a:t>
            </a:r>
          </a:p>
        </p:txBody>
      </p:sp>
      <p:sp>
        <p:nvSpPr>
          <p:cNvPr id="67" name="TextBox 18"/>
          <p:cNvSpPr txBox="1"/>
          <p:nvPr/>
        </p:nvSpPr>
        <p:spPr>
          <a:xfrm>
            <a:off x="1666288" y="2579751"/>
            <a:ext cx="20510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68" name="TextBox 17"/>
          <p:cNvSpPr txBox="1"/>
          <p:nvPr/>
        </p:nvSpPr>
        <p:spPr>
          <a:xfrm>
            <a:off x="3240525" y="4674831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</a:t>
            </a:r>
            <a:r>
              <a:rPr lang="zh-CN" altLang="en-US" sz="1600" b="1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题</a:t>
            </a:r>
          </a:p>
        </p:txBody>
      </p:sp>
      <p:sp>
        <p:nvSpPr>
          <p:cNvPr id="69" name="TextBox 18"/>
          <p:cNvSpPr txBox="1"/>
          <p:nvPr/>
        </p:nvSpPr>
        <p:spPr>
          <a:xfrm>
            <a:off x="3240525" y="5013385"/>
            <a:ext cx="20510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70" name="TextBox 17"/>
          <p:cNvSpPr txBox="1"/>
          <p:nvPr/>
        </p:nvSpPr>
        <p:spPr>
          <a:xfrm>
            <a:off x="4820457" y="2241197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</a:t>
            </a:r>
            <a:r>
              <a:rPr lang="zh-CN" altLang="en-US" sz="1600" b="1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题</a:t>
            </a:r>
          </a:p>
        </p:txBody>
      </p:sp>
      <p:sp>
        <p:nvSpPr>
          <p:cNvPr id="71" name="TextBox 18"/>
          <p:cNvSpPr txBox="1"/>
          <p:nvPr/>
        </p:nvSpPr>
        <p:spPr>
          <a:xfrm>
            <a:off x="4820457" y="2579751"/>
            <a:ext cx="20510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72" name="TextBox 17"/>
          <p:cNvSpPr txBox="1"/>
          <p:nvPr/>
        </p:nvSpPr>
        <p:spPr>
          <a:xfrm>
            <a:off x="6391796" y="4674831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</a:t>
            </a:r>
            <a:r>
              <a:rPr lang="zh-CN" altLang="en-US" sz="1600" b="1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题</a:t>
            </a:r>
          </a:p>
        </p:txBody>
      </p:sp>
      <p:sp>
        <p:nvSpPr>
          <p:cNvPr id="73" name="TextBox 18"/>
          <p:cNvSpPr txBox="1"/>
          <p:nvPr/>
        </p:nvSpPr>
        <p:spPr>
          <a:xfrm>
            <a:off x="6391796" y="5013385"/>
            <a:ext cx="20510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74" name="TextBox 17"/>
          <p:cNvSpPr txBox="1"/>
          <p:nvPr/>
        </p:nvSpPr>
        <p:spPr>
          <a:xfrm>
            <a:off x="7925648" y="2241197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</a:t>
            </a:r>
            <a:r>
              <a:rPr lang="zh-CN" altLang="en-US" sz="1600" b="1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题</a:t>
            </a:r>
          </a:p>
        </p:txBody>
      </p:sp>
      <p:sp>
        <p:nvSpPr>
          <p:cNvPr id="75" name="TextBox 18"/>
          <p:cNvSpPr txBox="1"/>
          <p:nvPr/>
        </p:nvSpPr>
        <p:spPr>
          <a:xfrm>
            <a:off x="7925648" y="2579751"/>
            <a:ext cx="20510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77" name="TextBox 17"/>
          <p:cNvSpPr txBox="1"/>
          <p:nvPr/>
        </p:nvSpPr>
        <p:spPr>
          <a:xfrm>
            <a:off x="9501018" y="4674831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</a:t>
            </a:r>
            <a:r>
              <a:rPr lang="zh-CN" altLang="en-US" sz="1600" b="1" dirty="0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题</a:t>
            </a:r>
          </a:p>
        </p:txBody>
      </p:sp>
      <p:sp>
        <p:nvSpPr>
          <p:cNvPr id="78" name="TextBox 18"/>
          <p:cNvSpPr txBox="1"/>
          <p:nvPr/>
        </p:nvSpPr>
        <p:spPr>
          <a:xfrm>
            <a:off x="9501018" y="5013385"/>
            <a:ext cx="20510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</p:spTree>
    <p:extLst>
      <p:ext uri="{BB962C8B-B14F-4D97-AF65-F5344CB8AC3E}">
        <p14:creationId xmlns:p14="http://schemas.microsoft.com/office/powerpoint/2010/main" val="563061103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15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15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65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15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6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15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02310" y="1112843"/>
            <a:ext cx="7281128" cy="5019753"/>
            <a:chOff x="2494806" y="1214742"/>
            <a:chExt cx="7281128" cy="5019753"/>
          </a:xfrm>
        </p:grpSpPr>
        <p:sp>
          <p:nvSpPr>
            <p:cNvPr id="3" name="Freeform 263"/>
            <p:cNvSpPr>
              <a:spLocks noEditPoints="1"/>
            </p:cNvSpPr>
            <p:nvPr/>
          </p:nvSpPr>
          <p:spPr bwMode="auto">
            <a:xfrm>
              <a:off x="4292309" y="1888460"/>
              <a:ext cx="3633661" cy="3672317"/>
            </a:xfrm>
            <a:custGeom>
              <a:avLst/>
              <a:gdLst>
                <a:gd name="T0" fmla="*/ 962 w 1007"/>
                <a:gd name="T1" fmla="*/ 539 h 1017"/>
                <a:gd name="T2" fmla="*/ 793 w 1007"/>
                <a:gd name="T3" fmla="*/ 931 h 1017"/>
                <a:gd name="T4" fmla="*/ 695 w 1007"/>
                <a:gd name="T5" fmla="*/ 436 h 1017"/>
                <a:gd name="T6" fmla="*/ 885 w 1007"/>
                <a:gd name="T7" fmla="*/ 424 h 1017"/>
                <a:gd name="T8" fmla="*/ 864 w 1007"/>
                <a:gd name="T9" fmla="*/ 412 h 1017"/>
                <a:gd name="T10" fmla="*/ 779 w 1007"/>
                <a:gd name="T11" fmla="*/ 390 h 1017"/>
                <a:gd name="T12" fmla="*/ 802 w 1007"/>
                <a:gd name="T13" fmla="*/ 255 h 1017"/>
                <a:gd name="T14" fmla="*/ 855 w 1007"/>
                <a:gd name="T15" fmla="*/ 135 h 1017"/>
                <a:gd name="T16" fmla="*/ 770 w 1007"/>
                <a:gd name="T17" fmla="*/ 136 h 1017"/>
                <a:gd name="T18" fmla="*/ 695 w 1007"/>
                <a:gd name="T19" fmla="*/ 34 h 1017"/>
                <a:gd name="T20" fmla="*/ 962 w 1007"/>
                <a:gd name="T21" fmla="*/ 539 h 1017"/>
                <a:gd name="T22" fmla="*/ 693 w 1007"/>
                <a:gd name="T23" fmla="*/ 407 h 1017"/>
                <a:gd name="T24" fmla="*/ 695 w 1007"/>
                <a:gd name="T25" fmla="*/ 280 h 1017"/>
                <a:gd name="T26" fmla="*/ 686 w 1007"/>
                <a:gd name="T27" fmla="*/ 986 h 1017"/>
                <a:gd name="T28" fmla="*/ 677 w 1007"/>
                <a:gd name="T29" fmla="*/ 417 h 1017"/>
                <a:gd name="T30" fmla="*/ 683 w 1007"/>
                <a:gd name="T31" fmla="*/ 246 h 1017"/>
                <a:gd name="T32" fmla="*/ 671 w 1007"/>
                <a:gd name="T33" fmla="*/ 301 h 1017"/>
                <a:gd name="T34" fmla="*/ 621 w 1007"/>
                <a:gd name="T35" fmla="*/ 1005 h 1017"/>
                <a:gd name="T36" fmla="*/ 649 w 1007"/>
                <a:gd name="T37" fmla="*/ 376 h 1017"/>
                <a:gd name="T38" fmla="*/ 621 w 1007"/>
                <a:gd name="T39" fmla="*/ 12 h 1017"/>
                <a:gd name="T40" fmla="*/ 621 w 1007"/>
                <a:gd name="T41" fmla="*/ 373 h 1017"/>
                <a:gd name="T42" fmla="*/ 606 w 1007"/>
                <a:gd name="T43" fmla="*/ 479 h 1017"/>
                <a:gd name="T44" fmla="*/ 621 w 1007"/>
                <a:gd name="T45" fmla="*/ 255 h 1017"/>
                <a:gd name="T46" fmla="*/ 562 w 1007"/>
                <a:gd name="T47" fmla="*/ 164 h 1017"/>
                <a:gd name="T48" fmla="*/ 553 w 1007"/>
                <a:gd name="T49" fmla="*/ 1015 h 1017"/>
                <a:gd name="T50" fmla="*/ 560 w 1007"/>
                <a:gd name="T51" fmla="*/ 462 h 1017"/>
                <a:gd name="T52" fmla="*/ 553 w 1007"/>
                <a:gd name="T53" fmla="*/ 2 h 1017"/>
                <a:gd name="T54" fmla="*/ 553 w 1007"/>
                <a:gd name="T55" fmla="*/ 608 h 1017"/>
                <a:gd name="T56" fmla="*/ 538 w 1007"/>
                <a:gd name="T57" fmla="*/ 171 h 1017"/>
                <a:gd name="T58" fmla="*/ 553 w 1007"/>
                <a:gd name="T59" fmla="*/ 2 h 1017"/>
                <a:gd name="T60" fmla="*/ 321 w 1007"/>
                <a:gd name="T61" fmla="*/ 941 h 1017"/>
                <a:gd name="T62" fmla="*/ 537 w 1007"/>
                <a:gd name="T63" fmla="*/ 468 h 1017"/>
                <a:gd name="T64" fmla="*/ 497 w 1007"/>
                <a:gd name="T65" fmla="*/ 28 h 1017"/>
                <a:gd name="T66" fmla="*/ 305 w 1007"/>
                <a:gd name="T67" fmla="*/ 85 h 1017"/>
                <a:gd name="T68" fmla="*/ 267 w 1007"/>
                <a:gd name="T69" fmla="*/ 679 h 1017"/>
                <a:gd name="T70" fmla="*/ 256 w 1007"/>
                <a:gd name="T71" fmla="*/ 67 h 1017"/>
                <a:gd name="T72" fmla="*/ 213 w 1007"/>
                <a:gd name="T73" fmla="*/ 314 h 1017"/>
                <a:gd name="T74" fmla="*/ 213 w 1007"/>
                <a:gd name="T75" fmla="*/ 354 h 1017"/>
                <a:gd name="T76" fmla="*/ 197 w 1007"/>
                <a:gd name="T77" fmla="*/ 376 h 1017"/>
                <a:gd name="T78" fmla="*/ 213 w 1007"/>
                <a:gd name="T79" fmla="*/ 95 h 1017"/>
                <a:gd name="T80" fmla="*/ 213 w 1007"/>
                <a:gd name="T81" fmla="*/ 138 h 1017"/>
                <a:gd name="T82" fmla="*/ 195 w 1007"/>
                <a:gd name="T83" fmla="*/ 364 h 1017"/>
                <a:gd name="T84" fmla="*/ 153 w 1007"/>
                <a:gd name="T85" fmla="*/ 648 h 1017"/>
                <a:gd name="T86" fmla="*/ 197 w 1007"/>
                <a:gd name="T87" fmla="*/ 180 h 1017"/>
                <a:gd name="T88" fmla="*/ 176 w 1007"/>
                <a:gd name="T89" fmla="*/ 317 h 1017"/>
                <a:gd name="T90" fmla="*/ 153 w 1007"/>
                <a:gd name="T91" fmla="*/ 391 h 1017"/>
                <a:gd name="T92" fmla="*/ 116 w 1007"/>
                <a:gd name="T93" fmla="*/ 574 h 1017"/>
                <a:gd name="T94" fmla="*/ 103 w 1007"/>
                <a:gd name="T95" fmla="*/ 815 h 1017"/>
                <a:gd name="T96" fmla="*/ 103 w 1007"/>
                <a:gd name="T97" fmla="*/ 241 h 1017"/>
                <a:gd name="T98" fmla="*/ 102 w 1007"/>
                <a:gd name="T99" fmla="*/ 527 h 1017"/>
                <a:gd name="T100" fmla="*/ 79 w 1007"/>
                <a:gd name="T101" fmla="*/ 653 h 1017"/>
                <a:gd name="T102" fmla="*/ 103 w 1007"/>
                <a:gd name="T103" fmla="*/ 241 h 1017"/>
                <a:gd name="T104" fmla="*/ 103 w 1007"/>
                <a:gd name="T105" fmla="*/ 814 h 1017"/>
                <a:gd name="T106" fmla="*/ 79 w 1007"/>
                <a:gd name="T107" fmla="*/ 522 h 1017"/>
                <a:gd name="T108" fmla="*/ 79 w 1007"/>
                <a:gd name="T109" fmla="*/ 236 h 1017"/>
                <a:gd name="T110" fmla="*/ 0 w 1007"/>
                <a:gd name="T111" fmla="*/ 508 h 1017"/>
                <a:gd name="T112" fmla="*/ 0 w 1007"/>
                <a:gd name="T113" fmla="*/ 499 h 1017"/>
                <a:gd name="T114" fmla="*/ 31 w 1007"/>
                <a:gd name="T115" fmla="*/ 629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7" h="1017">
                  <a:moveTo>
                    <a:pt x="962" y="391"/>
                  </a:moveTo>
                  <a:cubicBezTo>
                    <a:pt x="969" y="393"/>
                    <a:pt x="976" y="394"/>
                    <a:pt x="983" y="394"/>
                  </a:cubicBezTo>
                  <a:cubicBezTo>
                    <a:pt x="997" y="393"/>
                    <a:pt x="992" y="379"/>
                    <a:pt x="978" y="372"/>
                  </a:cubicBezTo>
                  <a:cubicBezTo>
                    <a:pt x="963" y="364"/>
                    <a:pt x="961" y="352"/>
                    <a:pt x="967" y="345"/>
                  </a:cubicBezTo>
                  <a:cubicBezTo>
                    <a:pt x="973" y="340"/>
                    <a:pt x="971" y="334"/>
                    <a:pt x="962" y="337"/>
                  </a:cubicBezTo>
                  <a:cubicBezTo>
                    <a:pt x="962" y="391"/>
                    <a:pt x="962" y="391"/>
                    <a:pt x="962" y="391"/>
                  </a:cubicBezTo>
                  <a:close/>
                  <a:moveTo>
                    <a:pt x="962" y="578"/>
                  </a:moveTo>
                  <a:cubicBezTo>
                    <a:pt x="962" y="539"/>
                    <a:pt x="962" y="539"/>
                    <a:pt x="962" y="539"/>
                  </a:cubicBezTo>
                  <a:cubicBezTo>
                    <a:pt x="962" y="539"/>
                    <a:pt x="962" y="539"/>
                    <a:pt x="962" y="539"/>
                  </a:cubicBezTo>
                  <a:cubicBezTo>
                    <a:pt x="971" y="562"/>
                    <a:pt x="994" y="590"/>
                    <a:pt x="1007" y="616"/>
                  </a:cubicBezTo>
                  <a:cubicBezTo>
                    <a:pt x="1005" y="622"/>
                    <a:pt x="1004" y="629"/>
                    <a:pt x="1002" y="635"/>
                  </a:cubicBezTo>
                  <a:cubicBezTo>
                    <a:pt x="998" y="632"/>
                    <a:pt x="994" y="629"/>
                    <a:pt x="991" y="625"/>
                  </a:cubicBezTo>
                  <a:cubicBezTo>
                    <a:pt x="979" y="613"/>
                    <a:pt x="970" y="594"/>
                    <a:pt x="962" y="578"/>
                  </a:cubicBezTo>
                  <a:close/>
                  <a:moveTo>
                    <a:pt x="695" y="983"/>
                  </a:moveTo>
                  <a:cubicBezTo>
                    <a:pt x="696" y="982"/>
                    <a:pt x="696" y="982"/>
                    <a:pt x="696" y="982"/>
                  </a:cubicBezTo>
                  <a:cubicBezTo>
                    <a:pt x="711" y="976"/>
                    <a:pt x="726" y="969"/>
                    <a:pt x="741" y="962"/>
                  </a:cubicBezTo>
                  <a:cubicBezTo>
                    <a:pt x="748" y="958"/>
                    <a:pt x="755" y="954"/>
                    <a:pt x="762" y="950"/>
                  </a:cubicBezTo>
                  <a:cubicBezTo>
                    <a:pt x="773" y="944"/>
                    <a:pt x="783" y="937"/>
                    <a:pt x="793" y="931"/>
                  </a:cubicBezTo>
                  <a:cubicBezTo>
                    <a:pt x="790" y="919"/>
                    <a:pt x="792" y="909"/>
                    <a:pt x="784" y="897"/>
                  </a:cubicBezTo>
                  <a:cubicBezTo>
                    <a:pt x="772" y="880"/>
                    <a:pt x="761" y="850"/>
                    <a:pt x="772" y="835"/>
                  </a:cubicBezTo>
                  <a:cubicBezTo>
                    <a:pt x="784" y="819"/>
                    <a:pt x="789" y="807"/>
                    <a:pt x="779" y="803"/>
                  </a:cubicBezTo>
                  <a:cubicBezTo>
                    <a:pt x="768" y="799"/>
                    <a:pt x="784" y="781"/>
                    <a:pt x="770" y="772"/>
                  </a:cubicBezTo>
                  <a:cubicBezTo>
                    <a:pt x="755" y="763"/>
                    <a:pt x="746" y="738"/>
                    <a:pt x="751" y="726"/>
                  </a:cubicBezTo>
                  <a:cubicBezTo>
                    <a:pt x="757" y="714"/>
                    <a:pt x="758" y="695"/>
                    <a:pt x="741" y="695"/>
                  </a:cubicBezTo>
                  <a:cubicBezTo>
                    <a:pt x="728" y="695"/>
                    <a:pt x="710" y="687"/>
                    <a:pt x="695" y="686"/>
                  </a:cubicBezTo>
                  <a:cubicBezTo>
                    <a:pt x="695" y="983"/>
                    <a:pt x="695" y="983"/>
                    <a:pt x="695" y="983"/>
                  </a:cubicBezTo>
                  <a:close/>
                  <a:moveTo>
                    <a:pt x="695" y="436"/>
                  </a:moveTo>
                  <a:cubicBezTo>
                    <a:pt x="702" y="433"/>
                    <a:pt x="710" y="430"/>
                    <a:pt x="723" y="430"/>
                  </a:cubicBezTo>
                  <a:cubicBezTo>
                    <a:pt x="747" y="430"/>
                    <a:pt x="766" y="421"/>
                    <a:pt x="763" y="441"/>
                  </a:cubicBezTo>
                  <a:cubicBezTo>
                    <a:pt x="761" y="461"/>
                    <a:pt x="785" y="464"/>
                    <a:pt x="798" y="472"/>
                  </a:cubicBezTo>
                  <a:cubicBezTo>
                    <a:pt x="812" y="480"/>
                    <a:pt x="830" y="491"/>
                    <a:pt x="835" y="479"/>
                  </a:cubicBezTo>
                  <a:cubicBezTo>
                    <a:pt x="840" y="467"/>
                    <a:pt x="857" y="471"/>
                    <a:pt x="872" y="474"/>
                  </a:cubicBezTo>
                  <a:cubicBezTo>
                    <a:pt x="886" y="476"/>
                    <a:pt x="911" y="481"/>
                    <a:pt x="924" y="480"/>
                  </a:cubicBezTo>
                  <a:cubicBezTo>
                    <a:pt x="937" y="479"/>
                    <a:pt x="950" y="467"/>
                    <a:pt x="951" y="455"/>
                  </a:cubicBezTo>
                  <a:cubicBezTo>
                    <a:pt x="953" y="444"/>
                    <a:pt x="934" y="441"/>
                    <a:pt x="912" y="441"/>
                  </a:cubicBezTo>
                  <a:cubicBezTo>
                    <a:pt x="890" y="441"/>
                    <a:pt x="881" y="437"/>
                    <a:pt x="885" y="424"/>
                  </a:cubicBezTo>
                  <a:cubicBezTo>
                    <a:pt x="889" y="411"/>
                    <a:pt x="895" y="399"/>
                    <a:pt x="907" y="394"/>
                  </a:cubicBezTo>
                  <a:cubicBezTo>
                    <a:pt x="919" y="389"/>
                    <a:pt x="929" y="386"/>
                    <a:pt x="941" y="386"/>
                  </a:cubicBezTo>
                  <a:cubicBezTo>
                    <a:pt x="947" y="386"/>
                    <a:pt x="954" y="388"/>
                    <a:pt x="962" y="391"/>
                  </a:cubicBezTo>
                  <a:cubicBezTo>
                    <a:pt x="962" y="337"/>
                    <a:pt x="962" y="337"/>
                    <a:pt x="962" y="337"/>
                  </a:cubicBezTo>
                  <a:cubicBezTo>
                    <a:pt x="961" y="338"/>
                    <a:pt x="959" y="338"/>
                    <a:pt x="958" y="339"/>
                  </a:cubicBezTo>
                  <a:cubicBezTo>
                    <a:pt x="946" y="345"/>
                    <a:pt x="929" y="362"/>
                    <a:pt x="925" y="352"/>
                  </a:cubicBezTo>
                  <a:cubicBezTo>
                    <a:pt x="921" y="342"/>
                    <a:pt x="893" y="351"/>
                    <a:pt x="893" y="366"/>
                  </a:cubicBezTo>
                  <a:cubicBezTo>
                    <a:pt x="893" y="382"/>
                    <a:pt x="897" y="385"/>
                    <a:pt x="891" y="395"/>
                  </a:cubicBezTo>
                  <a:cubicBezTo>
                    <a:pt x="886" y="406"/>
                    <a:pt x="874" y="413"/>
                    <a:pt x="864" y="412"/>
                  </a:cubicBezTo>
                  <a:cubicBezTo>
                    <a:pt x="853" y="411"/>
                    <a:pt x="865" y="430"/>
                    <a:pt x="855" y="436"/>
                  </a:cubicBezTo>
                  <a:cubicBezTo>
                    <a:pt x="844" y="441"/>
                    <a:pt x="839" y="428"/>
                    <a:pt x="832" y="415"/>
                  </a:cubicBezTo>
                  <a:cubicBezTo>
                    <a:pt x="826" y="402"/>
                    <a:pt x="821" y="394"/>
                    <a:pt x="814" y="386"/>
                  </a:cubicBezTo>
                  <a:cubicBezTo>
                    <a:pt x="808" y="378"/>
                    <a:pt x="804" y="374"/>
                    <a:pt x="795" y="366"/>
                  </a:cubicBezTo>
                  <a:cubicBezTo>
                    <a:pt x="785" y="359"/>
                    <a:pt x="778" y="364"/>
                    <a:pt x="787" y="373"/>
                  </a:cubicBezTo>
                  <a:cubicBezTo>
                    <a:pt x="796" y="382"/>
                    <a:pt x="798" y="386"/>
                    <a:pt x="809" y="386"/>
                  </a:cubicBezTo>
                  <a:cubicBezTo>
                    <a:pt x="819" y="386"/>
                    <a:pt x="814" y="404"/>
                    <a:pt x="812" y="412"/>
                  </a:cubicBezTo>
                  <a:cubicBezTo>
                    <a:pt x="809" y="420"/>
                    <a:pt x="795" y="445"/>
                    <a:pt x="795" y="427"/>
                  </a:cubicBezTo>
                  <a:cubicBezTo>
                    <a:pt x="795" y="408"/>
                    <a:pt x="793" y="395"/>
                    <a:pt x="779" y="390"/>
                  </a:cubicBezTo>
                  <a:cubicBezTo>
                    <a:pt x="764" y="385"/>
                    <a:pt x="762" y="370"/>
                    <a:pt x="741" y="370"/>
                  </a:cubicBezTo>
                  <a:cubicBezTo>
                    <a:pt x="720" y="370"/>
                    <a:pt x="695" y="365"/>
                    <a:pt x="699" y="379"/>
                  </a:cubicBezTo>
                  <a:cubicBezTo>
                    <a:pt x="703" y="393"/>
                    <a:pt x="701" y="405"/>
                    <a:pt x="695" y="407"/>
                  </a:cubicBezTo>
                  <a:cubicBezTo>
                    <a:pt x="695" y="436"/>
                    <a:pt x="695" y="436"/>
                    <a:pt x="695" y="436"/>
                  </a:cubicBezTo>
                  <a:close/>
                  <a:moveTo>
                    <a:pt x="695" y="302"/>
                  </a:moveTo>
                  <a:cubicBezTo>
                    <a:pt x="708" y="297"/>
                    <a:pt x="721" y="287"/>
                    <a:pt x="729" y="279"/>
                  </a:cubicBezTo>
                  <a:cubicBezTo>
                    <a:pt x="738" y="270"/>
                    <a:pt x="736" y="250"/>
                    <a:pt x="746" y="250"/>
                  </a:cubicBezTo>
                  <a:cubicBezTo>
                    <a:pt x="757" y="250"/>
                    <a:pt x="750" y="262"/>
                    <a:pt x="767" y="262"/>
                  </a:cubicBezTo>
                  <a:cubicBezTo>
                    <a:pt x="784" y="262"/>
                    <a:pt x="788" y="255"/>
                    <a:pt x="802" y="255"/>
                  </a:cubicBezTo>
                  <a:cubicBezTo>
                    <a:pt x="817" y="255"/>
                    <a:pt x="827" y="267"/>
                    <a:pt x="838" y="258"/>
                  </a:cubicBezTo>
                  <a:cubicBezTo>
                    <a:pt x="848" y="249"/>
                    <a:pt x="830" y="233"/>
                    <a:pt x="846" y="233"/>
                  </a:cubicBezTo>
                  <a:cubicBezTo>
                    <a:pt x="861" y="233"/>
                    <a:pt x="874" y="234"/>
                    <a:pt x="863" y="223"/>
                  </a:cubicBezTo>
                  <a:cubicBezTo>
                    <a:pt x="851" y="211"/>
                    <a:pt x="866" y="217"/>
                    <a:pt x="880" y="211"/>
                  </a:cubicBezTo>
                  <a:cubicBezTo>
                    <a:pt x="893" y="204"/>
                    <a:pt x="891" y="194"/>
                    <a:pt x="876" y="196"/>
                  </a:cubicBezTo>
                  <a:cubicBezTo>
                    <a:pt x="860" y="199"/>
                    <a:pt x="847" y="208"/>
                    <a:pt x="840" y="192"/>
                  </a:cubicBezTo>
                  <a:cubicBezTo>
                    <a:pt x="834" y="177"/>
                    <a:pt x="853" y="158"/>
                    <a:pt x="864" y="147"/>
                  </a:cubicBezTo>
                  <a:cubicBezTo>
                    <a:pt x="864" y="146"/>
                    <a:pt x="865" y="146"/>
                    <a:pt x="865" y="145"/>
                  </a:cubicBezTo>
                  <a:cubicBezTo>
                    <a:pt x="862" y="142"/>
                    <a:pt x="859" y="139"/>
                    <a:pt x="855" y="135"/>
                  </a:cubicBezTo>
                  <a:cubicBezTo>
                    <a:pt x="850" y="136"/>
                    <a:pt x="845" y="138"/>
                    <a:pt x="843" y="144"/>
                  </a:cubicBezTo>
                  <a:cubicBezTo>
                    <a:pt x="839" y="158"/>
                    <a:pt x="823" y="165"/>
                    <a:pt x="818" y="179"/>
                  </a:cubicBezTo>
                  <a:cubicBezTo>
                    <a:pt x="813" y="194"/>
                    <a:pt x="832" y="207"/>
                    <a:pt x="822" y="217"/>
                  </a:cubicBezTo>
                  <a:cubicBezTo>
                    <a:pt x="812" y="228"/>
                    <a:pt x="808" y="240"/>
                    <a:pt x="798" y="240"/>
                  </a:cubicBezTo>
                  <a:cubicBezTo>
                    <a:pt x="789" y="240"/>
                    <a:pt x="781" y="259"/>
                    <a:pt x="778" y="246"/>
                  </a:cubicBezTo>
                  <a:cubicBezTo>
                    <a:pt x="774" y="233"/>
                    <a:pt x="766" y="219"/>
                    <a:pt x="757" y="225"/>
                  </a:cubicBezTo>
                  <a:cubicBezTo>
                    <a:pt x="747" y="232"/>
                    <a:pt x="749" y="254"/>
                    <a:pt x="737" y="236"/>
                  </a:cubicBezTo>
                  <a:cubicBezTo>
                    <a:pt x="725" y="217"/>
                    <a:pt x="715" y="191"/>
                    <a:pt x="728" y="177"/>
                  </a:cubicBezTo>
                  <a:cubicBezTo>
                    <a:pt x="741" y="162"/>
                    <a:pt x="759" y="151"/>
                    <a:pt x="770" y="136"/>
                  </a:cubicBezTo>
                  <a:cubicBezTo>
                    <a:pt x="777" y="126"/>
                    <a:pt x="791" y="107"/>
                    <a:pt x="805" y="95"/>
                  </a:cubicBezTo>
                  <a:cubicBezTo>
                    <a:pt x="791" y="85"/>
                    <a:pt x="777" y="76"/>
                    <a:pt x="762" y="67"/>
                  </a:cubicBezTo>
                  <a:cubicBezTo>
                    <a:pt x="755" y="63"/>
                    <a:pt x="748" y="59"/>
                    <a:pt x="741" y="55"/>
                  </a:cubicBezTo>
                  <a:cubicBezTo>
                    <a:pt x="737" y="54"/>
                    <a:pt x="734" y="52"/>
                    <a:pt x="731" y="50"/>
                  </a:cubicBezTo>
                  <a:cubicBezTo>
                    <a:pt x="727" y="48"/>
                    <a:pt x="723" y="46"/>
                    <a:pt x="719" y="45"/>
                  </a:cubicBezTo>
                  <a:cubicBezTo>
                    <a:pt x="717" y="44"/>
                    <a:pt x="715" y="43"/>
                    <a:pt x="713" y="42"/>
                  </a:cubicBezTo>
                  <a:cubicBezTo>
                    <a:pt x="708" y="40"/>
                    <a:pt x="702" y="37"/>
                    <a:pt x="696" y="35"/>
                  </a:cubicBezTo>
                  <a:cubicBezTo>
                    <a:pt x="696" y="35"/>
                    <a:pt x="696" y="35"/>
                    <a:pt x="695" y="35"/>
                  </a:cubicBezTo>
                  <a:cubicBezTo>
                    <a:pt x="695" y="34"/>
                    <a:pt x="695" y="34"/>
                    <a:pt x="695" y="34"/>
                  </a:cubicBezTo>
                  <a:cubicBezTo>
                    <a:pt x="695" y="280"/>
                    <a:pt x="695" y="280"/>
                    <a:pt x="695" y="280"/>
                  </a:cubicBezTo>
                  <a:cubicBezTo>
                    <a:pt x="698" y="279"/>
                    <a:pt x="701" y="281"/>
                    <a:pt x="700" y="285"/>
                  </a:cubicBezTo>
                  <a:cubicBezTo>
                    <a:pt x="699" y="288"/>
                    <a:pt x="697" y="291"/>
                    <a:pt x="695" y="291"/>
                  </a:cubicBezTo>
                  <a:cubicBezTo>
                    <a:pt x="695" y="302"/>
                    <a:pt x="695" y="302"/>
                    <a:pt x="695" y="302"/>
                  </a:cubicBezTo>
                  <a:close/>
                  <a:moveTo>
                    <a:pt x="962" y="539"/>
                  </a:moveTo>
                  <a:cubicBezTo>
                    <a:pt x="962" y="578"/>
                    <a:pt x="962" y="578"/>
                    <a:pt x="962" y="578"/>
                  </a:cubicBezTo>
                  <a:cubicBezTo>
                    <a:pt x="960" y="573"/>
                    <a:pt x="957" y="569"/>
                    <a:pt x="955" y="565"/>
                  </a:cubicBezTo>
                  <a:cubicBezTo>
                    <a:pt x="946" y="548"/>
                    <a:pt x="925" y="501"/>
                    <a:pt x="934" y="500"/>
                  </a:cubicBezTo>
                  <a:cubicBezTo>
                    <a:pt x="944" y="498"/>
                    <a:pt x="953" y="514"/>
                    <a:pt x="962" y="539"/>
                  </a:cubicBezTo>
                  <a:close/>
                  <a:moveTo>
                    <a:pt x="686" y="986"/>
                  </a:moveTo>
                  <a:cubicBezTo>
                    <a:pt x="689" y="985"/>
                    <a:pt x="692" y="984"/>
                    <a:pt x="695" y="983"/>
                  </a:cubicBezTo>
                  <a:cubicBezTo>
                    <a:pt x="695" y="686"/>
                    <a:pt x="695" y="686"/>
                    <a:pt x="695" y="686"/>
                  </a:cubicBezTo>
                  <a:cubicBezTo>
                    <a:pt x="692" y="686"/>
                    <a:pt x="689" y="685"/>
                    <a:pt x="686" y="686"/>
                  </a:cubicBezTo>
                  <a:cubicBezTo>
                    <a:pt x="686" y="986"/>
                    <a:pt x="686" y="986"/>
                    <a:pt x="686" y="986"/>
                  </a:cubicBezTo>
                  <a:close/>
                  <a:moveTo>
                    <a:pt x="686" y="439"/>
                  </a:moveTo>
                  <a:cubicBezTo>
                    <a:pt x="689" y="439"/>
                    <a:pt x="692" y="437"/>
                    <a:pt x="695" y="436"/>
                  </a:cubicBezTo>
                  <a:cubicBezTo>
                    <a:pt x="695" y="407"/>
                    <a:pt x="695" y="407"/>
                    <a:pt x="695" y="407"/>
                  </a:cubicBezTo>
                  <a:cubicBezTo>
                    <a:pt x="694" y="407"/>
                    <a:pt x="693" y="407"/>
                    <a:pt x="693" y="407"/>
                  </a:cubicBezTo>
                  <a:cubicBezTo>
                    <a:pt x="690" y="407"/>
                    <a:pt x="688" y="407"/>
                    <a:pt x="686" y="407"/>
                  </a:cubicBezTo>
                  <a:cubicBezTo>
                    <a:pt x="686" y="439"/>
                    <a:pt x="686" y="439"/>
                    <a:pt x="686" y="439"/>
                  </a:cubicBezTo>
                  <a:close/>
                  <a:moveTo>
                    <a:pt x="686" y="304"/>
                  </a:moveTo>
                  <a:cubicBezTo>
                    <a:pt x="687" y="304"/>
                    <a:pt x="688" y="304"/>
                    <a:pt x="689" y="304"/>
                  </a:cubicBezTo>
                  <a:cubicBezTo>
                    <a:pt x="691" y="303"/>
                    <a:pt x="693" y="303"/>
                    <a:pt x="695" y="302"/>
                  </a:cubicBezTo>
                  <a:cubicBezTo>
                    <a:pt x="695" y="291"/>
                    <a:pt x="695" y="291"/>
                    <a:pt x="695" y="291"/>
                  </a:cubicBezTo>
                  <a:cubicBezTo>
                    <a:pt x="694" y="291"/>
                    <a:pt x="693" y="291"/>
                    <a:pt x="692" y="289"/>
                  </a:cubicBezTo>
                  <a:cubicBezTo>
                    <a:pt x="688" y="285"/>
                    <a:pt x="688" y="282"/>
                    <a:pt x="693" y="281"/>
                  </a:cubicBezTo>
                  <a:cubicBezTo>
                    <a:pt x="694" y="281"/>
                    <a:pt x="694" y="280"/>
                    <a:pt x="695" y="280"/>
                  </a:cubicBezTo>
                  <a:cubicBezTo>
                    <a:pt x="695" y="34"/>
                    <a:pt x="695" y="34"/>
                    <a:pt x="695" y="34"/>
                  </a:cubicBezTo>
                  <a:cubicBezTo>
                    <a:pt x="692" y="33"/>
                    <a:pt x="689" y="32"/>
                    <a:pt x="686" y="31"/>
                  </a:cubicBezTo>
                  <a:cubicBezTo>
                    <a:pt x="686" y="236"/>
                    <a:pt x="686" y="236"/>
                    <a:pt x="686" y="236"/>
                  </a:cubicBezTo>
                  <a:cubicBezTo>
                    <a:pt x="689" y="235"/>
                    <a:pt x="692" y="237"/>
                    <a:pt x="691" y="241"/>
                  </a:cubicBezTo>
                  <a:cubicBezTo>
                    <a:pt x="691" y="244"/>
                    <a:pt x="688" y="247"/>
                    <a:pt x="686" y="247"/>
                  </a:cubicBezTo>
                  <a:lnTo>
                    <a:pt x="686" y="304"/>
                  </a:lnTo>
                  <a:close/>
                  <a:moveTo>
                    <a:pt x="656" y="996"/>
                  </a:moveTo>
                  <a:cubicBezTo>
                    <a:pt x="662" y="994"/>
                    <a:pt x="667" y="992"/>
                    <a:pt x="672" y="991"/>
                  </a:cubicBezTo>
                  <a:cubicBezTo>
                    <a:pt x="677" y="989"/>
                    <a:pt x="681" y="987"/>
                    <a:pt x="686" y="986"/>
                  </a:cubicBezTo>
                  <a:cubicBezTo>
                    <a:pt x="686" y="686"/>
                    <a:pt x="686" y="686"/>
                    <a:pt x="686" y="686"/>
                  </a:cubicBezTo>
                  <a:cubicBezTo>
                    <a:pt x="684" y="686"/>
                    <a:pt x="682" y="686"/>
                    <a:pt x="679" y="687"/>
                  </a:cubicBezTo>
                  <a:cubicBezTo>
                    <a:pt x="671" y="689"/>
                    <a:pt x="663" y="692"/>
                    <a:pt x="656" y="694"/>
                  </a:cubicBezTo>
                  <a:cubicBezTo>
                    <a:pt x="656" y="996"/>
                    <a:pt x="656" y="996"/>
                    <a:pt x="656" y="996"/>
                  </a:cubicBezTo>
                  <a:close/>
                  <a:moveTo>
                    <a:pt x="656" y="443"/>
                  </a:moveTo>
                  <a:cubicBezTo>
                    <a:pt x="659" y="443"/>
                    <a:pt x="663" y="442"/>
                    <a:pt x="668" y="442"/>
                  </a:cubicBezTo>
                  <a:cubicBezTo>
                    <a:pt x="675" y="442"/>
                    <a:pt x="681" y="441"/>
                    <a:pt x="686" y="439"/>
                  </a:cubicBezTo>
                  <a:cubicBezTo>
                    <a:pt x="686" y="407"/>
                    <a:pt x="686" y="407"/>
                    <a:pt x="686" y="407"/>
                  </a:cubicBezTo>
                  <a:cubicBezTo>
                    <a:pt x="680" y="408"/>
                    <a:pt x="676" y="411"/>
                    <a:pt x="677" y="417"/>
                  </a:cubicBezTo>
                  <a:cubicBezTo>
                    <a:pt x="678" y="427"/>
                    <a:pt x="674" y="425"/>
                    <a:pt x="668" y="430"/>
                  </a:cubicBezTo>
                  <a:cubicBezTo>
                    <a:pt x="665" y="433"/>
                    <a:pt x="661" y="436"/>
                    <a:pt x="656" y="437"/>
                  </a:cubicBezTo>
                  <a:cubicBezTo>
                    <a:pt x="656" y="443"/>
                    <a:pt x="656" y="443"/>
                    <a:pt x="656" y="443"/>
                  </a:cubicBezTo>
                  <a:close/>
                  <a:moveTo>
                    <a:pt x="656" y="374"/>
                  </a:moveTo>
                  <a:cubicBezTo>
                    <a:pt x="667" y="371"/>
                    <a:pt x="674" y="359"/>
                    <a:pt x="664" y="351"/>
                  </a:cubicBezTo>
                  <a:cubicBezTo>
                    <a:pt x="652" y="340"/>
                    <a:pt x="656" y="326"/>
                    <a:pt x="662" y="314"/>
                  </a:cubicBezTo>
                  <a:cubicBezTo>
                    <a:pt x="669" y="303"/>
                    <a:pt x="672" y="307"/>
                    <a:pt x="686" y="304"/>
                  </a:cubicBezTo>
                  <a:cubicBezTo>
                    <a:pt x="686" y="247"/>
                    <a:pt x="686" y="247"/>
                    <a:pt x="686" y="247"/>
                  </a:cubicBezTo>
                  <a:cubicBezTo>
                    <a:pt x="685" y="247"/>
                    <a:pt x="684" y="247"/>
                    <a:pt x="683" y="246"/>
                  </a:cubicBezTo>
                  <a:cubicBezTo>
                    <a:pt x="680" y="241"/>
                    <a:pt x="680" y="238"/>
                    <a:pt x="685" y="237"/>
                  </a:cubicBezTo>
                  <a:cubicBezTo>
                    <a:pt x="685" y="237"/>
                    <a:pt x="686" y="237"/>
                    <a:pt x="686" y="236"/>
                  </a:cubicBezTo>
                  <a:cubicBezTo>
                    <a:pt x="686" y="31"/>
                    <a:pt x="686" y="31"/>
                    <a:pt x="686" y="31"/>
                  </a:cubicBezTo>
                  <a:cubicBezTo>
                    <a:pt x="683" y="30"/>
                    <a:pt x="680" y="29"/>
                    <a:pt x="676" y="28"/>
                  </a:cubicBezTo>
                  <a:cubicBezTo>
                    <a:pt x="675" y="27"/>
                    <a:pt x="674" y="27"/>
                    <a:pt x="672" y="26"/>
                  </a:cubicBezTo>
                  <a:cubicBezTo>
                    <a:pt x="667" y="25"/>
                    <a:pt x="662" y="23"/>
                    <a:pt x="656" y="21"/>
                  </a:cubicBezTo>
                  <a:cubicBezTo>
                    <a:pt x="656" y="224"/>
                    <a:pt x="656" y="224"/>
                    <a:pt x="656" y="224"/>
                  </a:cubicBezTo>
                  <a:cubicBezTo>
                    <a:pt x="674" y="223"/>
                    <a:pt x="676" y="248"/>
                    <a:pt x="673" y="258"/>
                  </a:cubicBezTo>
                  <a:cubicBezTo>
                    <a:pt x="670" y="268"/>
                    <a:pt x="691" y="301"/>
                    <a:pt x="671" y="301"/>
                  </a:cubicBezTo>
                  <a:cubicBezTo>
                    <a:pt x="666" y="301"/>
                    <a:pt x="661" y="303"/>
                    <a:pt x="656" y="304"/>
                  </a:cubicBezTo>
                  <a:lnTo>
                    <a:pt x="656" y="374"/>
                  </a:lnTo>
                  <a:close/>
                  <a:moveTo>
                    <a:pt x="621" y="1005"/>
                  </a:moveTo>
                  <a:cubicBezTo>
                    <a:pt x="622" y="1005"/>
                    <a:pt x="622" y="1005"/>
                    <a:pt x="622" y="1005"/>
                  </a:cubicBezTo>
                  <a:cubicBezTo>
                    <a:pt x="634" y="1002"/>
                    <a:pt x="645" y="999"/>
                    <a:pt x="656" y="996"/>
                  </a:cubicBezTo>
                  <a:cubicBezTo>
                    <a:pt x="656" y="694"/>
                    <a:pt x="656" y="694"/>
                    <a:pt x="656" y="694"/>
                  </a:cubicBezTo>
                  <a:cubicBezTo>
                    <a:pt x="649" y="696"/>
                    <a:pt x="643" y="698"/>
                    <a:pt x="638" y="700"/>
                  </a:cubicBezTo>
                  <a:cubicBezTo>
                    <a:pt x="633" y="701"/>
                    <a:pt x="627" y="699"/>
                    <a:pt x="621" y="694"/>
                  </a:cubicBezTo>
                  <a:cubicBezTo>
                    <a:pt x="621" y="1005"/>
                    <a:pt x="621" y="1005"/>
                    <a:pt x="621" y="1005"/>
                  </a:cubicBezTo>
                  <a:close/>
                  <a:moveTo>
                    <a:pt x="621" y="457"/>
                  </a:moveTo>
                  <a:cubicBezTo>
                    <a:pt x="623" y="455"/>
                    <a:pt x="626" y="455"/>
                    <a:pt x="628" y="454"/>
                  </a:cubicBezTo>
                  <a:cubicBezTo>
                    <a:pt x="639" y="452"/>
                    <a:pt x="643" y="446"/>
                    <a:pt x="656" y="443"/>
                  </a:cubicBezTo>
                  <a:cubicBezTo>
                    <a:pt x="656" y="437"/>
                    <a:pt x="656" y="437"/>
                    <a:pt x="656" y="437"/>
                  </a:cubicBezTo>
                  <a:cubicBezTo>
                    <a:pt x="651" y="439"/>
                    <a:pt x="646" y="439"/>
                    <a:pt x="640" y="436"/>
                  </a:cubicBezTo>
                  <a:cubicBezTo>
                    <a:pt x="635" y="432"/>
                    <a:pt x="627" y="433"/>
                    <a:pt x="621" y="434"/>
                  </a:cubicBezTo>
                  <a:cubicBezTo>
                    <a:pt x="621" y="457"/>
                    <a:pt x="621" y="457"/>
                    <a:pt x="621" y="457"/>
                  </a:cubicBezTo>
                  <a:close/>
                  <a:moveTo>
                    <a:pt x="621" y="373"/>
                  </a:moveTo>
                  <a:cubicBezTo>
                    <a:pt x="633" y="373"/>
                    <a:pt x="636" y="376"/>
                    <a:pt x="649" y="376"/>
                  </a:cubicBezTo>
                  <a:cubicBezTo>
                    <a:pt x="652" y="376"/>
                    <a:pt x="654" y="375"/>
                    <a:pt x="656" y="374"/>
                  </a:cubicBezTo>
                  <a:cubicBezTo>
                    <a:pt x="656" y="304"/>
                    <a:pt x="656" y="304"/>
                    <a:pt x="656" y="304"/>
                  </a:cubicBezTo>
                  <a:cubicBezTo>
                    <a:pt x="645" y="309"/>
                    <a:pt x="637" y="316"/>
                    <a:pt x="634" y="302"/>
                  </a:cubicBezTo>
                  <a:cubicBezTo>
                    <a:pt x="631" y="283"/>
                    <a:pt x="630" y="285"/>
                    <a:pt x="648" y="277"/>
                  </a:cubicBezTo>
                  <a:cubicBezTo>
                    <a:pt x="665" y="270"/>
                    <a:pt x="640" y="222"/>
                    <a:pt x="654" y="224"/>
                  </a:cubicBezTo>
                  <a:cubicBezTo>
                    <a:pt x="654" y="224"/>
                    <a:pt x="655" y="224"/>
                    <a:pt x="656" y="224"/>
                  </a:cubicBezTo>
                  <a:cubicBezTo>
                    <a:pt x="656" y="21"/>
                    <a:pt x="656" y="21"/>
                    <a:pt x="656" y="21"/>
                  </a:cubicBezTo>
                  <a:cubicBezTo>
                    <a:pt x="646" y="18"/>
                    <a:pt x="636" y="16"/>
                    <a:pt x="626" y="13"/>
                  </a:cubicBezTo>
                  <a:cubicBezTo>
                    <a:pt x="624" y="13"/>
                    <a:pt x="623" y="12"/>
                    <a:pt x="621" y="12"/>
                  </a:cubicBezTo>
                  <a:cubicBezTo>
                    <a:pt x="621" y="58"/>
                    <a:pt x="621" y="58"/>
                    <a:pt x="621" y="58"/>
                  </a:cubicBezTo>
                  <a:cubicBezTo>
                    <a:pt x="622" y="58"/>
                    <a:pt x="623" y="58"/>
                    <a:pt x="624" y="58"/>
                  </a:cubicBezTo>
                  <a:cubicBezTo>
                    <a:pt x="634" y="58"/>
                    <a:pt x="642" y="76"/>
                    <a:pt x="629" y="76"/>
                  </a:cubicBezTo>
                  <a:cubicBezTo>
                    <a:pt x="626" y="76"/>
                    <a:pt x="623" y="75"/>
                    <a:pt x="621" y="74"/>
                  </a:cubicBezTo>
                  <a:cubicBezTo>
                    <a:pt x="621" y="255"/>
                    <a:pt x="621" y="255"/>
                    <a:pt x="621" y="255"/>
                  </a:cubicBezTo>
                  <a:cubicBezTo>
                    <a:pt x="621" y="255"/>
                    <a:pt x="622" y="255"/>
                    <a:pt x="623" y="255"/>
                  </a:cubicBezTo>
                  <a:cubicBezTo>
                    <a:pt x="634" y="254"/>
                    <a:pt x="634" y="277"/>
                    <a:pt x="629" y="290"/>
                  </a:cubicBezTo>
                  <a:cubicBezTo>
                    <a:pt x="627" y="295"/>
                    <a:pt x="624" y="297"/>
                    <a:pt x="621" y="298"/>
                  </a:cubicBezTo>
                  <a:lnTo>
                    <a:pt x="621" y="373"/>
                  </a:lnTo>
                  <a:close/>
                  <a:moveTo>
                    <a:pt x="562" y="1015"/>
                  </a:moveTo>
                  <a:cubicBezTo>
                    <a:pt x="582" y="1013"/>
                    <a:pt x="601" y="1009"/>
                    <a:pt x="621" y="1005"/>
                  </a:cubicBezTo>
                  <a:cubicBezTo>
                    <a:pt x="621" y="694"/>
                    <a:pt x="621" y="694"/>
                    <a:pt x="621" y="694"/>
                  </a:cubicBezTo>
                  <a:cubicBezTo>
                    <a:pt x="610" y="687"/>
                    <a:pt x="598" y="674"/>
                    <a:pt x="588" y="663"/>
                  </a:cubicBezTo>
                  <a:cubicBezTo>
                    <a:pt x="580" y="656"/>
                    <a:pt x="570" y="646"/>
                    <a:pt x="562" y="637"/>
                  </a:cubicBezTo>
                  <a:cubicBezTo>
                    <a:pt x="562" y="1015"/>
                    <a:pt x="562" y="1015"/>
                    <a:pt x="562" y="1015"/>
                  </a:cubicBezTo>
                  <a:close/>
                  <a:moveTo>
                    <a:pt x="562" y="546"/>
                  </a:moveTo>
                  <a:cubicBezTo>
                    <a:pt x="568" y="535"/>
                    <a:pt x="572" y="508"/>
                    <a:pt x="584" y="506"/>
                  </a:cubicBezTo>
                  <a:cubicBezTo>
                    <a:pt x="597" y="505"/>
                    <a:pt x="606" y="491"/>
                    <a:pt x="606" y="479"/>
                  </a:cubicBezTo>
                  <a:cubicBezTo>
                    <a:pt x="606" y="470"/>
                    <a:pt x="612" y="461"/>
                    <a:pt x="621" y="457"/>
                  </a:cubicBezTo>
                  <a:cubicBezTo>
                    <a:pt x="621" y="434"/>
                    <a:pt x="621" y="434"/>
                    <a:pt x="621" y="434"/>
                  </a:cubicBezTo>
                  <a:cubicBezTo>
                    <a:pt x="614" y="434"/>
                    <a:pt x="609" y="433"/>
                    <a:pt x="609" y="427"/>
                  </a:cubicBezTo>
                  <a:cubicBezTo>
                    <a:pt x="609" y="413"/>
                    <a:pt x="600" y="408"/>
                    <a:pt x="606" y="396"/>
                  </a:cubicBezTo>
                  <a:cubicBezTo>
                    <a:pt x="613" y="385"/>
                    <a:pt x="606" y="373"/>
                    <a:pt x="619" y="373"/>
                  </a:cubicBezTo>
                  <a:cubicBezTo>
                    <a:pt x="620" y="373"/>
                    <a:pt x="620" y="373"/>
                    <a:pt x="621" y="373"/>
                  </a:cubicBezTo>
                  <a:cubicBezTo>
                    <a:pt x="621" y="298"/>
                    <a:pt x="621" y="298"/>
                    <a:pt x="621" y="298"/>
                  </a:cubicBezTo>
                  <a:cubicBezTo>
                    <a:pt x="614" y="300"/>
                    <a:pt x="607" y="295"/>
                    <a:pt x="609" y="286"/>
                  </a:cubicBezTo>
                  <a:cubicBezTo>
                    <a:pt x="612" y="273"/>
                    <a:pt x="603" y="253"/>
                    <a:pt x="621" y="255"/>
                  </a:cubicBezTo>
                  <a:cubicBezTo>
                    <a:pt x="621" y="74"/>
                    <a:pt x="621" y="74"/>
                    <a:pt x="621" y="74"/>
                  </a:cubicBezTo>
                  <a:cubicBezTo>
                    <a:pt x="613" y="69"/>
                    <a:pt x="611" y="59"/>
                    <a:pt x="621" y="58"/>
                  </a:cubicBezTo>
                  <a:cubicBezTo>
                    <a:pt x="621" y="12"/>
                    <a:pt x="621" y="12"/>
                    <a:pt x="621" y="12"/>
                  </a:cubicBezTo>
                  <a:cubicBezTo>
                    <a:pt x="618" y="11"/>
                    <a:pt x="615" y="11"/>
                    <a:pt x="611" y="10"/>
                  </a:cubicBezTo>
                  <a:cubicBezTo>
                    <a:pt x="608" y="9"/>
                    <a:pt x="604" y="9"/>
                    <a:pt x="601" y="8"/>
                  </a:cubicBezTo>
                  <a:cubicBezTo>
                    <a:pt x="588" y="6"/>
                    <a:pt x="575" y="4"/>
                    <a:pt x="562" y="2"/>
                  </a:cubicBezTo>
                  <a:cubicBezTo>
                    <a:pt x="562" y="132"/>
                    <a:pt x="562" y="132"/>
                    <a:pt x="562" y="132"/>
                  </a:cubicBezTo>
                  <a:cubicBezTo>
                    <a:pt x="575" y="133"/>
                    <a:pt x="581" y="145"/>
                    <a:pt x="572" y="155"/>
                  </a:cubicBezTo>
                  <a:cubicBezTo>
                    <a:pt x="570" y="158"/>
                    <a:pt x="566" y="161"/>
                    <a:pt x="562" y="164"/>
                  </a:cubicBezTo>
                  <a:cubicBezTo>
                    <a:pt x="562" y="462"/>
                    <a:pt x="562" y="462"/>
                    <a:pt x="562" y="462"/>
                  </a:cubicBezTo>
                  <a:cubicBezTo>
                    <a:pt x="565" y="461"/>
                    <a:pt x="568" y="463"/>
                    <a:pt x="567" y="466"/>
                  </a:cubicBezTo>
                  <a:cubicBezTo>
                    <a:pt x="566" y="469"/>
                    <a:pt x="564" y="473"/>
                    <a:pt x="562" y="473"/>
                  </a:cubicBezTo>
                  <a:lnTo>
                    <a:pt x="562" y="546"/>
                  </a:lnTo>
                  <a:close/>
                  <a:moveTo>
                    <a:pt x="553" y="1015"/>
                  </a:moveTo>
                  <a:cubicBezTo>
                    <a:pt x="556" y="1015"/>
                    <a:pt x="559" y="1015"/>
                    <a:pt x="562" y="1015"/>
                  </a:cubicBezTo>
                  <a:cubicBezTo>
                    <a:pt x="562" y="637"/>
                    <a:pt x="562" y="637"/>
                    <a:pt x="562" y="637"/>
                  </a:cubicBezTo>
                  <a:cubicBezTo>
                    <a:pt x="558" y="633"/>
                    <a:pt x="555" y="629"/>
                    <a:pt x="553" y="625"/>
                  </a:cubicBezTo>
                  <a:cubicBezTo>
                    <a:pt x="553" y="1015"/>
                    <a:pt x="553" y="1015"/>
                    <a:pt x="553" y="1015"/>
                  </a:cubicBezTo>
                  <a:close/>
                  <a:moveTo>
                    <a:pt x="553" y="608"/>
                  </a:moveTo>
                  <a:cubicBezTo>
                    <a:pt x="565" y="597"/>
                    <a:pt x="559" y="594"/>
                    <a:pt x="553" y="587"/>
                  </a:cubicBezTo>
                  <a:cubicBezTo>
                    <a:pt x="553" y="608"/>
                    <a:pt x="553" y="608"/>
                    <a:pt x="553" y="608"/>
                  </a:cubicBezTo>
                  <a:close/>
                  <a:moveTo>
                    <a:pt x="553" y="561"/>
                  </a:moveTo>
                  <a:cubicBezTo>
                    <a:pt x="555" y="556"/>
                    <a:pt x="558" y="552"/>
                    <a:pt x="560" y="548"/>
                  </a:cubicBezTo>
                  <a:cubicBezTo>
                    <a:pt x="561" y="548"/>
                    <a:pt x="561" y="547"/>
                    <a:pt x="562" y="546"/>
                  </a:cubicBezTo>
                  <a:cubicBezTo>
                    <a:pt x="562" y="473"/>
                    <a:pt x="562" y="473"/>
                    <a:pt x="562" y="473"/>
                  </a:cubicBezTo>
                  <a:cubicBezTo>
                    <a:pt x="561" y="473"/>
                    <a:pt x="560" y="472"/>
                    <a:pt x="559" y="471"/>
                  </a:cubicBezTo>
                  <a:cubicBezTo>
                    <a:pt x="555" y="467"/>
                    <a:pt x="556" y="464"/>
                    <a:pt x="560" y="462"/>
                  </a:cubicBezTo>
                  <a:cubicBezTo>
                    <a:pt x="561" y="462"/>
                    <a:pt x="561" y="462"/>
                    <a:pt x="562" y="462"/>
                  </a:cubicBezTo>
                  <a:cubicBezTo>
                    <a:pt x="562" y="164"/>
                    <a:pt x="562" y="164"/>
                    <a:pt x="562" y="164"/>
                  </a:cubicBezTo>
                  <a:cubicBezTo>
                    <a:pt x="559" y="166"/>
                    <a:pt x="556" y="167"/>
                    <a:pt x="553" y="168"/>
                  </a:cubicBezTo>
                  <a:cubicBezTo>
                    <a:pt x="553" y="494"/>
                    <a:pt x="553" y="494"/>
                    <a:pt x="553" y="494"/>
                  </a:cubicBezTo>
                  <a:cubicBezTo>
                    <a:pt x="556" y="493"/>
                    <a:pt x="559" y="495"/>
                    <a:pt x="558" y="498"/>
                  </a:cubicBezTo>
                  <a:cubicBezTo>
                    <a:pt x="558" y="502"/>
                    <a:pt x="555" y="505"/>
                    <a:pt x="553" y="505"/>
                  </a:cubicBezTo>
                  <a:cubicBezTo>
                    <a:pt x="553" y="561"/>
                    <a:pt x="553" y="561"/>
                    <a:pt x="553" y="561"/>
                  </a:cubicBezTo>
                  <a:close/>
                  <a:moveTo>
                    <a:pt x="562" y="2"/>
                  </a:moveTo>
                  <a:cubicBezTo>
                    <a:pt x="559" y="2"/>
                    <a:pt x="556" y="2"/>
                    <a:pt x="553" y="2"/>
                  </a:cubicBezTo>
                  <a:cubicBezTo>
                    <a:pt x="553" y="134"/>
                    <a:pt x="553" y="134"/>
                    <a:pt x="553" y="134"/>
                  </a:cubicBezTo>
                  <a:cubicBezTo>
                    <a:pt x="553" y="134"/>
                    <a:pt x="553" y="134"/>
                    <a:pt x="553" y="134"/>
                  </a:cubicBezTo>
                  <a:cubicBezTo>
                    <a:pt x="556" y="133"/>
                    <a:pt x="559" y="132"/>
                    <a:pt x="562" y="132"/>
                  </a:cubicBezTo>
                  <a:lnTo>
                    <a:pt x="562" y="2"/>
                  </a:lnTo>
                  <a:close/>
                  <a:moveTo>
                    <a:pt x="538" y="1017"/>
                  </a:moveTo>
                  <a:cubicBezTo>
                    <a:pt x="543" y="1016"/>
                    <a:pt x="548" y="1016"/>
                    <a:pt x="553" y="1015"/>
                  </a:cubicBezTo>
                  <a:cubicBezTo>
                    <a:pt x="553" y="625"/>
                    <a:pt x="553" y="625"/>
                    <a:pt x="553" y="625"/>
                  </a:cubicBezTo>
                  <a:cubicBezTo>
                    <a:pt x="549" y="619"/>
                    <a:pt x="548" y="613"/>
                    <a:pt x="553" y="608"/>
                  </a:cubicBezTo>
                  <a:cubicBezTo>
                    <a:pt x="553" y="608"/>
                    <a:pt x="553" y="608"/>
                    <a:pt x="553" y="608"/>
                  </a:cubicBezTo>
                  <a:cubicBezTo>
                    <a:pt x="553" y="587"/>
                    <a:pt x="553" y="587"/>
                    <a:pt x="553" y="587"/>
                  </a:cubicBezTo>
                  <a:cubicBezTo>
                    <a:pt x="552" y="586"/>
                    <a:pt x="552" y="586"/>
                    <a:pt x="551" y="585"/>
                  </a:cubicBezTo>
                  <a:cubicBezTo>
                    <a:pt x="547" y="579"/>
                    <a:pt x="549" y="570"/>
                    <a:pt x="553" y="561"/>
                  </a:cubicBezTo>
                  <a:cubicBezTo>
                    <a:pt x="553" y="505"/>
                    <a:pt x="553" y="505"/>
                    <a:pt x="553" y="505"/>
                  </a:cubicBezTo>
                  <a:cubicBezTo>
                    <a:pt x="552" y="505"/>
                    <a:pt x="551" y="504"/>
                    <a:pt x="550" y="503"/>
                  </a:cubicBezTo>
                  <a:cubicBezTo>
                    <a:pt x="546" y="499"/>
                    <a:pt x="547" y="496"/>
                    <a:pt x="551" y="495"/>
                  </a:cubicBezTo>
                  <a:cubicBezTo>
                    <a:pt x="552" y="494"/>
                    <a:pt x="552" y="494"/>
                    <a:pt x="553" y="494"/>
                  </a:cubicBezTo>
                  <a:cubicBezTo>
                    <a:pt x="553" y="168"/>
                    <a:pt x="553" y="168"/>
                    <a:pt x="553" y="168"/>
                  </a:cubicBezTo>
                  <a:cubicBezTo>
                    <a:pt x="548" y="170"/>
                    <a:pt x="543" y="171"/>
                    <a:pt x="538" y="171"/>
                  </a:cubicBezTo>
                  <a:cubicBezTo>
                    <a:pt x="538" y="468"/>
                    <a:pt x="538" y="468"/>
                    <a:pt x="538" y="468"/>
                  </a:cubicBezTo>
                  <a:cubicBezTo>
                    <a:pt x="542" y="467"/>
                    <a:pt x="544" y="469"/>
                    <a:pt x="544" y="472"/>
                  </a:cubicBezTo>
                  <a:cubicBezTo>
                    <a:pt x="543" y="475"/>
                    <a:pt x="541" y="479"/>
                    <a:pt x="538" y="479"/>
                  </a:cubicBezTo>
                  <a:cubicBezTo>
                    <a:pt x="538" y="1017"/>
                    <a:pt x="538" y="1017"/>
                    <a:pt x="538" y="1017"/>
                  </a:cubicBezTo>
                  <a:close/>
                  <a:moveTo>
                    <a:pt x="553" y="2"/>
                  </a:moveTo>
                  <a:cubicBezTo>
                    <a:pt x="548" y="1"/>
                    <a:pt x="543" y="1"/>
                    <a:pt x="538" y="0"/>
                  </a:cubicBezTo>
                  <a:cubicBezTo>
                    <a:pt x="538" y="132"/>
                    <a:pt x="538" y="132"/>
                    <a:pt x="538" y="132"/>
                  </a:cubicBezTo>
                  <a:cubicBezTo>
                    <a:pt x="543" y="133"/>
                    <a:pt x="547" y="133"/>
                    <a:pt x="553" y="134"/>
                  </a:cubicBezTo>
                  <a:lnTo>
                    <a:pt x="553" y="2"/>
                  </a:lnTo>
                  <a:close/>
                  <a:moveTo>
                    <a:pt x="267" y="679"/>
                  </a:moveTo>
                  <a:cubicBezTo>
                    <a:pt x="276" y="685"/>
                    <a:pt x="284" y="689"/>
                    <a:pt x="292" y="689"/>
                  </a:cubicBezTo>
                  <a:cubicBezTo>
                    <a:pt x="309" y="689"/>
                    <a:pt x="306" y="705"/>
                    <a:pt x="306" y="722"/>
                  </a:cubicBezTo>
                  <a:cubicBezTo>
                    <a:pt x="306" y="738"/>
                    <a:pt x="327" y="738"/>
                    <a:pt x="350" y="745"/>
                  </a:cubicBezTo>
                  <a:cubicBezTo>
                    <a:pt x="372" y="753"/>
                    <a:pt x="382" y="751"/>
                    <a:pt x="404" y="765"/>
                  </a:cubicBezTo>
                  <a:cubicBezTo>
                    <a:pt x="426" y="779"/>
                    <a:pt x="431" y="786"/>
                    <a:pt x="420" y="802"/>
                  </a:cubicBezTo>
                  <a:cubicBezTo>
                    <a:pt x="409" y="818"/>
                    <a:pt x="385" y="843"/>
                    <a:pt x="384" y="867"/>
                  </a:cubicBezTo>
                  <a:cubicBezTo>
                    <a:pt x="383" y="890"/>
                    <a:pt x="368" y="913"/>
                    <a:pt x="352" y="915"/>
                  </a:cubicBezTo>
                  <a:cubicBezTo>
                    <a:pt x="336" y="917"/>
                    <a:pt x="321" y="930"/>
                    <a:pt x="321" y="941"/>
                  </a:cubicBezTo>
                  <a:cubicBezTo>
                    <a:pt x="321" y="952"/>
                    <a:pt x="306" y="947"/>
                    <a:pt x="305" y="968"/>
                  </a:cubicBezTo>
                  <a:cubicBezTo>
                    <a:pt x="305" y="970"/>
                    <a:pt x="304" y="972"/>
                    <a:pt x="304" y="974"/>
                  </a:cubicBezTo>
                  <a:cubicBezTo>
                    <a:pt x="310" y="977"/>
                    <a:pt x="316" y="980"/>
                    <a:pt x="323" y="982"/>
                  </a:cubicBezTo>
                  <a:cubicBezTo>
                    <a:pt x="330" y="985"/>
                    <a:pt x="338" y="988"/>
                    <a:pt x="346" y="991"/>
                  </a:cubicBezTo>
                  <a:cubicBezTo>
                    <a:pt x="397" y="1008"/>
                    <a:pt x="452" y="1017"/>
                    <a:pt x="509" y="1017"/>
                  </a:cubicBezTo>
                  <a:cubicBezTo>
                    <a:pt x="519" y="1017"/>
                    <a:pt x="529" y="1017"/>
                    <a:pt x="538" y="1017"/>
                  </a:cubicBezTo>
                  <a:cubicBezTo>
                    <a:pt x="538" y="479"/>
                    <a:pt x="538" y="479"/>
                    <a:pt x="538" y="479"/>
                  </a:cubicBezTo>
                  <a:cubicBezTo>
                    <a:pt x="537" y="479"/>
                    <a:pt x="536" y="478"/>
                    <a:pt x="535" y="477"/>
                  </a:cubicBezTo>
                  <a:cubicBezTo>
                    <a:pt x="532" y="472"/>
                    <a:pt x="532" y="470"/>
                    <a:pt x="537" y="468"/>
                  </a:cubicBezTo>
                  <a:cubicBezTo>
                    <a:pt x="537" y="468"/>
                    <a:pt x="538" y="468"/>
                    <a:pt x="538" y="468"/>
                  </a:cubicBezTo>
                  <a:cubicBezTo>
                    <a:pt x="538" y="171"/>
                    <a:pt x="538" y="171"/>
                    <a:pt x="538" y="171"/>
                  </a:cubicBezTo>
                  <a:cubicBezTo>
                    <a:pt x="532" y="171"/>
                    <a:pt x="526" y="168"/>
                    <a:pt x="519" y="163"/>
                  </a:cubicBezTo>
                  <a:cubicBezTo>
                    <a:pt x="498" y="147"/>
                    <a:pt x="512" y="122"/>
                    <a:pt x="525" y="128"/>
                  </a:cubicBezTo>
                  <a:cubicBezTo>
                    <a:pt x="531" y="130"/>
                    <a:pt x="535" y="132"/>
                    <a:pt x="538" y="132"/>
                  </a:cubicBezTo>
                  <a:cubicBezTo>
                    <a:pt x="538" y="0"/>
                    <a:pt x="538" y="0"/>
                    <a:pt x="538" y="0"/>
                  </a:cubicBezTo>
                  <a:cubicBezTo>
                    <a:pt x="535" y="0"/>
                    <a:pt x="531" y="0"/>
                    <a:pt x="528" y="0"/>
                  </a:cubicBezTo>
                  <a:cubicBezTo>
                    <a:pt x="527" y="2"/>
                    <a:pt x="526" y="5"/>
                    <a:pt x="523" y="7"/>
                  </a:cubicBezTo>
                  <a:cubicBezTo>
                    <a:pt x="511" y="20"/>
                    <a:pt x="514" y="28"/>
                    <a:pt x="497" y="28"/>
                  </a:cubicBezTo>
                  <a:cubicBezTo>
                    <a:pt x="480" y="28"/>
                    <a:pt x="518" y="56"/>
                    <a:pt x="498" y="56"/>
                  </a:cubicBezTo>
                  <a:cubicBezTo>
                    <a:pt x="478" y="56"/>
                    <a:pt x="472" y="80"/>
                    <a:pt x="492" y="78"/>
                  </a:cubicBezTo>
                  <a:cubicBezTo>
                    <a:pt x="512" y="75"/>
                    <a:pt x="511" y="84"/>
                    <a:pt x="490" y="94"/>
                  </a:cubicBezTo>
                  <a:cubicBezTo>
                    <a:pt x="469" y="104"/>
                    <a:pt x="435" y="104"/>
                    <a:pt x="425" y="120"/>
                  </a:cubicBezTo>
                  <a:cubicBezTo>
                    <a:pt x="415" y="136"/>
                    <a:pt x="378" y="135"/>
                    <a:pt x="378" y="150"/>
                  </a:cubicBezTo>
                  <a:cubicBezTo>
                    <a:pt x="378" y="165"/>
                    <a:pt x="372" y="219"/>
                    <a:pt x="343" y="209"/>
                  </a:cubicBezTo>
                  <a:cubicBezTo>
                    <a:pt x="315" y="199"/>
                    <a:pt x="309" y="171"/>
                    <a:pt x="297" y="154"/>
                  </a:cubicBezTo>
                  <a:cubicBezTo>
                    <a:pt x="286" y="136"/>
                    <a:pt x="304" y="118"/>
                    <a:pt x="292" y="111"/>
                  </a:cubicBezTo>
                  <a:cubicBezTo>
                    <a:pt x="281" y="105"/>
                    <a:pt x="317" y="77"/>
                    <a:pt x="305" y="85"/>
                  </a:cubicBezTo>
                  <a:cubicBezTo>
                    <a:pt x="292" y="94"/>
                    <a:pt x="273" y="82"/>
                    <a:pt x="290" y="78"/>
                  </a:cubicBezTo>
                  <a:cubicBezTo>
                    <a:pt x="307" y="74"/>
                    <a:pt x="301" y="57"/>
                    <a:pt x="289" y="61"/>
                  </a:cubicBezTo>
                  <a:cubicBezTo>
                    <a:pt x="282" y="63"/>
                    <a:pt x="274" y="62"/>
                    <a:pt x="272" y="58"/>
                  </a:cubicBezTo>
                  <a:cubicBezTo>
                    <a:pt x="270" y="59"/>
                    <a:pt x="268" y="60"/>
                    <a:pt x="267" y="61"/>
                  </a:cubicBezTo>
                  <a:cubicBezTo>
                    <a:pt x="267" y="304"/>
                    <a:pt x="267" y="304"/>
                    <a:pt x="267" y="304"/>
                  </a:cubicBezTo>
                  <a:cubicBezTo>
                    <a:pt x="278" y="307"/>
                    <a:pt x="281" y="319"/>
                    <a:pt x="286" y="329"/>
                  </a:cubicBezTo>
                  <a:cubicBezTo>
                    <a:pt x="291" y="341"/>
                    <a:pt x="288" y="353"/>
                    <a:pt x="269" y="345"/>
                  </a:cubicBezTo>
                  <a:cubicBezTo>
                    <a:pt x="268" y="345"/>
                    <a:pt x="267" y="344"/>
                    <a:pt x="267" y="344"/>
                  </a:cubicBezTo>
                  <a:lnTo>
                    <a:pt x="267" y="679"/>
                  </a:lnTo>
                  <a:close/>
                  <a:moveTo>
                    <a:pt x="213" y="651"/>
                  </a:moveTo>
                  <a:cubicBezTo>
                    <a:pt x="220" y="652"/>
                    <a:pt x="229" y="654"/>
                    <a:pt x="238" y="660"/>
                  </a:cubicBezTo>
                  <a:cubicBezTo>
                    <a:pt x="248" y="666"/>
                    <a:pt x="258" y="673"/>
                    <a:pt x="267" y="679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50" y="337"/>
                    <a:pt x="241" y="336"/>
                    <a:pt x="248" y="319"/>
                  </a:cubicBezTo>
                  <a:cubicBezTo>
                    <a:pt x="255" y="301"/>
                    <a:pt x="246" y="302"/>
                    <a:pt x="258" y="303"/>
                  </a:cubicBezTo>
                  <a:cubicBezTo>
                    <a:pt x="261" y="303"/>
                    <a:pt x="264" y="303"/>
                    <a:pt x="267" y="304"/>
                  </a:cubicBezTo>
                  <a:cubicBezTo>
                    <a:pt x="267" y="61"/>
                    <a:pt x="267" y="61"/>
                    <a:pt x="267" y="61"/>
                  </a:cubicBezTo>
                  <a:cubicBezTo>
                    <a:pt x="263" y="63"/>
                    <a:pt x="259" y="65"/>
                    <a:pt x="256" y="67"/>
                  </a:cubicBezTo>
                  <a:cubicBezTo>
                    <a:pt x="241" y="76"/>
                    <a:pt x="227" y="85"/>
                    <a:pt x="213" y="95"/>
                  </a:cubicBezTo>
                  <a:cubicBezTo>
                    <a:pt x="213" y="122"/>
                    <a:pt x="213" y="122"/>
                    <a:pt x="213" y="122"/>
                  </a:cubicBezTo>
                  <a:cubicBezTo>
                    <a:pt x="217" y="129"/>
                    <a:pt x="218" y="136"/>
                    <a:pt x="213" y="138"/>
                  </a:cubicBezTo>
                  <a:cubicBezTo>
                    <a:pt x="213" y="211"/>
                    <a:pt x="213" y="211"/>
                    <a:pt x="213" y="211"/>
                  </a:cubicBezTo>
                  <a:cubicBezTo>
                    <a:pt x="219" y="220"/>
                    <a:pt x="220" y="238"/>
                    <a:pt x="227" y="245"/>
                  </a:cubicBezTo>
                  <a:cubicBezTo>
                    <a:pt x="237" y="255"/>
                    <a:pt x="255" y="259"/>
                    <a:pt x="252" y="268"/>
                  </a:cubicBezTo>
                  <a:cubicBezTo>
                    <a:pt x="248" y="276"/>
                    <a:pt x="279" y="297"/>
                    <a:pt x="258" y="297"/>
                  </a:cubicBezTo>
                  <a:cubicBezTo>
                    <a:pt x="237" y="297"/>
                    <a:pt x="227" y="304"/>
                    <a:pt x="222" y="312"/>
                  </a:cubicBezTo>
                  <a:cubicBezTo>
                    <a:pt x="219" y="318"/>
                    <a:pt x="216" y="317"/>
                    <a:pt x="213" y="314"/>
                  </a:cubicBezTo>
                  <a:cubicBezTo>
                    <a:pt x="213" y="354"/>
                    <a:pt x="213" y="354"/>
                    <a:pt x="213" y="354"/>
                  </a:cubicBezTo>
                  <a:cubicBezTo>
                    <a:pt x="223" y="353"/>
                    <a:pt x="225" y="370"/>
                    <a:pt x="215" y="370"/>
                  </a:cubicBezTo>
                  <a:cubicBezTo>
                    <a:pt x="214" y="370"/>
                    <a:pt x="214" y="370"/>
                    <a:pt x="213" y="370"/>
                  </a:cubicBezTo>
                  <a:lnTo>
                    <a:pt x="213" y="651"/>
                  </a:lnTo>
                  <a:close/>
                  <a:moveTo>
                    <a:pt x="197" y="650"/>
                  </a:moveTo>
                  <a:cubicBezTo>
                    <a:pt x="202" y="650"/>
                    <a:pt x="207" y="650"/>
                    <a:pt x="213" y="651"/>
                  </a:cubicBezTo>
                  <a:cubicBezTo>
                    <a:pt x="213" y="370"/>
                    <a:pt x="213" y="370"/>
                    <a:pt x="213" y="370"/>
                  </a:cubicBezTo>
                  <a:cubicBezTo>
                    <a:pt x="204" y="368"/>
                    <a:pt x="200" y="356"/>
                    <a:pt x="210" y="354"/>
                  </a:cubicBezTo>
                  <a:cubicBezTo>
                    <a:pt x="211" y="354"/>
                    <a:pt x="212" y="354"/>
                    <a:pt x="213" y="354"/>
                  </a:cubicBezTo>
                  <a:cubicBezTo>
                    <a:pt x="213" y="314"/>
                    <a:pt x="213" y="314"/>
                    <a:pt x="213" y="314"/>
                  </a:cubicBezTo>
                  <a:cubicBezTo>
                    <a:pt x="211" y="312"/>
                    <a:pt x="209" y="310"/>
                    <a:pt x="206" y="307"/>
                  </a:cubicBezTo>
                  <a:cubicBezTo>
                    <a:pt x="204" y="306"/>
                    <a:pt x="200" y="306"/>
                    <a:pt x="197" y="306"/>
                  </a:cubicBezTo>
                  <a:cubicBezTo>
                    <a:pt x="197" y="329"/>
                    <a:pt x="197" y="329"/>
                    <a:pt x="197" y="329"/>
                  </a:cubicBezTo>
                  <a:cubicBezTo>
                    <a:pt x="203" y="335"/>
                    <a:pt x="205" y="344"/>
                    <a:pt x="198" y="353"/>
                  </a:cubicBezTo>
                  <a:cubicBezTo>
                    <a:pt x="198" y="354"/>
                    <a:pt x="197" y="354"/>
                    <a:pt x="197" y="355"/>
                  </a:cubicBezTo>
                  <a:cubicBezTo>
                    <a:pt x="197" y="364"/>
                    <a:pt x="197" y="364"/>
                    <a:pt x="197" y="364"/>
                  </a:cubicBezTo>
                  <a:cubicBezTo>
                    <a:pt x="204" y="364"/>
                    <a:pt x="205" y="376"/>
                    <a:pt x="198" y="376"/>
                  </a:cubicBezTo>
                  <a:cubicBezTo>
                    <a:pt x="198" y="376"/>
                    <a:pt x="197" y="376"/>
                    <a:pt x="197" y="376"/>
                  </a:cubicBezTo>
                  <a:cubicBezTo>
                    <a:pt x="197" y="594"/>
                    <a:pt x="197" y="594"/>
                    <a:pt x="197" y="594"/>
                  </a:cubicBezTo>
                  <a:cubicBezTo>
                    <a:pt x="198" y="595"/>
                    <a:pt x="198" y="596"/>
                    <a:pt x="197" y="597"/>
                  </a:cubicBezTo>
                  <a:cubicBezTo>
                    <a:pt x="197" y="650"/>
                    <a:pt x="197" y="650"/>
                    <a:pt x="197" y="650"/>
                  </a:cubicBezTo>
                  <a:close/>
                  <a:moveTo>
                    <a:pt x="213" y="95"/>
                  </a:moveTo>
                  <a:cubicBezTo>
                    <a:pt x="207" y="99"/>
                    <a:pt x="202" y="103"/>
                    <a:pt x="197" y="107"/>
                  </a:cubicBezTo>
                  <a:cubicBezTo>
                    <a:pt x="197" y="110"/>
                    <a:pt x="197" y="110"/>
                    <a:pt x="197" y="110"/>
                  </a:cubicBezTo>
                  <a:cubicBezTo>
                    <a:pt x="197" y="110"/>
                    <a:pt x="198" y="110"/>
                    <a:pt x="198" y="110"/>
                  </a:cubicBezTo>
                  <a:cubicBezTo>
                    <a:pt x="205" y="112"/>
                    <a:pt x="210" y="117"/>
                    <a:pt x="213" y="122"/>
                  </a:cubicBezTo>
                  <a:cubicBezTo>
                    <a:pt x="213" y="95"/>
                    <a:pt x="213" y="95"/>
                    <a:pt x="213" y="95"/>
                  </a:cubicBezTo>
                  <a:close/>
                  <a:moveTo>
                    <a:pt x="213" y="138"/>
                  </a:moveTo>
                  <a:cubicBezTo>
                    <a:pt x="211" y="138"/>
                    <a:pt x="209" y="138"/>
                    <a:pt x="207" y="137"/>
                  </a:cubicBezTo>
                  <a:cubicBezTo>
                    <a:pt x="203" y="136"/>
                    <a:pt x="200" y="136"/>
                    <a:pt x="197" y="136"/>
                  </a:cubicBezTo>
                  <a:cubicBezTo>
                    <a:pt x="197" y="157"/>
                    <a:pt x="197" y="157"/>
                    <a:pt x="197" y="157"/>
                  </a:cubicBezTo>
                  <a:cubicBezTo>
                    <a:pt x="204" y="166"/>
                    <a:pt x="202" y="176"/>
                    <a:pt x="197" y="180"/>
                  </a:cubicBezTo>
                  <a:cubicBezTo>
                    <a:pt x="197" y="205"/>
                    <a:pt x="197" y="205"/>
                    <a:pt x="197" y="205"/>
                  </a:cubicBezTo>
                  <a:cubicBezTo>
                    <a:pt x="198" y="204"/>
                    <a:pt x="200" y="204"/>
                    <a:pt x="203" y="204"/>
                  </a:cubicBezTo>
                  <a:cubicBezTo>
                    <a:pt x="208" y="205"/>
                    <a:pt x="211" y="207"/>
                    <a:pt x="213" y="211"/>
                  </a:cubicBezTo>
                  <a:lnTo>
                    <a:pt x="213" y="138"/>
                  </a:lnTo>
                  <a:close/>
                  <a:moveTo>
                    <a:pt x="153" y="648"/>
                  </a:moveTo>
                  <a:cubicBezTo>
                    <a:pt x="161" y="654"/>
                    <a:pt x="177" y="651"/>
                    <a:pt x="187" y="651"/>
                  </a:cubicBezTo>
                  <a:cubicBezTo>
                    <a:pt x="190" y="651"/>
                    <a:pt x="193" y="651"/>
                    <a:pt x="197" y="650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196" y="598"/>
                    <a:pt x="194" y="598"/>
                    <a:pt x="190" y="598"/>
                  </a:cubicBezTo>
                  <a:cubicBezTo>
                    <a:pt x="176" y="597"/>
                    <a:pt x="166" y="588"/>
                    <a:pt x="185" y="589"/>
                  </a:cubicBezTo>
                  <a:cubicBezTo>
                    <a:pt x="190" y="589"/>
                    <a:pt x="195" y="592"/>
                    <a:pt x="197" y="594"/>
                  </a:cubicBezTo>
                  <a:cubicBezTo>
                    <a:pt x="197" y="376"/>
                    <a:pt x="197" y="376"/>
                    <a:pt x="197" y="376"/>
                  </a:cubicBezTo>
                  <a:cubicBezTo>
                    <a:pt x="190" y="375"/>
                    <a:pt x="187" y="366"/>
                    <a:pt x="195" y="364"/>
                  </a:cubicBezTo>
                  <a:cubicBezTo>
                    <a:pt x="196" y="364"/>
                    <a:pt x="196" y="364"/>
                    <a:pt x="197" y="364"/>
                  </a:cubicBezTo>
                  <a:cubicBezTo>
                    <a:pt x="197" y="355"/>
                    <a:pt x="197" y="355"/>
                    <a:pt x="197" y="355"/>
                  </a:cubicBezTo>
                  <a:cubicBezTo>
                    <a:pt x="183" y="371"/>
                    <a:pt x="169" y="371"/>
                    <a:pt x="161" y="379"/>
                  </a:cubicBezTo>
                  <a:cubicBezTo>
                    <a:pt x="158" y="383"/>
                    <a:pt x="155" y="387"/>
                    <a:pt x="153" y="391"/>
                  </a:cubicBezTo>
                  <a:cubicBezTo>
                    <a:pt x="153" y="579"/>
                    <a:pt x="153" y="579"/>
                    <a:pt x="153" y="579"/>
                  </a:cubicBezTo>
                  <a:cubicBezTo>
                    <a:pt x="154" y="579"/>
                    <a:pt x="156" y="579"/>
                    <a:pt x="157" y="579"/>
                  </a:cubicBezTo>
                  <a:cubicBezTo>
                    <a:pt x="168" y="578"/>
                    <a:pt x="167" y="596"/>
                    <a:pt x="155" y="596"/>
                  </a:cubicBezTo>
                  <a:cubicBezTo>
                    <a:pt x="154" y="596"/>
                    <a:pt x="154" y="596"/>
                    <a:pt x="153" y="596"/>
                  </a:cubicBezTo>
                  <a:cubicBezTo>
                    <a:pt x="153" y="648"/>
                    <a:pt x="153" y="648"/>
                    <a:pt x="153" y="648"/>
                  </a:cubicBezTo>
                  <a:close/>
                  <a:moveTo>
                    <a:pt x="197" y="107"/>
                  </a:moveTo>
                  <a:cubicBezTo>
                    <a:pt x="195" y="108"/>
                    <a:pt x="195" y="108"/>
                    <a:pt x="195" y="108"/>
                  </a:cubicBezTo>
                  <a:cubicBezTo>
                    <a:pt x="195" y="109"/>
                    <a:pt x="196" y="109"/>
                    <a:pt x="197" y="110"/>
                  </a:cubicBezTo>
                  <a:cubicBezTo>
                    <a:pt x="197" y="107"/>
                    <a:pt x="197" y="107"/>
                    <a:pt x="197" y="107"/>
                  </a:cubicBezTo>
                  <a:close/>
                  <a:moveTo>
                    <a:pt x="197" y="136"/>
                  </a:moveTo>
                  <a:cubicBezTo>
                    <a:pt x="186" y="136"/>
                    <a:pt x="181" y="142"/>
                    <a:pt x="193" y="154"/>
                  </a:cubicBezTo>
                  <a:cubicBezTo>
                    <a:pt x="195" y="155"/>
                    <a:pt x="196" y="156"/>
                    <a:pt x="197" y="157"/>
                  </a:cubicBezTo>
                  <a:cubicBezTo>
                    <a:pt x="197" y="136"/>
                    <a:pt x="197" y="136"/>
                    <a:pt x="197" y="136"/>
                  </a:cubicBezTo>
                  <a:close/>
                  <a:moveTo>
                    <a:pt x="197" y="180"/>
                  </a:moveTo>
                  <a:cubicBezTo>
                    <a:pt x="194" y="183"/>
                    <a:pt x="190" y="184"/>
                    <a:pt x="186" y="182"/>
                  </a:cubicBezTo>
                  <a:cubicBezTo>
                    <a:pt x="180" y="180"/>
                    <a:pt x="167" y="175"/>
                    <a:pt x="153" y="170"/>
                  </a:cubicBezTo>
                  <a:cubicBezTo>
                    <a:pt x="153" y="188"/>
                    <a:pt x="153" y="188"/>
                    <a:pt x="153" y="188"/>
                  </a:cubicBezTo>
                  <a:cubicBezTo>
                    <a:pt x="161" y="194"/>
                    <a:pt x="167" y="201"/>
                    <a:pt x="167" y="206"/>
                  </a:cubicBezTo>
                  <a:cubicBezTo>
                    <a:pt x="167" y="217"/>
                    <a:pt x="173" y="223"/>
                    <a:pt x="186" y="219"/>
                  </a:cubicBezTo>
                  <a:cubicBezTo>
                    <a:pt x="196" y="216"/>
                    <a:pt x="190" y="207"/>
                    <a:pt x="197" y="205"/>
                  </a:cubicBezTo>
                  <a:cubicBezTo>
                    <a:pt x="197" y="180"/>
                    <a:pt x="197" y="180"/>
                    <a:pt x="197" y="180"/>
                  </a:cubicBezTo>
                  <a:close/>
                  <a:moveTo>
                    <a:pt x="197" y="306"/>
                  </a:moveTo>
                  <a:cubicBezTo>
                    <a:pt x="184" y="308"/>
                    <a:pt x="166" y="317"/>
                    <a:pt x="176" y="317"/>
                  </a:cubicBezTo>
                  <a:cubicBezTo>
                    <a:pt x="182" y="317"/>
                    <a:pt x="191" y="322"/>
                    <a:pt x="197" y="329"/>
                  </a:cubicBezTo>
                  <a:lnTo>
                    <a:pt x="197" y="306"/>
                  </a:lnTo>
                  <a:close/>
                  <a:moveTo>
                    <a:pt x="103" y="651"/>
                  </a:moveTo>
                  <a:cubicBezTo>
                    <a:pt x="111" y="652"/>
                    <a:pt x="119" y="653"/>
                    <a:pt x="125" y="650"/>
                  </a:cubicBezTo>
                  <a:cubicBezTo>
                    <a:pt x="135" y="643"/>
                    <a:pt x="145" y="631"/>
                    <a:pt x="150" y="643"/>
                  </a:cubicBezTo>
                  <a:cubicBezTo>
                    <a:pt x="151" y="645"/>
                    <a:pt x="152" y="647"/>
                    <a:pt x="153" y="648"/>
                  </a:cubicBezTo>
                  <a:cubicBezTo>
                    <a:pt x="153" y="596"/>
                    <a:pt x="153" y="596"/>
                    <a:pt x="153" y="596"/>
                  </a:cubicBezTo>
                  <a:cubicBezTo>
                    <a:pt x="143" y="594"/>
                    <a:pt x="133" y="580"/>
                    <a:pt x="153" y="579"/>
                  </a:cubicBezTo>
                  <a:cubicBezTo>
                    <a:pt x="153" y="391"/>
                    <a:pt x="153" y="391"/>
                    <a:pt x="153" y="391"/>
                  </a:cubicBezTo>
                  <a:cubicBezTo>
                    <a:pt x="149" y="397"/>
                    <a:pt x="146" y="403"/>
                    <a:pt x="137" y="403"/>
                  </a:cubicBezTo>
                  <a:cubicBezTo>
                    <a:pt x="124" y="403"/>
                    <a:pt x="116" y="434"/>
                    <a:pt x="116" y="445"/>
                  </a:cubicBezTo>
                  <a:cubicBezTo>
                    <a:pt x="116" y="451"/>
                    <a:pt x="110" y="456"/>
                    <a:pt x="103" y="460"/>
                  </a:cubicBezTo>
                  <a:cubicBezTo>
                    <a:pt x="103" y="527"/>
                    <a:pt x="103" y="527"/>
                    <a:pt x="103" y="527"/>
                  </a:cubicBezTo>
                  <a:cubicBezTo>
                    <a:pt x="118" y="528"/>
                    <a:pt x="131" y="551"/>
                    <a:pt x="120" y="545"/>
                  </a:cubicBezTo>
                  <a:cubicBezTo>
                    <a:pt x="113" y="541"/>
                    <a:pt x="108" y="544"/>
                    <a:pt x="103" y="545"/>
                  </a:cubicBezTo>
                  <a:cubicBezTo>
                    <a:pt x="103" y="563"/>
                    <a:pt x="103" y="563"/>
                    <a:pt x="103" y="563"/>
                  </a:cubicBezTo>
                  <a:cubicBezTo>
                    <a:pt x="104" y="563"/>
                    <a:pt x="105" y="563"/>
                    <a:pt x="106" y="563"/>
                  </a:cubicBezTo>
                  <a:cubicBezTo>
                    <a:pt x="118" y="562"/>
                    <a:pt x="129" y="574"/>
                    <a:pt x="116" y="574"/>
                  </a:cubicBezTo>
                  <a:cubicBezTo>
                    <a:pt x="111" y="574"/>
                    <a:pt x="106" y="572"/>
                    <a:pt x="103" y="570"/>
                  </a:cubicBezTo>
                  <a:cubicBezTo>
                    <a:pt x="103" y="651"/>
                    <a:pt x="103" y="651"/>
                    <a:pt x="103" y="651"/>
                  </a:cubicBezTo>
                  <a:close/>
                  <a:moveTo>
                    <a:pt x="153" y="170"/>
                  </a:moveTo>
                  <a:cubicBezTo>
                    <a:pt x="147" y="168"/>
                    <a:pt x="140" y="166"/>
                    <a:pt x="134" y="165"/>
                  </a:cubicBezTo>
                  <a:cubicBezTo>
                    <a:pt x="134" y="165"/>
                    <a:pt x="133" y="166"/>
                    <a:pt x="132" y="166"/>
                  </a:cubicBezTo>
                  <a:cubicBezTo>
                    <a:pt x="130" y="169"/>
                    <a:pt x="127" y="172"/>
                    <a:pt x="125" y="175"/>
                  </a:cubicBezTo>
                  <a:cubicBezTo>
                    <a:pt x="134" y="177"/>
                    <a:pt x="145" y="182"/>
                    <a:pt x="153" y="188"/>
                  </a:cubicBezTo>
                  <a:cubicBezTo>
                    <a:pt x="153" y="170"/>
                    <a:pt x="153" y="170"/>
                    <a:pt x="153" y="170"/>
                  </a:cubicBezTo>
                  <a:close/>
                  <a:moveTo>
                    <a:pt x="103" y="815"/>
                  </a:moveTo>
                  <a:cubicBezTo>
                    <a:pt x="103" y="814"/>
                    <a:pt x="103" y="814"/>
                    <a:pt x="103" y="814"/>
                  </a:cubicBezTo>
                  <a:cubicBezTo>
                    <a:pt x="106" y="817"/>
                    <a:pt x="108" y="821"/>
                    <a:pt x="109" y="824"/>
                  </a:cubicBezTo>
                  <a:cubicBezTo>
                    <a:pt x="109" y="823"/>
                    <a:pt x="109" y="823"/>
                    <a:pt x="109" y="823"/>
                  </a:cubicBezTo>
                  <a:cubicBezTo>
                    <a:pt x="107" y="820"/>
                    <a:pt x="105" y="818"/>
                    <a:pt x="103" y="815"/>
                  </a:cubicBezTo>
                  <a:close/>
                  <a:moveTo>
                    <a:pt x="103" y="705"/>
                  </a:moveTo>
                  <a:cubicBezTo>
                    <a:pt x="103" y="680"/>
                    <a:pt x="103" y="680"/>
                    <a:pt x="103" y="680"/>
                  </a:cubicBezTo>
                  <a:cubicBezTo>
                    <a:pt x="108" y="689"/>
                    <a:pt x="113" y="701"/>
                    <a:pt x="103" y="705"/>
                  </a:cubicBezTo>
                  <a:close/>
                  <a:moveTo>
                    <a:pt x="103" y="248"/>
                  </a:moveTo>
                  <a:cubicBezTo>
                    <a:pt x="103" y="241"/>
                    <a:pt x="103" y="241"/>
                    <a:pt x="103" y="241"/>
                  </a:cubicBezTo>
                  <a:cubicBezTo>
                    <a:pt x="104" y="244"/>
                    <a:pt x="104" y="246"/>
                    <a:pt x="103" y="248"/>
                  </a:cubicBezTo>
                  <a:close/>
                  <a:moveTo>
                    <a:pt x="79" y="653"/>
                  </a:moveTo>
                  <a:cubicBezTo>
                    <a:pt x="82" y="653"/>
                    <a:pt x="85" y="653"/>
                    <a:pt x="88" y="652"/>
                  </a:cubicBezTo>
                  <a:cubicBezTo>
                    <a:pt x="92" y="651"/>
                    <a:pt x="97" y="651"/>
                    <a:pt x="103" y="651"/>
                  </a:cubicBezTo>
                  <a:cubicBezTo>
                    <a:pt x="103" y="570"/>
                    <a:pt x="103" y="570"/>
                    <a:pt x="103" y="570"/>
                  </a:cubicBezTo>
                  <a:cubicBezTo>
                    <a:pt x="99" y="567"/>
                    <a:pt x="98" y="564"/>
                    <a:pt x="103" y="563"/>
                  </a:cubicBezTo>
                  <a:cubicBezTo>
                    <a:pt x="103" y="545"/>
                    <a:pt x="103" y="545"/>
                    <a:pt x="103" y="545"/>
                  </a:cubicBezTo>
                  <a:cubicBezTo>
                    <a:pt x="101" y="546"/>
                    <a:pt x="98" y="546"/>
                    <a:pt x="96" y="545"/>
                  </a:cubicBezTo>
                  <a:cubicBezTo>
                    <a:pt x="89" y="541"/>
                    <a:pt x="91" y="529"/>
                    <a:pt x="102" y="527"/>
                  </a:cubicBezTo>
                  <a:cubicBezTo>
                    <a:pt x="103" y="527"/>
                    <a:pt x="103" y="527"/>
                    <a:pt x="103" y="527"/>
                  </a:cubicBezTo>
                  <a:cubicBezTo>
                    <a:pt x="103" y="460"/>
                    <a:pt x="103" y="460"/>
                    <a:pt x="103" y="460"/>
                  </a:cubicBezTo>
                  <a:cubicBezTo>
                    <a:pt x="97" y="465"/>
                    <a:pt x="90" y="469"/>
                    <a:pt x="87" y="474"/>
                  </a:cubicBezTo>
                  <a:cubicBezTo>
                    <a:pt x="80" y="483"/>
                    <a:pt x="85" y="493"/>
                    <a:pt x="85" y="511"/>
                  </a:cubicBezTo>
                  <a:cubicBezTo>
                    <a:pt x="85" y="520"/>
                    <a:pt x="83" y="524"/>
                    <a:pt x="79" y="522"/>
                  </a:cubicBezTo>
                  <a:cubicBezTo>
                    <a:pt x="79" y="548"/>
                    <a:pt x="79" y="548"/>
                    <a:pt x="79" y="548"/>
                  </a:cubicBezTo>
                  <a:cubicBezTo>
                    <a:pt x="90" y="551"/>
                    <a:pt x="96" y="563"/>
                    <a:pt x="84" y="562"/>
                  </a:cubicBezTo>
                  <a:cubicBezTo>
                    <a:pt x="82" y="562"/>
                    <a:pt x="81" y="561"/>
                    <a:pt x="79" y="561"/>
                  </a:cubicBezTo>
                  <a:cubicBezTo>
                    <a:pt x="79" y="653"/>
                    <a:pt x="79" y="653"/>
                    <a:pt x="79" y="653"/>
                  </a:cubicBezTo>
                  <a:close/>
                  <a:moveTo>
                    <a:pt x="103" y="241"/>
                  </a:moveTo>
                  <a:cubicBezTo>
                    <a:pt x="103" y="248"/>
                    <a:pt x="103" y="248"/>
                    <a:pt x="103" y="248"/>
                  </a:cubicBezTo>
                  <a:cubicBezTo>
                    <a:pt x="102" y="249"/>
                    <a:pt x="101" y="249"/>
                    <a:pt x="99" y="249"/>
                  </a:cubicBezTo>
                  <a:cubicBezTo>
                    <a:pt x="89" y="249"/>
                    <a:pt x="89" y="264"/>
                    <a:pt x="88" y="287"/>
                  </a:cubicBezTo>
                  <a:cubicBezTo>
                    <a:pt x="87" y="299"/>
                    <a:pt x="83" y="298"/>
                    <a:pt x="79" y="292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84" y="228"/>
                    <a:pt x="90" y="220"/>
                    <a:pt x="95" y="212"/>
                  </a:cubicBezTo>
                  <a:cubicBezTo>
                    <a:pt x="96" y="215"/>
                    <a:pt x="96" y="217"/>
                    <a:pt x="97" y="219"/>
                  </a:cubicBezTo>
                  <a:cubicBezTo>
                    <a:pt x="98" y="228"/>
                    <a:pt x="102" y="236"/>
                    <a:pt x="103" y="241"/>
                  </a:cubicBezTo>
                  <a:close/>
                  <a:moveTo>
                    <a:pt x="103" y="680"/>
                  </a:moveTo>
                  <a:cubicBezTo>
                    <a:pt x="103" y="705"/>
                    <a:pt x="103" y="705"/>
                    <a:pt x="103" y="705"/>
                  </a:cubicBezTo>
                  <a:cubicBezTo>
                    <a:pt x="103" y="705"/>
                    <a:pt x="102" y="705"/>
                    <a:pt x="102" y="705"/>
                  </a:cubicBezTo>
                  <a:cubicBezTo>
                    <a:pt x="88" y="709"/>
                    <a:pt x="94" y="728"/>
                    <a:pt x="80" y="734"/>
                  </a:cubicBezTo>
                  <a:cubicBezTo>
                    <a:pt x="80" y="734"/>
                    <a:pt x="80" y="734"/>
                    <a:pt x="79" y="735"/>
                  </a:cubicBezTo>
                  <a:cubicBezTo>
                    <a:pt x="79" y="672"/>
                    <a:pt x="79" y="672"/>
                    <a:pt x="79" y="672"/>
                  </a:cubicBezTo>
                  <a:cubicBezTo>
                    <a:pt x="89" y="672"/>
                    <a:pt x="99" y="672"/>
                    <a:pt x="102" y="677"/>
                  </a:cubicBezTo>
                  <a:cubicBezTo>
                    <a:pt x="102" y="678"/>
                    <a:pt x="102" y="679"/>
                    <a:pt x="103" y="680"/>
                  </a:cubicBezTo>
                  <a:close/>
                  <a:moveTo>
                    <a:pt x="103" y="814"/>
                  </a:moveTo>
                  <a:cubicBezTo>
                    <a:pt x="103" y="815"/>
                    <a:pt x="103" y="815"/>
                    <a:pt x="103" y="815"/>
                  </a:cubicBezTo>
                  <a:cubicBezTo>
                    <a:pt x="101" y="812"/>
                    <a:pt x="99" y="809"/>
                    <a:pt x="96" y="806"/>
                  </a:cubicBezTo>
                  <a:cubicBezTo>
                    <a:pt x="99" y="809"/>
                    <a:pt x="101" y="811"/>
                    <a:pt x="103" y="814"/>
                  </a:cubicBezTo>
                  <a:close/>
                  <a:moveTo>
                    <a:pt x="61" y="639"/>
                  </a:moveTo>
                  <a:cubicBezTo>
                    <a:pt x="66" y="646"/>
                    <a:pt x="73" y="651"/>
                    <a:pt x="79" y="653"/>
                  </a:cubicBezTo>
                  <a:cubicBezTo>
                    <a:pt x="79" y="561"/>
                    <a:pt x="79" y="561"/>
                    <a:pt x="79" y="561"/>
                  </a:cubicBezTo>
                  <a:cubicBezTo>
                    <a:pt x="68" y="557"/>
                    <a:pt x="62" y="546"/>
                    <a:pt x="75" y="548"/>
                  </a:cubicBezTo>
                  <a:cubicBezTo>
                    <a:pt x="77" y="548"/>
                    <a:pt x="78" y="548"/>
                    <a:pt x="79" y="548"/>
                  </a:cubicBezTo>
                  <a:cubicBezTo>
                    <a:pt x="79" y="522"/>
                    <a:pt x="79" y="522"/>
                    <a:pt x="79" y="522"/>
                  </a:cubicBezTo>
                  <a:cubicBezTo>
                    <a:pt x="76" y="520"/>
                    <a:pt x="71" y="515"/>
                    <a:pt x="64" y="506"/>
                  </a:cubicBezTo>
                  <a:cubicBezTo>
                    <a:pt x="63" y="504"/>
                    <a:pt x="62" y="503"/>
                    <a:pt x="61" y="502"/>
                  </a:cubicBezTo>
                  <a:cubicBezTo>
                    <a:pt x="61" y="639"/>
                    <a:pt x="61" y="639"/>
                    <a:pt x="61" y="639"/>
                  </a:cubicBezTo>
                  <a:close/>
                  <a:moveTo>
                    <a:pt x="79" y="236"/>
                  </a:moveTo>
                  <a:cubicBezTo>
                    <a:pt x="79" y="292"/>
                    <a:pt x="79" y="292"/>
                    <a:pt x="79" y="292"/>
                  </a:cubicBezTo>
                  <a:cubicBezTo>
                    <a:pt x="75" y="286"/>
                    <a:pt x="72" y="276"/>
                    <a:pt x="72" y="270"/>
                  </a:cubicBezTo>
                  <a:cubicBezTo>
                    <a:pt x="72" y="266"/>
                    <a:pt x="69" y="263"/>
                    <a:pt x="65" y="261"/>
                  </a:cubicBezTo>
                  <a:cubicBezTo>
                    <a:pt x="66" y="259"/>
                    <a:pt x="67" y="257"/>
                    <a:pt x="68" y="255"/>
                  </a:cubicBezTo>
                  <a:cubicBezTo>
                    <a:pt x="71" y="249"/>
                    <a:pt x="75" y="242"/>
                    <a:pt x="79" y="236"/>
                  </a:cubicBezTo>
                  <a:close/>
                  <a:moveTo>
                    <a:pt x="79" y="672"/>
                  </a:moveTo>
                  <a:cubicBezTo>
                    <a:pt x="79" y="735"/>
                    <a:pt x="79" y="735"/>
                    <a:pt x="79" y="735"/>
                  </a:cubicBezTo>
                  <a:cubicBezTo>
                    <a:pt x="70" y="740"/>
                    <a:pt x="69" y="754"/>
                    <a:pt x="71" y="768"/>
                  </a:cubicBezTo>
                  <a:cubicBezTo>
                    <a:pt x="70" y="766"/>
                    <a:pt x="69" y="764"/>
                    <a:pt x="68" y="762"/>
                  </a:cubicBezTo>
                  <a:cubicBezTo>
                    <a:pt x="65" y="758"/>
                    <a:pt x="63" y="754"/>
                    <a:pt x="61" y="750"/>
                  </a:cubicBezTo>
                  <a:cubicBezTo>
                    <a:pt x="61" y="669"/>
                    <a:pt x="61" y="669"/>
                    <a:pt x="61" y="669"/>
                  </a:cubicBezTo>
                  <a:cubicBezTo>
                    <a:pt x="65" y="672"/>
                    <a:pt x="72" y="672"/>
                    <a:pt x="79" y="672"/>
                  </a:cubicBezTo>
                  <a:close/>
                  <a:moveTo>
                    <a:pt x="0" y="499"/>
                  </a:moveTo>
                  <a:cubicBezTo>
                    <a:pt x="0" y="502"/>
                    <a:pt x="0" y="505"/>
                    <a:pt x="0" y="508"/>
                  </a:cubicBezTo>
                  <a:cubicBezTo>
                    <a:pt x="0" y="526"/>
                    <a:pt x="1" y="543"/>
                    <a:pt x="3" y="561"/>
                  </a:cubicBezTo>
                  <a:cubicBezTo>
                    <a:pt x="3" y="565"/>
                    <a:pt x="4" y="569"/>
                    <a:pt x="4" y="573"/>
                  </a:cubicBezTo>
                  <a:cubicBezTo>
                    <a:pt x="18" y="561"/>
                    <a:pt x="39" y="544"/>
                    <a:pt x="39" y="555"/>
                  </a:cubicBezTo>
                  <a:cubicBezTo>
                    <a:pt x="39" y="567"/>
                    <a:pt x="26" y="609"/>
                    <a:pt x="44" y="609"/>
                  </a:cubicBezTo>
                  <a:cubicBezTo>
                    <a:pt x="63" y="609"/>
                    <a:pt x="51" y="622"/>
                    <a:pt x="58" y="635"/>
                  </a:cubicBezTo>
                  <a:cubicBezTo>
                    <a:pt x="59" y="636"/>
                    <a:pt x="60" y="638"/>
                    <a:pt x="61" y="639"/>
                  </a:cubicBezTo>
                  <a:cubicBezTo>
                    <a:pt x="61" y="502"/>
                    <a:pt x="61" y="502"/>
                    <a:pt x="61" y="502"/>
                  </a:cubicBezTo>
                  <a:cubicBezTo>
                    <a:pt x="46" y="487"/>
                    <a:pt x="25" y="492"/>
                    <a:pt x="13" y="497"/>
                  </a:cubicBezTo>
                  <a:cubicBezTo>
                    <a:pt x="9" y="499"/>
                    <a:pt x="5" y="499"/>
                    <a:pt x="0" y="499"/>
                  </a:cubicBezTo>
                  <a:close/>
                  <a:moveTo>
                    <a:pt x="61" y="669"/>
                  </a:moveTo>
                  <a:cubicBezTo>
                    <a:pt x="61" y="750"/>
                    <a:pt x="61" y="750"/>
                    <a:pt x="61" y="750"/>
                  </a:cubicBezTo>
                  <a:cubicBezTo>
                    <a:pt x="59" y="747"/>
                    <a:pt x="58" y="743"/>
                    <a:pt x="56" y="740"/>
                  </a:cubicBezTo>
                  <a:cubicBezTo>
                    <a:pt x="54" y="736"/>
                    <a:pt x="52" y="733"/>
                    <a:pt x="50" y="729"/>
                  </a:cubicBezTo>
                  <a:cubicBezTo>
                    <a:pt x="47" y="722"/>
                    <a:pt x="43" y="714"/>
                    <a:pt x="40" y="707"/>
                  </a:cubicBezTo>
                  <a:cubicBezTo>
                    <a:pt x="37" y="699"/>
                    <a:pt x="34" y="691"/>
                    <a:pt x="31" y="683"/>
                  </a:cubicBezTo>
                  <a:cubicBezTo>
                    <a:pt x="25" y="668"/>
                    <a:pt x="20" y="652"/>
                    <a:pt x="16" y="636"/>
                  </a:cubicBezTo>
                  <a:cubicBezTo>
                    <a:pt x="15" y="632"/>
                    <a:pt x="14" y="628"/>
                    <a:pt x="13" y="624"/>
                  </a:cubicBezTo>
                  <a:cubicBezTo>
                    <a:pt x="19" y="627"/>
                    <a:pt x="24" y="629"/>
                    <a:pt x="31" y="629"/>
                  </a:cubicBezTo>
                  <a:cubicBezTo>
                    <a:pt x="52" y="629"/>
                    <a:pt x="53" y="657"/>
                    <a:pt x="59" y="667"/>
                  </a:cubicBezTo>
                  <a:cubicBezTo>
                    <a:pt x="60" y="668"/>
                    <a:pt x="60" y="668"/>
                    <a:pt x="61" y="669"/>
                  </a:cubicBezTo>
                  <a:close/>
                </a:path>
              </a:pathLst>
            </a:custGeom>
            <a:solidFill>
              <a:srgbClr val="3D4558">
                <a:alpha val="2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" name="Freeform 264"/>
            <p:cNvSpPr>
              <a:spLocks noEditPoints="1"/>
            </p:cNvSpPr>
            <p:nvPr/>
          </p:nvSpPr>
          <p:spPr bwMode="auto">
            <a:xfrm>
              <a:off x="4827970" y="2335765"/>
              <a:ext cx="1319825" cy="1397137"/>
            </a:xfrm>
            <a:custGeom>
              <a:avLst/>
              <a:gdLst>
                <a:gd name="T0" fmla="*/ 6 w 478"/>
                <a:gd name="T1" fmla="*/ 15 h 506"/>
                <a:gd name="T2" fmla="*/ 7 w 478"/>
                <a:gd name="T3" fmla="*/ 0 h 506"/>
                <a:gd name="T4" fmla="*/ 14 w 478"/>
                <a:gd name="T5" fmla="*/ 8 h 506"/>
                <a:gd name="T6" fmla="*/ 471 w 478"/>
                <a:gd name="T7" fmla="*/ 493 h 506"/>
                <a:gd name="T8" fmla="*/ 470 w 478"/>
                <a:gd name="T9" fmla="*/ 506 h 506"/>
                <a:gd name="T10" fmla="*/ 478 w 478"/>
                <a:gd name="T11" fmla="*/ 500 h 506"/>
                <a:gd name="T12" fmla="*/ 444 w 478"/>
                <a:gd name="T13" fmla="*/ 479 h 506"/>
                <a:gd name="T14" fmla="*/ 444 w 478"/>
                <a:gd name="T15" fmla="*/ 464 h 506"/>
                <a:gd name="T16" fmla="*/ 450 w 478"/>
                <a:gd name="T17" fmla="*/ 471 h 506"/>
                <a:gd name="T18" fmla="*/ 416 w 478"/>
                <a:gd name="T19" fmla="*/ 450 h 506"/>
                <a:gd name="T20" fmla="*/ 416 w 478"/>
                <a:gd name="T21" fmla="*/ 436 h 506"/>
                <a:gd name="T22" fmla="*/ 424 w 478"/>
                <a:gd name="T23" fmla="*/ 442 h 506"/>
                <a:gd name="T24" fmla="*/ 389 w 478"/>
                <a:gd name="T25" fmla="*/ 420 h 506"/>
                <a:gd name="T26" fmla="*/ 389 w 478"/>
                <a:gd name="T27" fmla="*/ 407 h 506"/>
                <a:gd name="T28" fmla="*/ 397 w 478"/>
                <a:gd name="T29" fmla="*/ 413 h 506"/>
                <a:gd name="T30" fmla="*/ 361 w 478"/>
                <a:gd name="T31" fmla="*/ 391 h 506"/>
                <a:gd name="T32" fmla="*/ 363 w 478"/>
                <a:gd name="T33" fmla="*/ 377 h 506"/>
                <a:gd name="T34" fmla="*/ 369 w 478"/>
                <a:gd name="T35" fmla="*/ 385 h 506"/>
                <a:gd name="T36" fmla="*/ 334 w 478"/>
                <a:gd name="T37" fmla="*/ 363 h 506"/>
                <a:gd name="T38" fmla="*/ 335 w 478"/>
                <a:gd name="T39" fmla="*/ 348 h 506"/>
                <a:gd name="T40" fmla="*/ 342 w 478"/>
                <a:gd name="T41" fmla="*/ 356 h 506"/>
                <a:gd name="T42" fmla="*/ 307 w 478"/>
                <a:gd name="T43" fmla="*/ 334 h 506"/>
                <a:gd name="T44" fmla="*/ 308 w 478"/>
                <a:gd name="T45" fmla="*/ 319 h 506"/>
                <a:gd name="T46" fmla="*/ 314 w 478"/>
                <a:gd name="T47" fmla="*/ 327 h 506"/>
                <a:gd name="T48" fmla="*/ 280 w 478"/>
                <a:gd name="T49" fmla="*/ 305 h 506"/>
                <a:gd name="T50" fmla="*/ 280 w 478"/>
                <a:gd name="T51" fmla="*/ 291 h 506"/>
                <a:gd name="T52" fmla="*/ 287 w 478"/>
                <a:gd name="T53" fmla="*/ 297 h 506"/>
                <a:gd name="T54" fmla="*/ 253 w 478"/>
                <a:gd name="T55" fmla="*/ 275 h 506"/>
                <a:gd name="T56" fmla="*/ 253 w 478"/>
                <a:gd name="T57" fmla="*/ 262 h 506"/>
                <a:gd name="T58" fmla="*/ 260 w 478"/>
                <a:gd name="T59" fmla="*/ 268 h 506"/>
                <a:gd name="T60" fmla="*/ 226 w 478"/>
                <a:gd name="T61" fmla="*/ 246 h 506"/>
                <a:gd name="T62" fmla="*/ 226 w 478"/>
                <a:gd name="T63" fmla="*/ 233 h 506"/>
                <a:gd name="T64" fmla="*/ 232 w 478"/>
                <a:gd name="T65" fmla="*/ 240 h 506"/>
                <a:gd name="T66" fmla="*/ 198 w 478"/>
                <a:gd name="T67" fmla="*/ 217 h 506"/>
                <a:gd name="T68" fmla="*/ 198 w 478"/>
                <a:gd name="T69" fmla="*/ 203 h 506"/>
                <a:gd name="T70" fmla="*/ 205 w 478"/>
                <a:gd name="T71" fmla="*/ 211 h 506"/>
                <a:gd name="T72" fmla="*/ 171 w 478"/>
                <a:gd name="T73" fmla="*/ 189 h 506"/>
                <a:gd name="T74" fmla="*/ 171 w 478"/>
                <a:gd name="T75" fmla="*/ 174 h 506"/>
                <a:gd name="T76" fmla="*/ 177 w 478"/>
                <a:gd name="T77" fmla="*/ 182 h 506"/>
                <a:gd name="T78" fmla="*/ 143 w 478"/>
                <a:gd name="T79" fmla="*/ 160 h 506"/>
                <a:gd name="T80" fmla="*/ 143 w 478"/>
                <a:gd name="T81" fmla="*/ 146 h 506"/>
                <a:gd name="T82" fmla="*/ 151 w 478"/>
                <a:gd name="T83" fmla="*/ 153 h 506"/>
                <a:gd name="T84" fmla="*/ 116 w 478"/>
                <a:gd name="T85" fmla="*/ 131 h 506"/>
                <a:gd name="T86" fmla="*/ 116 w 478"/>
                <a:gd name="T87" fmla="*/ 117 h 506"/>
                <a:gd name="T88" fmla="*/ 124 w 478"/>
                <a:gd name="T89" fmla="*/ 123 h 506"/>
                <a:gd name="T90" fmla="*/ 88 w 478"/>
                <a:gd name="T91" fmla="*/ 101 h 506"/>
                <a:gd name="T92" fmla="*/ 90 w 478"/>
                <a:gd name="T93" fmla="*/ 88 h 506"/>
                <a:gd name="T94" fmla="*/ 96 w 478"/>
                <a:gd name="T95" fmla="*/ 95 h 506"/>
                <a:gd name="T96" fmla="*/ 61 w 478"/>
                <a:gd name="T97" fmla="*/ 72 h 506"/>
                <a:gd name="T98" fmla="*/ 62 w 478"/>
                <a:gd name="T99" fmla="*/ 58 h 506"/>
                <a:gd name="T100" fmla="*/ 69 w 478"/>
                <a:gd name="T101" fmla="*/ 66 h 506"/>
                <a:gd name="T102" fmla="*/ 33 w 478"/>
                <a:gd name="T103" fmla="*/ 44 h 506"/>
                <a:gd name="T104" fmla="*/ 35 w 478"/>
                <a:gd name="T105" fmla="*/ 29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8" h="506">
                  <a:moveTo>
                    <a:pt x="14" y="8"/>
                  </a:moveTo>
                  <a:lnTo>
                    <a:pt x="6" y="15"/>
                  </a:lnTo>
                  <a:lnTo>
                    <a:pt x="0" y="7"/>
                  </a:lnTo>
                  <a:lnTo>
                    <a:pt x="7" y="0"/>
                  </a:lnTo>
                  <a:lnTo>
                    <a:pt x="14" y="8"/>
                  </a:lnTo>
                  <a:lnTo>
                    <a:pt x="14" y="8"/>
                  </a:lnTo>
                  <a:close/>
                  <a:moveTo>
                    <a:pt x="478" y="500"/>
                  </a:moveTo>
                  <a:lnTo>
                    <a:pt x="471" y="493"/>
                  </a:lnTo>
                  <a:lnTo>
                    <a:pt x="465" y="500"/>
                  </a:lnTo>
                  <a:lnTo>
                    <a:pt x="470" y="506"/>
                  </a:lnTo>
                  <a:lnTo>
                    <a:pt x="478" y="500"/>
                  </a:lnTo>
                  <a:lnTo>
                    <a:pt x="478" y="500"/>
                  </a:lnTo>
                  <a:close/>
                  <a:moveTo>
                    <a:pt x="450" y="471"/>
                  </a:moveTo>
                  <a:lnTo>
                    <a:pt x="444" y="479"/>
                  </a:lnTo>
                  <a:lnTo>
                    <a:pt x="437" y="471"/>
                  </a:lnTo>
                  <a:lnTo>
                    <a:pt x="444" y="464"/>
                  </a:lnTo>
                  <a:lnTo>
                    <a:pt x="450" y="471"/>
                  </a:lnTo>
                  <a:lnTo>
                    <a:pt x="450" y="471"/>
                  </a:lnTo>
                  <a:close/>
                  <a:moveTo>
                    <a:pt x="424" y="442"/>
                  </a:moveTo>
                  <a:lnTo>
                    <a:pt x="416" y="450"/>
                  </a:lnTo>
                  <a:lnTo>
                    <a:pt x="410" y="442"/>
                  </a:lnTo>
                  <a:lnTo>
                    <a:pt x="416" y="436"/>
                  </a:lnTo>
                  <a:lnTo>
                    <a:pt x="424" y="442"/>
                  </a:lnTo>
                  <a:lnTo>
                    <a:pt x="424" y="442"/>
                  </a:lnTo>
                  <a:close/>
                  <a:moveTo>
                    <a:pt x="397" y="413"/>
                  </a:moveTo>
                  <a:lnTo>
                    <a:pt x="389" y="420"/>
                  </a:lnTo>
                  <a:lnTo>
                    <a:pt x="382" y="413"/>
                  </a:lnTo>
                  <a:lnTo>
                    <a:pt x="389" y="407"/>
                  </a:lnTo>
                  <a:lnTo>
                    <a:pt x="397" y="413"/>
                  </a:lnTo>
                  <a:lnTo>
                    <a:pt x="397" y="413"/>
                  </a:lnTo>
                  <a:close/>
                  <a:moveTo>
                    <a:pt x="369" y="385"/>
                  </a:moveTo>
                  <a:lnTo>
                    <a:pt x="361" y="391"/>
                  </a:lnTo>
                  <a:lnTo>
                    <a:pt x="355" y="385"/>
                  </a:lnTo>
                  <a:lnTo>
                    <a:pt x="363" y="377"/>
                  </a:lnTo>
                  <a:lnTo>
                    <a:pt x="369" y="385"/>
                  </a:lnTo>
                  <a:lnTo>
                    <a:pt x="369" y="385"/>
                  </a:lnTo>
                  <a:close/>
                  <a:moveTo>
                    <a:pt x="342" y="356"/>
                  </a:moveTo>
                  <a:lnTo>
                    <a:pt x="334" y="363"/>
                  </a:lnTo>
                  <a:lnTo>
                    <a:pt x="328" y="355"/>
                  </a:lnTo>
                  <a:lnTo>
                    <a:pt x="335" y="348"/>
                  </a:lnTo>
                  <a:lnTo>
                    <a:pt x="342" y="356"/>
                  </a:lnTo>
                  <a:lnTo>
                    <a:pt x="342" y="356"/>
                  </a:lnTo>
                  <a:close/>
                  <a:moveTo>
                    <a:pt x="314" y="327"/>
                  </a:moveTo>
                  <a:lnTo>
                    <a:pt x="307" y="334"/>
                  </a:lnTo>
                  <a:lnTo>
                    <a:pt x="300" y="326"/>
                  </a:lnTo>
                  <a:lnTo>
                    <a:pt x="308" y="319"/>
                  </a:lnTo>
                  <a:lnTo>
                    <a:pt x="314" y="327"/>
                  </a:lnTo>
                  <a:lnTo>
                    <a:pt x="314" y="327"/>
                  </a:lnTo>
                  <a:close/>
                  <a:moveTo>
                    <a:pt x="287" y="297"/>
                  </a:moveTo>
                  <a:lnTo>
                    <a:pt x="280" y="305"/>
                  </a:lnTo>
                  <a:lnTo>
                    <a:pt x="273" y="297"/>
                  </a:lnTo>
                  <a:lnTo>
                    <a:pt x="280" y="291"/>
                  </a:lnTo>
                  <a:lnTo>
                    <a:pt x="287" y="297"/>
                  </a:lnTo>
                  <a:lnTo>
                    <a:pt x="287" y="297"/>
                  </a:lnTo>
                  <a:close/>
                  <a:moveTo>
                    <a:pt x="260" y="268"/>
                  </a:moveTo>
                  <a:lnTo>
                    <a:pt x="253" y="275"/>
                  </a:lnTo>
                  <a:lnTo>
                    <a:pt x="245" y="268"/>
                  </a:lnTo>
                  <a:lnTo>
                    <a:pt x="253" y="262"/>
                  </a:lnTo>
                  <a:lnTo>
                    <a:pt x="260" y="268"/>
                  </a:lnTo>
                  <a:lnTo>
                    <a:pt x="260" y="268"/>
                  </a:lnTo>
                  <a:close/>
                  <a:moveTo>
                    <a:pt x="232" y="240"/>
                  </a:moveTo>
                  <a:lnTo>
                    <a:pt x="226" y="246"/>
                  </a:lnTo>
                  <a:lnTo>
                    <a:pt x="218" y="240"/>
                  </a:lnTo>
                  <a:lnTo>
                    <a:pt x="226" y="233"/>
                  </a:lnTo>
                  <a:lnTo>
                    <a:pt x="232" y="240"/>
                  </a:lnTo>
                  <a:lnTo>
                    <a:pt x="232" y="240"/>
                  </a:lnTo>
                  <a:close/>
                  <a:moveTo>
                    <a:pt x="205" y="211"/>
                  </a:moveTo>
                  <a:lnTo>
                    <a:pt x="198" y="217"/>
                  </a:lnTo>
                  <a:lnTo>
                    <a:pt x="192" y="211"/>
                  </a:lnTo>
                  <a:lnTo>
                    <a:pt x="198" y="203"/>
                  </a:lnTo>
                  <a:lnTo>
                    <a:pt x="205" y="211"/>
                  </a:lnTo>
                  <a:lnTo>
                    <a:pt x="205" y="211"/>
                  </a:lnTo>
                  <a:close/>
                  <a:moveTo>
                    <a:pt x="177" y="182"/>
                  </a:moveTo>
                  <a:lnTo>
                    <a:pt x="171" y="189"/>
                  </a:lnTo>
                  <a:lnTo>
                    <a:pt x="164" y="181"/>
                  </a:lnTo>
                  <a:lnTo>
                    <a:pt x="171" y="174"/>
                  </a:lnTo>
                  <a:lnTo>
                    <a:pt x="177" y="182"/>
                  </a:lnTo>
                  <a:lnTo>
                    <a:pt x="177" y="182"/>
                  </a:lnTo>
                  <a:close/>
                  <a:moveTo>
                    <a:pt x="151" y="153"/>
                  </a:moveTo>
                  <a:lnTo>
                    <a:pt x="143" y="160"/>
                  </a:lnTo>
                  <a:lnTo>
                    <a:pt x="137" y="152"/>
                  </a:lnTo>
                  <a:lnTo>
                    <a:pt x="143" y="146"/>
                  </a:lnTo>
                  <a:lnTo>
                    <a:pt x="151" y="153"/>
                  </a:lnTo>
                  <a:lnTo>
                    <a:pt x="151" y="153"/>
                  </a:lnTo>
                  <a:close/>
                  <a:moveTo>
                    <a:pt x="124" y="123"/>
                  </a:moveTo>
                  <a:lnTo>
                    <a:pt x="116" y="131"/>
                  </a:lnTo>
                  <a:lnTo>
                    <a:pt x="109" y="123"/>
                  </a:lnTo>
                  <a:lnTo>
                    <a:pt x="116" y="117"/>
                  </a:lnTo>
                  <a:lnTo>
                    <a:pt x="124" y="123"/>
                  </a:lnTo>
                  <a:lnTo>
                    <a:pt x="124" y="123"/>
                  </a:lnTo>
                  <a:close/>
                  <a:moveTo>
                    <a:pt x="96" y="95"/>
                  </a:moveTo>
                  <a:lnTo>
                    <a:pt x="88" y="101"/>
                  </a:lnTo>
                  <a:lnTo>
                    <a:pt x="82" y="95"/>
                  </a:lnTo>
                  <a:lnTo>
                    <a:pt x="90" y="88"/>
                  </a:lnTo>
                  <a:lnTo>
                    <a:pt x="96" y="95"/>
                  </a:lnTo>
                  <a:lnTo>
                    <a:pt x="96" y="95"/>
                  </a:lnTo>
                  <a:close/>
                  <a:moveTo>
                    <a:pt x="69" y="66"/>
                  </a:moveTo>
                  <a:lnTo>
                    <a:pt x="61" y="72"/>
                  </a:lnTo>
                  <a:lnTo>
                    <a:pt x="54" y="66"/>
                  </a:lnTo>
                  <a:lnTo>
                    <a:pt x="62" y="58"/>
                  </a:lnTo>
                  <a:lnTo>
                    <a:pt x="69" y="66"/>
                  </a:lnTo>
                  <a:lnTo>
                    <a:pt x="69" y="66"/>
                  </a:lnTo>
                  <a:close/>
                  <a:moveTo>
                    <a:pt x="41" y="37"/>
                  </a:moveTo>
                  <a:lnTo>
                    <a:pt x="33" y="44"/>
                  </a:lnTo>
                  <a:lnTo>
                    <a:pt x="27" y="36"/>
                  </a:lnTo>
                  <a:lnTo>
                    <a:pt x="35" y="29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" name="Freeform 265"/>
            <p:cNvSpPr>
              <a:spLocks noEditPoints="1"/>
            </p:cNvSpPr>
            <p:nvPr/>
          </p:nvSpPr>
          <p:spPr bwMode="auto">
            <a:xfrm>
              <a:off x="6205780" y="2769265"/>
              <a:ext cx="2164734" cy="936027"/>
            </a:xfrm>
            <a:custGeom>
              <a:avLst/>
              <a:gdLst>
                <a:gd name="T0" fmla="*/ 780 w 784"/>
                <a:gd name="T1" fmla="*/ 0 h 339"/>
                <a:gd name="T2" fmla="*/ 775 w 784"/>
                <a:gd name="T3" fmla="*/ 13 h 339"/>
                <a:gd name="T4" fmla="*/ 9 w 784"/>
                <a:gd name="T5" fmla="*/ 326 h 339"/>
                <a:gd name="T6" fmla="*/ 4 w 784"/>
                <a:gd name="T7" fmla="*/ 339 h 339"/>
                <a:gd name="T8" fmla="*/ 45 w 784"/>
                <a:gd name="T9" fmla="*/ 310 h 339"/>
                <a:gd name="T10" fmla="*/ 40 w 784"/>
                <a:gd name="T11" fmla="*/ 323 h 339"/>
                <a:gd name="T12" fmla="*/ 82 w 784"/>
                <a:gd name="T13" fmla="*/ 294 h 339"/>
                <a:gd name="T14" fmla="*/ 77 w 784"/>
                <a:gd name="T15" fmla="*/ 307 h 339"/>
                <a:gd name="T16" fmla="*/ 120 w 784"/>
                <a:gd name="T17" fmla="*/ 279 h 339"/>
                <a:gd name="T18" fmla="*/ 113 w 784"/>
                <a:gd name="T19" fmla="*/ 292 h 339"/>
                <a:gd name="T20" fmla="*/ 157 w 784"/>
                <a:gd name="T21" fmla="*/ 264 h 339"/>
                <a:gd name="T22" fmla="*/ 151 w 784"/>
                <a:gd name="T23" fmla="*/ 277 h 339"/>
                <a:gd name="T24" fmla="*/ 193 w 784"/>
                <a:gd name="T25" fmla="*/ 249 h 339"/>
                <a:gd name="T26" fmla="*/ 188 w 784"/>
                <a:gd name="T27" fmla="*/ 262 h 339"/>
                <a:gd name="T28" fmla="*/ 230 w 784"/>
                <a:gd name="T29" fmla="*/ 233 h 339"/>
                <a:gd name="T30" fmla="*/ 224 w 784"/>
                <a:gd name="T31" fmla="*/ 246 h 339"/>
                <a:gd name="T32" fmla="*/ 266 w 784"/>
                <a:gd name="T33" fmla="*/ 217 h 339"/>
                <a:gd name="T34" fmla="*/ 261 w 784"/>
                <a:gd name="T35" fmla="*/ 230 h 339"/>
                <a:gd name="T36" fmla="*/ 303 w 784"/>
                <a:gd name="T37" fmla="*/ 202 h 339"/>
                <a:gd name="T38" fmla="*/ 298 w 784"/>
                <a:gd name="T39" fmla="*/ 215 h 339"/>
                <a:gd name="T40" fmla="*/ 339 w 784"/>
                <a:gd name="T41" fmla="*/ 186 h 339"/>
                <a:gd name="T42" fmla="*/ 334 w 784"/>
                <a:gd name="T43" fmla="*/ 199 h 339"/>
                <a:gd name="T44" fmla="*/ 376 w 784"/>
                <a:gd name="T45" fmla="*/ 170 h 339"/>
                <a:gd name="T46" fmla="*/ 371 w 784"/>
                <a:gd name="T47" fmla="*/ 183 h 339"/>
                <a:gd name="T48" fmla="*/ 413 w 784"/>
                <a:gd name="T49" fmla="*/ 155 h 339"/>
                <a:gd name="T50" fmla="*/ 407 w 784"/>
                <a:gd name="T51" fmla="*/ 168 h 339"/>
                <a:gd name="T52" fmla="*/ 449 w 784"/>
                <a:gd name="T53" fmla="*/ 140 h 339"/>
                <a:gd name="T54" fmla="*/ 444 w 784"/>
                <a:gd name="T55" fmla="*/ 153 h 339"/>
                <a:gd name="T56" fmla="*/ 486 w 784"/>
                <a:gd name="T57" fmla="*/ 124 h 339"/>
                <a:gd name="T58" fmla="*/ 481 w 784"/>
                <a:gd name="T59" fmla="*/ 138 h 339"/>
                <a:gd name="T60" fmla="*/ 522 w 784"/>
                <a:gd name="T61" fmla="*/ 109 h 339"/>
                <a:gd name="T62" fmla="*/ 517 w 784"/>
                <a:gd name="T63" fmla="*/ 122 h 339"/>
                <a:gd name="T64" fmla="*/ 559 w 784"/>
                <a:gd name="T65" fmla="*/ 93 h 339"/>
                <a:gd name="T66" fmla="*/ 554 w 784"/>
                <a:gd name="T67" fmla="*/ 106 h 339"/>
                <a:gd name="T68" fmla="*/ 596 w 784"/>
                <a:gd name="T69" fmla="*/ 77 h 339"/>
                <a:gd name="T70" fmla="*/ 590 w 784"/>
                <a:gd name="T71" fmla="*/ 90 h 339"/>
                <a:gd name="T72" fmla="*/ 632 w 784"/>
                <a:gd name="T73" fmla="*/ 62 h 339"/>
                <a:gd name="T74" fmla="*/ 627 w 784"/>
                <a:gd name="T75" fmla="*/ 75 h 339"/>
                <a:gd name="T76" fmla="*/ 670 w 784"/>
                <a:gd name="T77" fmla="*/ 46 h 339"/>
                <a:gd name="T78" fmla="*/ 664 w 784"/>
                <a:gd name="T79" fmla="*/ 59 h 339"/>
                <a:gd name="T80" fmla="*/ 707 w 784"/>
                <a:gd name="T81" fmla="*/ 30 h 339"/>
                <a:gd name="T82" fmla="*/ 701 w 784"/>
                <a:gd name="T83" fmla="*/ 43 h 339"/>
                <a:gd name="T84" fmla="*/ 743 w 784"/>
                <a:gd name="T85" fmla="*/ 1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4" h="339">
                  <a:moveTo>
                    <a:pt x="775" y="13"/>
                  </a:moveTo>
                  <a:lnTo>
                    <a:pt x="771" y="4"/>
                  </a:lnTo>
                  <a:lnTo>
                    <a:pt x="780" y="0"/>
                  </a:lnTo>
                  <a:lnTo>
                    <a:pt x="784" y="9"/>
                  </a:lnTo>
                  <a:lnTo>
                    <a:pt x="775" y="13"/>
                  </a:lnTo>
                  <a:lnTo>
                    <a:pt x="775" y="13"/>
                  </a:lnTo>
                  <a:close/>
                  <a:moveTo>
                    <a:pt x="4" y="339"/>
                  </a:moveTo>
                  <a:lnTo>
                    <a:pt x="0" y="330"/>
                  </a:lnTo>
                  <a:lnTo>
                    <a:pt x="9" y="326"/>
                  </a:lnTo>
                  <a:lnTo>
                    <a:pt x="13" y="335"/>
                  </a:lnTo>
                  <a:lnTo>
                    <a:pt x="4" y="339"/>
                  </a:lnTo>
                  <a:lnTo>
                    <a:pt x="4" y="339"/>
                  </a:lnTo>
                  <a:close/>
                  <a:moveTo>
                    <a:pt x="40" y="323"/>
                  </a:moveTo>
                  <a:lnTo>
                    <a:pt x="36" y="314"/>
                  </a:lnTo>
                  <a:lnTo>
                    <a:pt x="45" y="310"/>
                  </a:lnTo>
                  <a:lnTo>
                    <a:pt x="49" y="319"/>
                  </a:lnTo>
                  <a:lnTo>
                    <a:pt x="40" y="323"/>
                  </a:lnTo>
                  <a:lnTo>
                    <a:pt x="40" y="323"/>
                  </a:lnTo>
                  <a:close/>
                  <a:moveTo>
                    <a:pt x="77" y="307"/>
                  </a:moveTo>
                  <a:lnTo>
                    <a:pt x="73" y="298"/>
                  </a:lnTo>
                  <a:lnTo>
                    <a:pt x="82" y="294"/>
                  </a:lnTo>
                  <a:lnTo>
                    <a:pt x="86" y="304"/>
                  </a:lnTo>
                  <a:lnTo>
                    <a:pt x="77" y="307"/>
                  </a:lnTo>
                  <a:lnTo>
                    <a:pt x="77" y="307"/>
                  </a:lnTo>
                  <a:close/>
                  <a:moveTo>
                    <a:pt x="113" y="292"/>
                  </a:moveTo>
                  <a:lnTo>
                    <a:pt x="109" y="283"/>
                  </a:lnTo>
                  <a:lnTo>
                    <a:pt x="120" y="279"/>
                  </a:lnTo>
                  <a:lnTo>
                    <a:pt x="123" y="288"/>
                  </a:lnTo>
                  <a:lnTo>
                    <a:pt x="113" y="292"/>
                  </a:lnTo>
                  <a:lnTo>
                    <a:pt x="113" y="292"/>
                  </a:lnTo>
                  <a:close/>
                  <a:moveTo>
                    <a:pt x="151" y="277"/>
                  </a:moveTo>
                  <a:lnTo>
                    <a:pt x="147" y="268"/>
                  </a:lnTo>
                  <a:lnTo>
                    <a:pt x="157" y="264"/>
                  </a:lnTo>
                  <a:lnTo>
                    <a:pt x="160" y="273"/>
                  </a:lnTo>
                  <a:lnTo>
                    <a:pt x="151" y="277"/>
                  </a:lnTo>
                  <a:lnTo>
                    <a:pt x="151" y="277"/>
                  </a:lnTo>
                  <a:close/>
                  <a:moveTo>
                    <a:pt x="188" y="262"/>
                  </a:moveTo>
                  <a:lnTo>
                    <a:pt x="184" y="253"/>
                  </a:lnTo>
                  <a:lnTo>
                    <a:pt x="193" y="249"/>
                  </a:lnTo>
                  <a:lnTo>
                    <a:pt x="197" y="258"/>
                  </a:lnTo>
                  <a:lnTo>
                    <a:pt x="188" y="262"/>
                  </a:lnTo>
                  <a:lnTo>
                    <a:pt x="188" y="262"/>
                  </a:lnTo>
                  <a:close/>
                  <a:moveTo>
                    <a:pt x="224" y="246"/>
                  </a:moveTo>
                  <a:lnTo>
                    <a:pt x="221" y="237"/>
                  </a:lnTo>
                  <a:lnTo>
                    <a:pt x="230" y="233"/>
                  </a:lnTo>
                  <a:lnTo>
                    <a:pt x="234" y="242"/>
                  </a:lnTo>
                  <a:lnTo>
                    <a:pt x="224" y="246"/>
                  </a:lnTo>
                  <a:lnTo>
                    <a:pt x="224" y="246"/>
                  </a:lnTo>
                  <a:close/>
                  <a:moveTo>
                    <a:pt x="261" y="230"/>
                  </a:moveTo>
                  <a:lnTo>
                    <a:pt x="257" y="221"/>
                  </a:lnTo>
                  <a:lnTo>
                    <a:pt x="266" y="217"/>
                  </a:lnTo>
                  <a:lnTo>
                    <a:pt x="270" y="226"/>
                  </a:lnTo>
                  <a:lnTo>
                    <a:pt x="261" y="230"/>
                  </a:lnTo>
                  <a:lnTo>
                    <a:pt x="261" y="230"/>
                  </a:lnTo>
                  <a:close/>
                  <a:moveTo>
                    <a:pt x="298" y="215"/>
                  </a:moveTo>
                  <a:lnTo>
                    <a:pt x="294" y="206"/>
                  </a:lnTo>
                  <a:lnTo>
                    <a:pt x="303" y="202"/>
                  </a:lnTo>
                  <a:lnTo>
                    <a:pt x="307" y="211"/>
                  </a:lnTo>
                  <a:lnTo>
                    <a:pt x="298" y="215"/>
                  </a:lnTo>
                  <a:lnTo>
                    <a:pt x="298" y="215"/>
                  </a:lnTo>
                  <a:close/>
                  <a:moveTo>
                    <a:pt x="334" y="199"/>
                  </a:moveTo>
                  <a:lnTo>
                    <a:pt x="330" y="190"/>
                  </a:lnTo>
                  <a:lnTo>
                    <a:pt x="339" y="186"/>
                  </a:lnTo>
                  <a:lnTo>
                    <a:pt x="343" y="195"/>
                  </a:lnTo>
                  <a:lnTo>
                    <a:pt x="334" y="199"/>
                  </a:lnTo>
                  <a:lnTo>
                    <a:pt x="334" y="199"/>
                  </a:lnTo>
                  <a:close/>
                  <a:moveTo>
                    <a:pt x="371" y="183"/>
                  </a:moveTo>
                  <a:lnTo>
                    <a:pt x="367" y="174"/>
                  </a:lnTo>
                  <a:lnTo>
                    <a:pt x="376" y="170"/>
                  </a:lnTo>
                  <a:lnTo>
                    <a:pt x="380" y="179"/>
                  </a:lnTo>
                  <a:lnTo>
                    <a:pt x="371" y="183"/>
                  </a:lnTo>
                  <a:lnTo>
                    <a:pt x="371" y="183"/>
                  </a:lnTo>
                  <a:close/>
                  <a:moveTo>
                    <a:pt x="407" y="168"/>
                  </a:moveTo>
                  <a:lnTo>
                    <a:pt x="403" y="158"/>
                  </a:lnTo>
                  <a:lnTo>
                    <a:pt x="413" y="155"/>
                  </a:lnTo>
                  <a:lnTo>
                    <a:pt x="417" y="164"/>
                  </a:lnTo>
                  <a:lnTo>
                    <a:pt x="407" y="168"/>
                  </a:lnTo>
                  <a:lnTo>
                    <a:pt x="407" y="168"/>
                  </a:lnTo>
                  <a:close/>
                  <a:moveTo>
                    <a:pt x="444" y="153"/>
                  </a:moveTo>
                  <a:lnTo>
                    <a:pt x="440" y="144"/>
                  </a:lnTo>
                  <a:lnTo>
                    <a:pt x="449" y="140"/>
                  </a:lnTo>
                  <a:lnTo>
                    <a:pt x="453" y="149"/>
                  </a:lnTo>
                  <a:lnTo>
                    <a:pt x="444" y="153"/>
                  </a:lnTo>
                  <a:lnTo>
                    <a:pt x="444" y="153"/>
                  </a:lnTo>
                  <a:close/>
                  <a:moveTo>
                    <a:pt x="481" y="138"/>
                  </a:moveTo>
                  <a:lnTo>
                    <a:pt x="477" y="128"/>
                  </a:lnTo>
                  <a:lnTo>
                    <a:pt x="486" y="124"/>
                  </a:lnTo>
                  <a:lnTo>
                    <a:pt x="490" y="134"/>
                  </a:lnTo>
                  <a:lnTo>
                    <a:pt x="481" y="138"/>
                  </a:lnTo>
                  <a:lnTo>
                    <a:pt x="481" y="138"/>
                  </a:lnTo>
                  <a:close/>
                  <a:moveTo>
                    <a:pt x="517" y="122"/>
                  </a:moveTo>
                  <a:lnTo>
                    <a:pt x="513" y="113"/>
                  </a:lnTo>
                  <a:lnTo>
                    <a:pt x="522" y="109"/>
                  </a:lnTo>
                  <a:lnTo>
                    <a:pt x="526" y="118"/>
                  </a:lnTo>
                  <a:lnTo>
                    <a:pt x="517" y="122"/>
                  </a:lnTo>
                  <a:lnTo>
                    <a:pt x="517" y="122"/>
                  </a:lnTo>
                  <a:close/>
                  <a:moveTo>
                    <a:pt x="554" y="106"/>
                  </a:moveTo>
                  <a:lnTo>
                    <a:pt x="550" y="97"/>
                  </a:lnTo>
                  <a:lnTo>
                    <a:pt x="559" y="93"/>
                  </a:lnTo>
                  <a:lnTo>
                    <a:pt x="563" y="102"/>
                  </a:lnTo>
                  <a:lnTo>
                    <a:pt x="554" y="106"/>
                  </a:lnTo>
                  <a:lnTo>
                    <a:pt x="554" y="106"/>
                  </a:lnTo>
                  <a:close/>
                  <a:moveTo>
                    <a:pt x="590" y="90"/>
                  </a:moveTo>
                  <a:lnTo>
                    <a:pt x="586" y="81"/>
                  </a:lnTo>
                  <a:lnTo>
                    <a:pt x="596" y="77"/>
                  </a:lnTo>
                  <a:lnTo>
                    <a:pt x="599" y="87"/>
                  </a:lnTo>
                  <a:lnTo>
                    <a:pt x="590" y="90"/>
                  </a:lnTo>
                  <a:lnTo>
                    <a:pt x="590" y="90"/>
                  </a:lnTo>
                  <a:close/>
                  <a:moveTo>
                    <a:pt x="627" y="75"/>
                  </a:moveTo>
                  <a:lnTo>
                    <a:pt x="623" y="66"/>
                  </a:lnTo>
                  <a:lnTo>
                    <a:pt x="632" y="62"/>
                  </a:lnTo>
                  <a:lnTo>
                    <a:pt x="636" y="71"/>
                  </a:lnTo>
                  <a:lnTo>
                    <a:pt x="627" y="75"/>
                  </a:lnTo>
                  <a:lnTo>
                    <a:pt x="627" y="75"/>
                  </a:lnTo>
                  <a:close/>
                  <a:moveTo>
                    <a:pt x="664" y="59"/>
                  </a:moveTo>
                  <a:lnTo>
                    <a:pt x="660" y="50"/>
                  </a:lnTo>
                  <a:lnTo>
                    <a:pt x="670" y="46"/>
                  </a:lnTo>
                  <a:lnTo>
                    <a:pt x="673" y="55"/>
                  </a:lnTo>
                  <a:lnTo>
                    <a:pt x="664" y="59"/>
                  </a:lnTo>
                  <a:lnTo>
                    <a:pt x="664" y="59"/>
                  </a:lnTo>
                  <a:close/>
                  <a:moveTo>
                    <a:pt x="701" y="43"/>
                  </a:moveTo>
                  <a:lnTo>
                    <a:pt x="698" y="34"/>
                  </a:lnTo>
                  <a:lnTo>
                    <a:pt x="707" y="30"/>
                  </a:lnTo>
                  <a:lnTo>
                    <a:pt x="711" y="40"/>
                  </a:lnTo>
                  <a:lnTo>
                    <a:pt x="701" y="43"/>
                  </a:lnTo>
                  <a:lnTo>
                    <a:pt x="701" y="43"/>
                  </a:lnTo>
                  <a:close/>
                  <a:moveTo>
                    <a:pt x="738" y="29"/>
                  </a:moveTo>
                  <a:lnTo>
                    <a:pt x="734" y="20"/>
                  </a:lnTo>
                  <a:lnTo>
                    <a:pt x="743" y="16"/>
                  </a:lnTo>
                  <a:lnTo>
                    <a:pt x="747" y="25"/>
                  </a:lnTo>
                  <a:lnTo>
                    <a:pt x="738" y="2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" name="Freeform 266"/>
            <p:cNvSpPr>
              <a:spLocks noEditPoints="1"/>
            </p:cNvSpPr>
            <p:nvPr/>
          </p:nvSpPr>
          <p:spPr bwMode="auto">
            <a:xfrm>
              <a:off x="3845005" y="3719097"/>
              <a:ext cx="2258613" cy="654391"/>
            </a:xfrm>
            <a:custGeom>
              <a:avLst/>
              <a:gdLst>
                <a:gd name="T0" fmla="*/ 3 w 818"/>
                <a:gd name="T1" fmla="*/ 237 h 237"/>
                <a:gd name="T2" fmla="*/ 11 w 818"/>
                <a:gd name="T3" fmla="*/ 225 h 237"/>
                <a:gd name="T4" fmla="*/ 809 w 818"/>
                <a:gd name="T5" fmla="*/ 13 h 237"/>
                <a:gd name="T6" fmla="*/ 815 w 818"/>
                <a:gd name="T7" fmla="*/ 0 h 237"/>
                <a:gd name="T8" fmla="*/ 771 w 818"/>
                <a:gd name="T9" fmla="*/ 24 h 237"/>
                <a:gd name="T10" fmla="*/ 778 w 818"/>
                <a:gd name="T11" fmla="*/ 12 h 237"/>
                <a:gd name="T12" fmla="*/ 732 w 818"/>
                <a:gd name="T13" fmla="*/ 34 h 237"/>
                <a:gd name="T14" fmla="*/ 740 w 818"/>
                <a:gd name="T15" fmla="*/ 22 h 237"/>
                <a:gd name="T16" fmla="*/ 694 w 818"/>
                <a:gd name="T17" fmla="*/ 45 h 237"/>
                <a:gd name="T18" fmla="*/ 700 w 818"/>
                <a:gd name="T19" fmla="*/ 33 h 237"/>
                <a:gd name="T20" fmla="*/ 655 w 818"/>
                <a:gd name="T21" fmla="*/ 55 h 237"/>
                <a:gd name="T22" fmla="*/ 663 w 818"/>
                <a:gd name="T23" fmla="*/ 43 h 237"/>
                <a:gd name="T24" fmla="*/ 617 w 818"/>
                <a:gd name="T25" fmla="*/ 67 h 237"/>
                <a:gd name="T26" fmla="*/ 623 w 818"/>
                <a:gd name="T27" fmla="*/ 54 h 237"/>
                <a:gd name="T28" fmla="*/ 579 w 818"/>
                <a:gd name="T29" fmla="*/ 77 h 237"/>
                <a:gd name="T30" fmla="*/ 585 w 818"/>
                <a:gd name="T31" fmla="*/ 64 h 237"/>
                <a:gd name="T32" fmla="*/ 540 w 818"/>
                <a:gd name="T33" fmla="*/ 88 h 237"/>
                <a:gd name="T34" fmla="*/ 548 w 818"/>
                <a:gd name="T35" fmla="*/ 75 h 237"/>
                <a:gd name="T36" fmla="*/ 502 w 818"/>
                <a:gd name="T37" fmla="*/ 98 h 237"/>
                <a:gd name="T38" fmla="*/ 508 w 818"/>
                <a:gd name="T39" fmla="*/ 86 h 237"/>
                <a:gd name="T40" fmla="*/ 464 w 818"/>
                <a:gd name="T41" fmla="*/ 109 h 237"/>
                <a:gd name="T42" fmla="*/ 471 w 818"/>
                <a:gd name="T43" fmla="*/ 97 h 237"/>
                <a:gd name="T44" fmla="*/ 425 w 818"/>
                <a:gd name="T45" fmla="*/ 119 h 237"/>
                <a:gd name="T46" fmla="*/ 433 w 818"/>
                <a:gd name="T47" fmla="*/ 107 h 237"/>
                <a:gd name="T48" fmla="*/ 387 w 818"/>
                <a:gd name="T49" fmla="*/ 129 h 237"/>
                <a:gd name="T50" fmla="*/ 393 w 818"/>
                <a:gd name="T51" fmla="*/ 118 h 237"/>
                <a:gd name="T52" fmla="*/ 349 w 818"/>
                <a:gd name="T53" fmla="*/ 141 h 237"/>
                <a:gd name="T54" fmla="*/ 356 w 818"/>
                <a:gd name="T55" fmla="*/ 128 h 237"/>
                <a:gd name="T56" fmla="*/ 310 w 818"/>
                <a:gd name="T57" fmla="*/ 152 h 237"/>
                <a:gd name="T58" fmla="*/ 316 w 818"/>
                <a:gd name="T59" fmla="*/ 139 h 237"/>
                <a:gd name="T60" fmla="*/ 272 w 818"/>
                <a:gd name="T61" fmla="*/ 162 h 237"/>
                <a:gd name="T62" fmla="*/ 278 w 818"/>
                <a:gd name="T63" fmla="*/ 149 h 237"/>
                <a:gd name="T64" fmla="*/ 233 w 818"/>
                <a:gd name="T65" fmla="*/ 173 h 237"/>
                <a:gd name="T66" fmla="*/ 241 w 818"/>
                <a:gd name="T67" fmla="*/ 161 h 237"/>
                <a:gd name="T68" fmla="*/ 195 w 818"/>
                <a:gd name="T69" fmla="*/ 183 h 237"/>
                <a:gd name="T70" fmla="*/ 201 w 818"/>
                <a:gd name="T71" fmla="*/ 171 h 237"/>
                <a:gd name="T72" fmla="*/ 157 w 818"/>
                <a:gd name="T73" fmla="*/ 194 h 237"/>
                <a:gd name="T74" fmla="*/ 163 w 818"/>
                <a:gd name="T75" fmla="*/ 182 h 237"/>
                <a:gd name="T76" fmla="*/ 118 w 818"/>
                <a:gd name="T77" fmla="*/ 204 h 237"/>
                <a:gd name="T78" fmla="*/ 126 w 818"/>
                <a:gd name="T79" fmla="*/ 192 h 237"/>
                <a:gd name="T80" fmla="*/ 80 w 818"/>
                <a:gd name="T81" fmla="*/ 216 h 237"/>
                <a:gd name="T82" fmla="*/ 86 w 818"/>
                <a:gd name="T83" fmla="*/ 203 h 237"/>
                <a:gd name="T84" fmla="*/ 42 w 818"/>
                <a:gd name="T85" fmla="*/ 22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8" h="237">
                  <a:moveTo>
                    <a:pt x="11" y="225"/>
                  </a:moveTo>
                  <a:lnTo>
                    <a:pt x="13" y="234"/>
                  </a:lnTo>
                  <a:lnTo>
                    <a:pt x="3" y="237"/>
                  </a:lnTo>
                  <a:lnTo>
                    <a:pt x="0" y="228"/>
                  </a:lnTo>
                  <a:lnTo>
                    <a:pt x="11" y="225"/>
                  </a:lnTo>
                  <a:lnTo>
                    <a:pt x="11" y="225"/>
                  </a:lnTo>
                  <a:close/>
                  <a:moveTo>
                    <a:pt x="815" y="0"/>
                  </a:moveTo>
                  <a:lnTo>
                    <a:pt x="818" y="11"/>
                  </a:lnTo>
                  <a:lnTo>
                    <a:pt x="809" y="13"/>
                  </a:lnTo>
                  <a:lnTo>
                    <a:pt x="806" y="3"/>
                  </a:lnTo>
                  <a:lnTo>
                    <a:pt x="815" y="0"/>
                  </a:lnTo>
                  <a:lnTo>
                    <a:pt x="815" y="0"/>
                  </a:lnTo>
                  <a:close/>
                  <a:moveTo>
                    <a:pt x="778" y="12"/>
                  </a:moveTo>
                  <a:lnTo>
                    <a:pt x="780" y="21"/>
                  </a:lnTo>
                  <a:lnTo>
                    <a:pt x="771" y="24"/>
                  </a:lnTo>
                  <a:lnTo>
                    <a:pt x="768" y="14"/>
                  </a:lnTo>
                  <a:lnTo>
                    <a:pt x="778" y="12"/>
                  </a:lnTo>
                  <a:lnTo>
                    <a:pt x="778" y="12"/>
                  </a:lnTo>
                  <a:close/>
                  <a:moveTo>
                    <a:pt x="740" y="22"/>
                  </a:moveTo>
                  <a:lnTo>
                    <a:pt x="742" y="31"/>
                  </a:lnTo>
                  <a:lnTo>
                    <a:pt x="732" y="34"/>
                  </a:lnTo>
                  <a:lnTo>
                    <a:pt x="729" y="25"/>
                  </a:lnTo>
                  <a:lnTo>
                    <a:pt x="740" y="22"/>
                  </a:lnTo>
                  <a:lnTo>
                    <a:pt x="740" y="22"/>
                  </a:lnTo>
                  <a:close/>
                  <a:moveTo>
                    <a:pt x="700" y="33"/>
                  </a:moveTo>
                  <a:lnTo>
                    <a:pt x="703" y="42"/>
                  </a:lnTo>
                  <a:lnTo>
                    <a:pt x="694" y="45"/>
                  </a:lnTo>
                  <a:lnTo>
                    <a:pt x="691" y="35"/>
                  </a:lnTo>
                  <a:lnTo>
                    <a:pt x="700" y="33"/>
                  </a:lnTo>
                  <a:lnTo>
                    <a:pt x="700" y="33"/>
                  </a:lnTo>
                  <a:close/>
                  <a:moveTo>
                    <a:pt x="663" y="43"/>
                  </a:moveTo>
                  <a:lnTo>
                    <a:pt x="665" y="52"/>
                  </a:lnTo>
                  <a:lnTo>
                    <a:pt x="655" y="55"/>
                  </a:lnTo>
                  <a:lnTo>
                    <a:pt x="652" y="46"/>
                  </a:lnTo>
                  <a:lnTo>
                    <a:pt x="663" y="43"/>
                  </a:lnTo>
                  <a:lnTo>
                    <a:pt x="663" y="43"/>
                  </a:lnTo>
                  <a:close/>
                  <a:moveTo>
                    <a:pt x="623" y="54"/>
                  </a:moveTo>
                  <a:lnTo>
                    <a:pt x="626" y="64"/>
                  </a:lnTo>
                  <a:lnTo>
                    <a:pt x="617" y="67"/>
                  </a:lnTo>
                  <a:lnTo>
                    <a:pt x="614" y="56"/>
                  </a:lnTo>
                  <a:lnTo>
                    <a:pt x="623" y="54"/>
                  </a:lnTo>
                  <a:lnTo>
                    <a:pt x="623" y="54"/>
                  </a:lnTo>
                  <a:close/>
                  <a:moveTo>
                    <a:pt x="585" y="64"/>
                  </a:moveTo>
                  <a:lnTo>
                    <a:pt x="588" y="75"/>
                  </a:lnTo>
                  <a:lnTo>
                    <a:pt x="579" y="77"/>
                  </a:lnTo>
                  <a:lnTo>
                    <a:pt x="576" y="67"/>
                  </a:lnTo>
                  <a:lnTo>
                    <a:pt x="585" y="64"/>
                  </a:lnTo>
                  <a:lnTo>
                    <a:pt x="585" y="64"/>
                  </a:lnTo>
                  <a:close/>
                  <a:moveTo>
                    <a:pt x="548" y="75"/>
                  </a:moveTo>
                  <a:lnTo>
                    <a:pt x="550" y="85"/>
                  </a:lnTo>
                  <a:lnTo>
                    <a:pt x="540" y="88"/>
                  </a:lnTo>
                  <a:lnTo>
                    <a:pt x="537" y="77"/>
                  </a:lnTo>
                  <a:lnTo>
                    <a:pt x="548" y="75"/>
                  </a:lnTo>
                  <a:lnTo>
                    <a:pt x="548" y="75"/>
                  </a:lnTo>
                  <a:close/>
                  <a:moveTo>
                    <a:pt x="508" y="86"/>
                  </a:moveTo>
                  <a:lnTo>
                    <a:pt x="511" y="95"/>
                  </a:lnTo>
                  <a:lnTo>
                    <a:pt x="502" y="98"/>
                  </a:lnTo>
                  <a:lnTo>
                    <a:pt x="499" y="89"/>
                  </a:lnTo>
                  <a:lnTo>
                    <a:pt x="508" y="86"/>
                  </a:lnTo>
                  <a:lnTo>
                    <a:pt x="508" y="86"/>
                  </a:lnTo>
                  <a:close/>
                  <a:moveTo>
                    <a:pt x="471" y="97"/>
                  </a:moveTo>
                  <a:lnTo>
                    <a:pt x="473" y="106"/>
                  </a:lnTo>
                  <a:lnTo>
                    <a:pt x="464" y="109"/>
                  </a:lnTo>
                  <a:lnTo>
                    <a:pt x="461" y="99"/>
                  </a:lnTo>
                  <a:lnTo>
                    <a:pt x="471" y="97"/>
                  </a:lnTo>
                  <a:lnTo>
                    <a:pt x="471" y="97"/>
                  </a:lnTo>
                  <a:close/>
                  <a:moveTo>
                    <a:pt x="433" y="107"/>
                  </a:moveTo>
                  <a:lnTo>
                    <a:pt x="435" y="116"/>
                  </a:lnTo>
                  <a:lnTo>
                    <a:pt x="425" y="119"/>
                  </a:lnTo>
                  <a:lnTo>
                    <a:pt x="422" y="110"/>
                  </a:lnTo>
                  <a:lnTo>
                    <a:pt x="433" y="107"/>
                  </a:lnTo>
                  <a:lnTo>
                    <a:pt x="433" y="107"/>
                  </a:lnTo>
                  <a:close/>
                  <a:moveTo>
                    <a:pt x="393" y="118"/>
                  </a:moveTo>
                  <a:lnTo>
                    <a:pt x="396" y="127"/>
                  </a:lnTo>
                  <a:lnTo>
                    <a:pt x="387" y="129"/>
                  </a:lnTo>
                  <a:lnTo>
                    <a:pt x="384" y="120"/>
                  </a:lnTo>
                  <a:lnTo>
                    <a:pt x="393" y="118"/>
                  </a:lnTo>
                  <a:lnTo>
                    <a:pt x="393" y="118"/>
                  </a:lnTo>
                  <a:close/>
                  <a:moveTo>
                    <a:pt x="356" y="128"/>
                  </a:moveTo>
                  <a:lnTo>
                    <a:pt x="358" y="139"/>
                  </a:lnTo>
                  <a:lnTo>
                    <a:pt x="349" y="141"/>
                  </a:lnTo>
                  <a:lnTo>
                    <a:pt x="346" y="131"/>
                  </a:lnTo>
                  <a:lnTo>
                    <a:pt x="356" y="128"/>
                  </a:lnTo>
                  <a:lnTo>
                    <a:pt x="356" y="128"/>
                  </a:lnTo>
                  <a:close/>
                  <a:moveTo>
                    <a:pt x="316" y="139"/>
                  </a:moveTo>
                  <a:lnTo>
                    <a:pt x="320" y="149"/>
                  </a:lnTo>
                  <a:lnTo>
                    <a:pt x="310" y="152"/>
                  </a:lnTo>
                  <a:lnTo>
                    <a:pt x="307" y="141"/>
                  </a:lnTo>
                  <a:lnTo>
                    <a:pt x="316" y="139"/>
                  </a:lnTo>
                  <a:lnTo>
                    <a:pt x="316" y="139"/>
                  </a:lnTo>
                  <a:close/>
                  <a:moveTo>
                    <a:pt x="278" y="149"/>
                  </a:moveTo>
                  <a:lnTo>
                    <a:pt x="281" y="160"/>
                  </a:lnTo>
                  <a:lnTo>
                    <a:pt x="272" y="162"/>
                  </a:lnTo>
                  <a:lnTo>
                    <a:pt x="269" y="153"/>
                  </a:lnTo>
                  <a:lnTo>
                    <a:pt x="278" y="149"/>
                  </a:lnTo>
                  <a:lnTo>
                    <a:pt x="278" y="149"/>
                  </a:lnTo>
                  <a:close/>
                  <a:moveTo>
                    <a:pt x="241" y="161"/>
                  </a:moveTo>
                  <a:lnTo>
                    <a:pt x="243" y="170"/>
                  </a:lnTo>
                  <a:lnTo>
                    <a:pt x="233" y="173"/>
                  </a:lnTo>
                  <a:lnTo>
                    <a:pt x="230" y="163"/>
                  </a:lnTo>
                  <a:lnTo>
                    <a:pt x="241" y="161"/>
                  </a:lnTo>
                  <a:lnTo>
                    <a:pt x="241" y="161"/>
                  </a:lnTo>
                  <a:close/>
                  <a:moveTo>
                    <a:pt x="201" y="171"/>
                  </a:moveTo>
                  <a:lnTo>
                    <a:pt x="204" y="180"/>
                  </a:lnTo>
                  <a:lnTo>
                    <a:pt x="195" y="183"/>
                  </a:lnTo>
                  <a:lnTo>
                    <a:pt x="192" y="174"/>
                  </a:lnTo>
                  <a:lnTo>
                    <a:pt x="201" y="171"/>
                  </a:lnTo>
                  <a:lnTo>
                    <a:pt x="201" y="171"/>
                  </a:lnTo>
                  <a:close/>
                  <a:moveTo>
                    <a:pt x="163" y="182"/>
                  </a:moveTo>
                  <a:lnTo>
                    <a:pt x="166" y="191"/>
                  </a:lnTo>
                  <a:lnTo>
                    <a:pt x="157" y="194"/>
                  </a:lnTo>
                  <a:lnTo>
                    <a:pt x="154" y="184"/>
                  </a:lnTo>
                  <a:lnTo>
                    <a:pt x="163" y="182"/>
                  </a:lnTo>
                  <a:lnTo>
                    <a:pt x="163" y="182"/>
                  </a:lnTo>
                  <a:close/>
                  <a:moveTo>
                    <a:pt x="126" y="192"/>
                  </a:moveTo>
                  <a:lnTo>
                    <a:pt x="128" y="201"/>
                  </a:lnTo>
                  <a:lnTo>
                    <a:pt x="118" y="204"/>
                  </a:lnTo>
                  <a:lnTo>
                    <a:pt x="115" y="195"/>
                  </a:lnTo>
                  <a:lnTo>
                    <a:pt x="126" y="192"/>
                  </a:lnTo>
                  <a:lnTo>
                    <a:pt x="126" y="192"/>
                  </a:lnTo>
                  <a:close/>
                  <a:moveTo>
                    <a:pt x="86" y="203"/>
                  </a:moveTo>
                  <a:lnTo>
                    <a:pt x="89" y="213"/>
                  </a:lnTo>
                  <a:lnTo>
                    <a:pt x="80" y="216"/>
                  </a:lnTo>
                  <a:lnTo>
                    <a:pt x="77" y="205"/>
                  </a:lnTo>
                  <a:lnTo>
                    <a:pt x="86" y="203"/>
                  </a:lnTo>
                  <a:lnTo>
                    <a:pt x="86" y="203"/>
                  </a:lnTo>
                  <a:close/>
                  <a:moveTo>
                    <a:pt x="48" y="213"/>
                  </a:moveTo>
                  <a:lnTo>
                    <a:pt x="51" y="224"/>
                  </a:lnTo>
                  <a:lnTo>
                    <a:pt x="42" y="226"/>
                  </a:lnTo>
                  <a:lnTo>
                    <a:pt x="39" y="216"/>
                  </a:lnTo>
                  <a:lnTo>
                    <a:pt x="48" y="2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" name="Freeform 267"/>
            <p:cNvSpPr>
              <a:spLocks noEditPoints="1"/>
            </p:cNvSpPr>
            <p:nvPr/>
          </p:nvSpPr>
          <p:spPr bwMode="auto">
            <a:xfrm>
              <a:off x="6125706" y="3716335"/>
              <a:ext cx="1397137" cy="1292214"/>
            </a:xfrm>
            <a:custGeom>
              <a:avLst/>
              <a:gdLst>
                <a:gd name="T0" fmla="*/ 498 w 506"/>
                <a:gd name="T1" fmla="*/ 453 h 468"/>
                <a:gd name="T2" fmla="*/ 499 w 506"/>
                <a:gd name="T3" fmla="*/ 468 h 468"/>
                <a:gd name="T4" fmla="*/ 491 w 506"/>
                <a:gd name="T5" fmla="*/ 460 h 468"/>
                <a:gd name="T6" fmla="*/ 1 w 506"/>
                <a:gd name="T7" fmla="*/ 8 h 468"/>
                <a:gd name="T8" fmla="*/ 6 w 506"/>
                <a:gd name="T9" fmla="*/ 0 h 468"/>
                <a:gd name="T10" fmla="*/ 0 w 506"/>
                <a:gd name="T11" fmla="*/ 6 h 468"/>
                <a:gd name="T12" fmla="*/ 30 w 506"/>
                <a:gd name="T13" fmla="*/ 21 h 468"/>
                <a:gd name="T14" fmla="*/ 30 w 506"/>
                <a:gd name="T15" fmla="*/ 35 h 468"/>
                <a:gd name="T16" fmla="*/ 23 w 506"/>
                <a:gd name="T17" fmla="*/ 27 h 468"/>
                <a:gd name="T18" fmla="*/ 59 w 506"/>
                <a:gd name="T19" fmla="*/ 48 h 468"/>
                <a:gd name="T20" fmla="*/ 60 w 506"/>
                <a:gd name="T21" fmla="*/ 61 h 468"/>
                <a:gd name="T22" fmla="*/ 52 w 506"/>
                <a:gd name="T23" fmla="*/ 55 h 468"/>
                <a:gd name="T24" fmla="*/ 89 w 506"/>
                <a:gd name="T25" fmla="*/ 74 h 468"/>
                <a:gd name="T26" fmla="*/ 89 w 506"/>
                <a:gd name="T27" fmla="*/ 89 h 468"/>
                <a:gd name="T28" fmla="*/ 82 w 506"/>
                <a:gd name="T29" fmla="*/ 82 h 468"/>
                <a:gd name="T30" fmla="*/ 118 w 506"/>
                <a:gd name="T31" fmla="*/ 102 h 468"/>
                <a:gd name="T32" fmla="*/ 119 w 506"/>
                <a:gd name="T33" fmla="*/ 116 h 468"/>
                <a:gd name="T34" fmla="*/ 111 w 506"/>
                <a:gd name="T35" fmla="*/ 110 h 468"/>
                <a:gd name="T36" fmla="*/ 148 w 506"/>
                <a:gd name="T37" fmla="*/ 129 h 468"/>
                <a:gd name="T38" fmla="*/ 148 w 506"/>
                <a:gd name="T39" fmla="*/ 142 h 468"/>
                <a:gd name="T40" fmla="*/ 140 w 506"/>
                <a:gd name="T41" fmla="*/ 136 h 468"/>
                <a:gd name="T42" fmla="*/ 176 w 506"/>
                <a:gd name="T43" fmla="*/ 155 h 468"/>
                <a:gd name="T44" fmla="*/ 176 w 506"/>
                <a:gd name="T45" fmla="*/ 170 h 468"/>
                <a:gd name="T46" fmla="*/ 170 w 506"/>
                <a:gd name="T47" fmla="*/ 163 h 468"/>
                <a:gd name="T48" fmla="*/ 205 w 506"/>
                <a:gd name="T49" fmla="*/ 183 h 468"/>
                <a:gd name="T50" fmla="*/ 206 w 506"/>
                <a:gd name="T51" fmla="*/ 197 h 468"/>
                <a:gd name="T52" fmla="*/ 199 w 506"/>
                <a:gd name="T53" fmla="*/ 191 h 468"/>
                <a:gd name="T54" fmla="*/ 235 w 506"/>
                <a:gd name="T55" fmla="*/ 210 h 468"/>
                <a:gd name="T56" fmla="*/ 235 w 506"/>
                <a:gd name="T57" fmla="*/ 223 h 468"/>
                <a:gd name="T58" fmla="*/ 227 w 506"/>
                <a:gd name="T59" fmla="*/ 217 h 468"/>
                <a:gd name="T60" fmla="*/ 264 w 506"/>
                <a:gd name="T61" fmla="*/ 236 h 468"/>
                <a:gd name="T62" fmla="*/ 264 w 506"/>
                <a:gd name="T63" fmla="*/ 251 h 468"/>
                <a:gd name="T64" fmla="*/ 257 w 506"/>
                <a:gd name="T65" fmla="*/ 244 h 468"/>
                <a:gd name="T66" fmla="*/ 293 w 506"/>
                <a:gd name="T67" fmla="*/ 264 h 468"/>
                <a:gd name="T68" fmla="*/ 294 w 506"/>
                <a:gd name="T69" fmla="*/ 278 h 468"/>
                <a:gd name="T70" fmla="*/ 286 w 506"/>
                <a:gd name="T71" fmla="*/ 272 h 468"/>
                <a:gd name="T72" fmla="*/ 323 w 506"/>
                <a:gd name="T73" fmla="*/ 291 h 468"/>
                <a:gd name="T74" fmla="*/ 323 w 506"/>
                <a:gd name="T75" fmla="*/ 304 h 468"/>
                <a:gd name="T76" fmla="*/ 316 w 506"/>
                <a:gd name="T77" fmla="*/ 298 h 468"/>
                <a:gd name="T78" fmla="*/ 351 w 506"/>
                <a:gd name="T79" fmla="*/ 317 h 468"/>
                <a:gd name="T80" fmla="*/ 353 w 506"/>
                <a:gd name="T81" fmla="*/ 332 h 468"/>
                <a:gd name="T82" fmla="*/ 345 w 506"/>
                <a:gd name="T83" fmla="*/ 325 h 468"/>
                <a:gd name="T84" fmla="*/ 382 w 506"/>
                <a:gd name="T85" fmla="*/ 345 h 468"/>
                <a:gd name="T86" fmla="*/ 382 w 506"/>
                <a:gd name="T87" fmla="*/ 359 h 468"/>
                <a:gd name="T88" fmla="*/ 374 w 506"/>
                <a:gd name="T89" fmla="*/ 353 h 468"/>
                <a:gd name="T90" fmla="*/ 410 w 506"/>
                <a:gd name="T91" fmla="*/ 372 h 468"/>
                <a:gd name="T92" fmla="*/ 410 w 506"/>
                <a:gd name="T93" fmla="*/ 387 h 468"/>
                <a:gd name="T94" fmla="*/ 404 w 506"/>
                <a:gd name="T95" fmla="*/ 379 h 468"/>
                <a:gd name="T96" fmla="*/ 439 w 506"/>
                <a:gd name="T97" fmla="*/ 398 h 468"/>
                <a:gd name="T98" fmla="*/ 440 w 506"/>
                <a:gd name="T99" fmla="*/ 413 h 468"/>
                <a:gd name="T100" fmla="*/ 432 w 506"/>
                <a:gd name="T101" fmla="*/ 406 h 468"/>
                <a:gd name="T102" fmla="*/ 469 w 506"/>
                <a:gd name="T103" fmla="*/ 426 h 468"/>
                <a:gd name="T104" fmla="*/ 469 w 506"/>
                <a:gd name="T105" fmla="*/ 44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6" h="468">
                  <a:moveTo>
                    <a:pt x="491" y="460"/>
                  </a:moveTo>
                  <a:lnTo>
                    <a:pt x="498" y="453"/>
                  </a:lnTo>
                  <a:lnTo>
                    <a:pt x="506" y="460"/>
                  </a:lnTo>
                  <a:lnTo>
                    <a:pt x="499" y="468"/>
                  </a:lnTo>
                  <a:lnTo>
                    <a:pt x="491" y="460"/>
                  </a:lnTo>
                  <a:lnTo>
                    <a:pt x="491" y="460"/>
                  </a:lnTo>
                  <a:close/>
                  <a:moveTo>
                    <a:pt x="0" y="6"/>
                  </a:moveTo>
                  <a:lnTo>
                    <a:pt x="1" y="8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close/>
                  <a:moveTo>
                    <a:pt x="23" y="27"/>
                  </a:moveTo>
                  <a:lnTo>
                    <a:pt x="30" y="21"/>
                  </a:lnTo>
                  <a:lnTo>
                    <a:pt x="38" y="27"/>
                  </a:lnTo>
                  <a:lnTo>
                    <a:pt x="30" y="35"/>
                  </a:lnTo>
                  <a:lnTo>
                    <a:pt x="23" y="27"/>
                  </a:lnTo>
                  <a:lnTo>
                    <a:pt x="23" y="27"/>
                  </a:lnTo>
                  <a:close/>
                  <a:moveTo>
                    <a:pt x="52" y="55"/>
                  </a:moveTo>
                  <a:lnTo>
                    <a:pt x="59" y="48"/>
                  </a:lnTo>
                  <a:lnTo>
                    <a:pt x="67" y="55"/>
                  </a:lnTo>
                  <a:lnTo>
                    <a:pt x="60" y="61"/>
                  </a:lnTo>
                  <a:lnTo>
                    <a:pt x="52" y="55"/>
                  </a:lnTo>
                  <a:lnTo>
                    <a:pt x="52" y="55"/>
                  </a:lnTo>
                  <a:close/>
                  <a:moveTo>
                    <a:pt x="82" y="82"/>
                  </a:moveTo>
                  <a:lnTo>
                    <a:pt x="89" y="74"/>
                  </a:lnTo>
                  <a:lnTo>
                    <a:pt x="95" y="81"/>
                  </a:lnTo>
                  <a:lnTo>
                    <a:pt x="89" y="89"/>
                  </a:lnTo>
                  <a:lnTo>
                    <a:pt x="82" y="82"/>
                  </a:lnTo>
                  <a:lnTo>
                    <a:pt x="82" y="82"/>
                  </a:lnTo>
                  <a:close/>
                  <a:moveTo>
                    <a:pt x="111" y="110"/>
                  </a:moveTo>
                  <a:lnTo>
                    <a:pt x="118" y="102"/>
                  </a:lnTo>
                  <a:lnTo>
                    <a:pt x="125" y="108"/>
                  </a:lnTo>
                  <a:lnTo>
                    <a:pt x="119" y="116"/>
                  </a:lnTo>
                  <a:lnTo>
                    <a:pt x="111" y="110"/>
                  </a:lnTo>
                  <a:lnTo>
                    <a:pt x="111" y="110"/>
                  </a:lnTo>
                  <a:close/>
                  <a:moveTo>
                    <a:pt x="140" y="136"/>
                  </a:moveTo>
                  <a:lnTo>
                    <a:pt x="148" y="129"/>
                  </a:lnTo>
                  <a:lnTo>
                    <a:pt x="154" y="136"/>
                  </a:lnTo>
                  <a:lnTo>
                    <a:pt x="148" y="142"/>
                  </a:lnTo>
                  <a:lnTo>
                    <a:pt x="140" y="136"/>
                  </a:lnTo>
                  <a:lnTo>
                    <a:pt x="140" y="136"/>
                  </a:lnTo>
                  <a:close/>
                  <a:moveTo>
                    <a:pt x="170" y="163"/>
                  </a:moveTo>
                  <a:lnTo>
                    <a:pt x="176" y="155"/>
                  </a:lnTo>
                  <a:lnTo>
                    <a:pt x="183" y="162"/>
                  </a:lnTo>
                  <a:lnTo>
                    <a:pt x="176" y="170"/>
                  </a:lnTo>
                  <a:lnTo>
                    <a:pt x="170" y="163"/>
                  </a:lnTo>
                  <a:lnTo>
                    <a:pt x="170" y="163"/>
                  </a:lnTo>
                  <a:close/>
                  <a:moveTo>
                    <a:pt x="199" y="191"/>
                  </a:moveTo>
                  <a:lnTo>
                    <a:pt x="205" y="183"/>
                  </a:lnTo>
                  <a:lnTo>
                    <a:pt x="213" y="189"/>
                  </a:lnTo>
                  <a:lnTo>
                    <a:pt x="206" y="197"/>
                  </a:lnTo>
                  <a:lnTo>
                    <a:pt x="199" y="191"/>
                  </a:lnTo>
                  <a:lnTo>
                    <a:pt x="199" y="191"/>
                  </a:lnTo>
                  <a:close/>
                  <a:moveTo>
                    <a:pt x="227" y="217"/>
                  </a:moveTo>
                  <a:lnTo>
                    <a:pt x="235" y="210"/>
                  </a:lnTo>
                  <a:lnTo>
                    <a:pt x="242" y="217"/>
                  </a:lnTo>
                  <a:lnTo>
                    <a:pt x="235" y="223"/>
                  </a:lnTo>
                  <a:lnTo>
                    <a:pt x="227" y="217"/>
                  </a:lnTo>
                  <a:lnTo>
                    <a:pt x="227" y="217"/>
                  </a:lnTo>
                  <a:close/>
                  <a:moveTo>
                    <a:pt x="257" y="244"/>
                  </a:moveTo>
                  <a:lnTo>
                    <a:pt x="264" y="236"/>
                  </a:lnTo>
                  <a:lnTo>
                    <a:pt x="272" y="244"/>
                  </a:lnTo>
                  <a:lnTo>
                    <a:pt x="264" y="251"/>
                  </a:lnTo>
                  <a:lnTo>
                    <a:pt x="257" y="244"/>
                  </a:lnTo>
                  <a:lnTo>
                    <a:pt x="257" y="244"/>
                  </a:lnTo>
                  <a:close/>
                  <a:moveTo>
                    <a:pt x="286" y="272"/>
                  </a:moveTo>
                  <a:lnTo>
                    <a:pt x="293" y="264"/>
                  </a:lnTo>
                  <a:lnTo>
                    <a:pt x="300" y="270"/>
                  </a:lnTo>
                  <a:lnTo>
                    <a:pt x="294" y="278"/>
                  </a:lnTo>
                  <a:lnTo>
                    <a:pt x="286" y="272"/>
                  </a:lnTo>
                  <a:lnTo>
                    <a:pt x="286" y="272"/>
                  </a:lnTo>
                  <a:close/>
                  <a:moveTo>
                    <a:pt x="316" y="298"/>
                  </a:moveTo>
                  <a:lnTo>
                    <a:pt x="323" y="291"/>
                  </a:lnTo>
                  <a:lnTo>
                    <a:pt x="329" y="298"/>
                  </a:lnTo>
                  <a:lnTo>
                    <a:pt x="323" y="304"/>
                  </a:lnTo>
                  <a:lnTo>
                    <a:pt x="316" y="298"/>
                  </a:lnTo>
                  <a:lnTo>
                    <a:pt x="316" y="298"/>
                  </a:lnTo>
                  <a:close/>
                  <a:moveTo>
                    <a:pt x="345" y="325"/>
                  </a:moveTo>
                  <a:lnTo>
                    <a:pt x="351" y="317"/>
                  </a:lnTo>
                  <a:lnTo>
                    <a:pt x="359" y="325"/>
                  </a:lnTo>
                  <a:lnTo>
                    <a:pt x="353" y="332"/>
                  </a:lnTo>
                  <a:lnTo>
                    <a:pt x="345" y="325"/>
                  </a:lnTo>
                  <a:lnTo>
                    <a:pt x="345" y="325"/>
                  </a:lnTo>
                  <a:close/>
                  <a:moveTo>
                    <a:pt x="374" y="353"/>
                  </a:moveTo>
                  <a:lnTo>
                    <a:pt x="382" y="345"/>
                  </a:lnTo>
                  <a:lnTo>
                    <a:pt x="388" y="351"/>
                  </a:lnTo>
                  <a:lnTo>
                    <a:pt x="382" y="359"/>
                  </a:lnTo>
                  <a:lnTo>
                    <a:pt x="374" y="353"/>
                  </a:lnTo>
                  <a:lnTo>
                    <a:pt x="374" y="353"/>
                  </a:lnTo>
                  <a:close/>
                  <a:moveTo>
                    <a:pt x="404" y="379"/>
                  </a:moveTo>
                  <a:lnTo>
                    <a:pt x="410" y="372"/>
                  </a:lnTo>
                  <a:lnTo>
                    <a:pt x="418" y="379"/>
                  </a:lnTo>
                  <a:lnTo>
                    <a:pt x="410" y="387"/>
                  </a:lnTo>
                  <a:lnTo>
                    <a:pt x="404" y="379"/>
                  </a:lnTo>
                  <a:lnTo>
                    <a:pt x="404" y="379"/>
                  </a:lnTo>
                  <a:close/>
                  <a:moveTo>
                    <a:pt x="432" y="406"/>
                  </a:moveTo>
                  <a:lnTo>
                    <a:pt x="439" y="398"/>
                  </a:lnTo>
                  <a:lnTo>
                    <a:pt x="447" y="406"/>
                  </a:lnTo>
                  <a:lnTo>
                    <a:pt x="440" y="413"/>
                  </a:lnTo>
                  <a:lnTo>
                    <a:pt x="432" y="406"/>
                  </a:lnTo>
                  <a:lnTo>
                    <a:pt x="432" y="406"/>
                  </a:lnTo>
                  <a:close/>
                  <a:moveTo>
                    <a:pt x="463" y="434"/>
                  </a:moveTo>
                  <a:lnTo>
                    <a:pt x="469" y="426"/>
                  </a:lnTo>
                  <a:lnTo>
                    <a:pt x="476" y="432"/>
                  </a:lnTo>
                  <a:lnTo>
                    <a:pt x="469" y="440"/>
                  </a:lnTo>
                  <a:lnTo>
                    <a:pt x="463" y="43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" name="Freeform 268"/>
            <p:cNvSpPr>
              <a:spLocks noEditPoints="1"/>
            </p:cNvSpPr>
            <p:nvPr/>
          </p:nvSpPr>
          <p:spPr bwMode="auto">
            <a:xfrm>
              <a:off x="6283092" y="4983699"/>
              <a:ext cx="1234231" cy="593646"/>
            </a:xfrm>
            <a:custGeom>
              <a:avLst/>
              <a:gdLst>
                <a:gd name="T0" fmla="*/ 434 w 447"/>
                <a:gd name="T1" fmla="*/ 5 h 215"/>
                <a:gd name="T2" fmla="*/ 447 w 447"/>
                <a:gd name="T3" fmla="*/ 9 h 215"/>
                <a:gd name="T4" fmla="*/ 438 w 447"/>
                <a:gd name="T5" fmla="*/ 13 h 215"/>
                <a:gd name="T6" fmla="*/ 0 w 447"/>
                <a:gd name="T7" fmla="*/ 206 h 215"/>
                <a:gd name="T8" fmla="*/ 14 w 447"/>
                <a:gd name="T9" fmla="*/ 211 h 215"/>
                <a:gd name="T10" fmla="*/ 4 w 447"/>
                <a:gd name="T11" fmla="*/ 215 h 215"/>
                <a:gd name="T12" fmla="*/ 37 w 447"/>
                <a:gd name="T13" fmla="*/ 189 h 215"/>
                <a:gd name="T14" fmla="*/ 50 w 447"/>
                <a:gd name="T15" fmla="*/ 194 h 215"/>
                <a:gd name="T16" fmla="*/ 41 w 447"/>
                <a:gd name="T17" fmla="*/ 198 h 215"/>
                <a:gd name="T18" fmla="*/ 72 w 447"/>
                <a:gd name="T19" fmla="*/ 172 h 215"/>
                <a:gd name="T20" fmla="*/ 87 w 447"/>
                <a:gd name="T21" fmla="*/ 177 h 215"/>
                <a:gd name="T22" fmla="*/ 78 w 447"/>
                <a:gd name="T23" fmla="*/ 181 h 215"/>
                <a:gd name="T24" fmla="*/ 109 w 447"/>
                <a:gd name="T25" fmla="*/ 156 h 215"/>
                <a:gd name="T26" fmla="*/ 122 w 447"/>
                <a:gd name="T27" fmla="*/ 160 h 215"/>
                <a:gd name="T28" fmla="*/ 113 w 447"/>
                <a:gd name="T29" fmla="*/ 164 h 215"/>
                <a:gd name="T30" fmla="*/ 145 w 447"/>
                <a:gd name="T31" fmla="*/ 139 h 215"/>
                <a:gd name="T32" fmla="*/ 159 w 447"/>
                <a:gd name="T33" fmla="*/ 143 h 215"/>
                <a:gd name="T34" fmla="*/ 149 w 447"/>
                <a:gd name="T35" fmla="*/ 149 h 215"/>
                <a:gd name="T36" fmla="*/ 181 w 447"/>
                <a:gd name="T37" fmla="*/ 122 h 215"/>
                <a:gd name="T38" fmla="*/ 194 w 447"/>
                <a:gd name="T39" fmla="*/ 126 h 215"/>
                <a:gd name="T40" fmla="*/ 185 w 447"/>
                <a:gd name="T41" fmla="*/ 132 h 215"/>
                <a:gd name="T42" fmla="*/ 217 w 447"/>
                <a:gd name="T43" fmla="*/ 105 h 215"/>
                <a:gd name="T44" fmla="*/ 230 w 447"/>
                <a:gd name="T45" fmla="*/ 111 h 215"/>
                <a:gd name="T46" fmla="*/ 221 w 447"/>
                <a:gd name="T47" fmla="*/ 115 h 215"/>
                <a:gd name="T48" fmla="*/ 254 w 447"/>
                <a:gd name="T49" fmla="*/ 88 h 215"/>
                <a:gd name="T50" fmla="*/ 267 w 447"/>
                <a:gd name="T51" fmla="*/ 94 h 215"/>
                <a:gd name="T52" fmla="*/ 258 w 447"/>
                <a:gd name="T53" fmla="*/ 98 h 215"/>
                <a:gd name="T54" fmla="*/ 289 w 447"/>
                <a:gd name="T55" fmla="*/ 71 h 215"/>
                <a:gd name="T56" fmla="*/ 302 w 447"/>
                <a:gd name="T57" fmla="*/ 77 h 215"/>
                <a:gd name="T58" fmla="*/ 293 w 447"/>
                <a:gd name="T59" fmla="*/ 81 h 215"/>
                <a:gd name="T60" fmla="*/ 326 w 447"/>
                <a:gd name="T61" fmla="*/ 54 h 215"/>
                <a:gd name="T62" fmla="*/ 339 w 447"/>
                <a:gd name="T63" fmla="*/ 60 h 215"/>
                <a:gd name="T64" fmla="*/ 330 w 447"/>
                <a:gd name="T65" fmla="*/ 64 h 215"/>
                <a:gd name="T66" fmla="*/ 361 w 447"/>
                <a:gd name="T67" fmla="*/ 37 h 215"/>
                <a:gd name="T68" fmla="*/ 374 w 447"/>
                <a:gd name="T69" fmla="*/ 43 h 215"/>
                <a:gd name="T70" fmla="*/ 366 w 447"/>
                <a:gd name="T71" fmla="*/ 47 h 215"/>
                <a:gd name="T72" fmla="*/ 398 w 447"/>
                <a:gd name="T73" fmla="*/ 20 h 215"/>
                <a:gd name="T74" fmla="*/ 411 w 447"/>
                <a:gd name="T75" fmla="*/ 2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7" h="215">
                  <a:moveTo>
                    <a:pt x="438" y="13"/>
                  </a:moveTo>
                  <a:lnTo>
                    <a:pt x="434" y="5"/>
                  </a:lnTo>
                  <a:lnTo>
                    <a:pt x="442" y="0"/>
                  </a:lnTo>
                  <a:lnTo>
                    <a:pt x="447" y="9"/>
                  </a:lnTo>
                  <a:lnTo>
                    <a:pt x="438" y="13"/>
                  </a:lnTo>
                  <a:lnTo>
                    <a:pt x="438" y="13"/>
                  </a:lnTo>
                  <a:close/>
                  <a:moveTo>
                    <a:pt x="4" y="215"/>
                  </a:moveTo>
                  <a:lnTo>
                    <a:pt x="0" y="206"/>
                  </a:lnTo>
                  <a:lnTo>
                    <a:pt x="10" y="202"/>
                  </a:lnTo>
                  <a:lnTo>
                    <a:pt x="14" y="211"/>
                  </a:lnTo>
                  <a:lnTo>
                    <a:pt x="4" y="215"/>
                  </a:lnTo>
                  <a:lnTo>
                    <a:pt x="4" y="215"/>
                  </a:lnTo>
                  <a:close/>
                  <a:moveTo>
                    <a:pt x="41" y="198"/>
                  </a:moveTo>
                  <a:lnTo>
                    <a:pt x="37" y="189"/>
                  </a:lnTo>
                  <a:lnTo>
                    <a:pt x="46" y="185"/>
                  </a:lnTo>
                  <a:lnTo>
                    <a:pt x="50" y="194"/>
                  </a:lnTo>
                  <a:lnTo>
                    <a:pt x="41" y="198"/>
                  </a:lnTo>
                  <a:lnTo>
                    <a:pt x="41" y="198"/>
                  </a:lnTo>
                  <a:close/>
                  <a:moveTo>
                    <a:pt x="78" y="181"/>
                  </a:moveTo>
                  <a:lnTo>
                    <a:pt x="72" y="172"/>
                  </a:lnTo>
                  <a:lnTo>
                    <a:pt x="81" y="168"/>
                  </a:lnTo>
                  <a:lnTo>
                    <a:pt x="87" y="177"/>
                  </a:lnTo>
                  <a:lnTo>
                    <a:pt x="78" y="181"/>
                  </a:lnTo>
                  <a:lnTo>
                    <a:pt x="78" y="181"/>
                  </a:lnTo>
                  <a:close/>
                  <a:moveTo>
                    <a:pt x="113" y="164"/>
                  </a:moveTo>
                  <a:lnTo>
                    <a:pt x="109" y="156"/>
                  </a:lnTo>
                  <a:lnTo>
                    <a:pt x="118" y="151"/>
                  </a:lnTo>
                  <a:lnTo>
                    <a:pt x="122" y="160"/>
                  </a:lnTo>
                  <a:lnTo>
                    <a:pt x="113" y="164"/>
                  </a:lnTo>
                  <a:lnTo>
                    <a:pt x="113" y="164"/>
                  </a:lnTo>
                  <a:close/>
                  <a:moveTo>
                    <a:pt x="149" y="149"/>
                  </a:moveTo>
                  <a:lnTo>
                    <a:pt x="145" y="139"/>
                  </a:lnTo>
                  <a:lnTo>
                    <a:pt x="155" y="134"/>
                  </a:lnTo>
                  <a:lnTo>
                    <a:pt x="159" y="143"/>
                  </a:lnTo>
                  <a:lnTo>
                    <a:pt x="149" y="149"/>
                  </a:lnTo>
                  <a:lnTo>
                    <a:pt x="149" y="149"/>
                  </a:lnTo>
                  <a:close/>
                  <a:moveTo>
                    <a:pt x="185" y="132"/>
                  </a:moveTo>
                  <a:lnTo>
                    <a:pt x="181" y="122"/>
                  </a:lnTo>
                  <a:lnTo>
                    <a:pt x="190" y="118"/>
                  </a:lnTo>
                  <a:lnTo>
                    <a:pt x="194" y="126"/>
                  </a:lnTo>
                  <a:lnTo>
                    <a:pt x="185" y="132"/>
                  </a:lnTo>
                  <a:lnTo>
                    <a:pt x="185" y="132"/>
                  </a:lnTo>
                  <a:close/>
                  <a:moveTo>
                    <a:pt x="221" y="115"/>
                  </a:moveTo>
                  <a:lnTo>
                    <a:pt x="217" y="105"/>
                  </a:lnTo>
                  <a:lnTo>
                    <a:pt x="227" y="102"/>
                  </a:lnTo>
                  <a:lnTo>
                    <a:pt x="230" y="111"/>
                  </a:lnTo>
                  <a:lnTo>
                    <a:pt x="221" y="115"/>
                  </a:lnTo>
                  <a:lnTo>
                    <a:pt x="221" y="115"/>
                  </a:lnTo>
                  <a:close/>
                  <a:moveTo>
                    <a:pt x="258" y="98"/>
                  </a:moveTo>
                  <a:lnTo>
                    <a:pt x="254" y="88"/>
                  </a:lnTo>
                  <a:lnTo>
                    <a:pt x="262" y="85"/>
                  </a:lnTo>
                  <a:lnTo>
                    <a:pt x="267" y="94"/>
                  </a:lnTo>
                  <a:lnTo>
                    <a:pt x="258" y="98"/>
                  </a:lnTo>
                  <a:lnTo>
                    <a:pt x="258" y="98"/>
                  </a:lnTo>
                  <a:close/>
                  <a:moveTo>
                    <a:pt x="293" y="81"/>
                  </a:moveTo>
                  <a:lnTo>
                    <a:pt x="289" y="71"/>
                  </a:lnTo>
                  <a:lnTo>
                    <a:pt x="298" y="68"/>
                  </a:lnTo>
                  <a:lnTo>
                    <a:pt x="302" y="77"/>
                  </a:lnTo>
                  <a:lnTo>
                    <a:pt x="293" y="81"/>
                  </a:lnTo>
                  <a:lnTo>
                    <a:pt x="293" y="81"/>
                  </a:lnTo>
                  <a:close/>
                  <a:moveTo>
                    <a:pt x="330" y="64"/>
                  </a:moveTo>
                  <a:lnTo>
                    <a:pt x="326" y="54"/>
                  </a:lnTo>
                  <a:lnTo>
                    <a:pt x="335" y="51"/>
                  </a:lnTo>
                  <a:lnTo>
                    <a:pt x="339" y="60"/>
                  </a:lnTo>
                  <a:lnTo>
                    <a:pt x="330" y="64"/>
                  </a:lnTo>
                  <a:lnTo>
                    <a:pt x="330" y="64"/>
                  </a:lnTo>
                  <a:close/>
                  <a:moveTo>
                    <a:pt x="366" y="47"/>
                  </a:moveTo>
                  <a:lnTo>
                    <a:pt x="361" y="37"/>
                  </a:lnTo>
                  <a:lnTo>
                    <a:pt x="370" y="34"/>
                  </a:lnTo>
                  <a:lnTo>
                    <a:pt x="374" y="43"/>
                  </a:lnTo>
                  <a:lnTo>
                    <a:pt x="366" y="47"/>
                  </a:lnTo>
                  <a:lnTo>
                    <a:pt x="366" y="47"/>
                  </a:lnTo>
                  <a:close/>
                  <a:moveTo>
                    <a:pt x="402" y="30"/>
                  </a:moveTo>
                  <a:lnTo>
                    <a:pt x="398" y="20"/>
                  </a:lnTo>
                  <a:lnTo>
                    <a:pt x="407" y="17"/>
                  </a:lnTo>
                  <a:lnTo>
                    <a:pt x="411" y="26"/>
                  </a:lnTo>
                  <a:lnTo>
                    <a:pt x="402" y="3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" name="Freeform 269"/>
            <p:cNvSpPr>
              <a:spLocks noEditPoints="1"/>
            </p:cNvSpPr>
            <p:nvPr/>
          </p:nvSpPr>
          <p:spPr bwMode="auto">
            <a:xfrm>
              <a:off x="7503516" y="4122224"/>
              <a:ext cx="1159679" cy="886327"/>
            </a:xfrm>
            <a:custGeom>
              <a:avLst/>
              <a:gdLst>
                <a:gd name="T0" fmla="*/ 13 w 420"/>
                <a:gd name="T1" fmla="*/ 314 h 321"/>
                <a:gd name="T2" fmla="*/ 0 w 420"/>
                <a:gd name="T3" fmla="*/ 313 h 321"/>
                <a:gd name="T4" fmla="*/ 8 w 420"/>
                <a:gd name="T5" fmla="*/ 306 h 321"/>
                <a:gd name="T6" fmla="*/ 413 w 420"/>
                <a:gd name="T7" fmla="*/ 0 h 321"/>
                <a:gd name="T8" fmla="*/ 420 w 420"/>
                <a:gd name="T9" fmla="*/ 8 h 321"/>
                <a:gd name="T10" fmla="*/ 413 w 420"/>
                <a:gd name="T11" fmla="*/ 0 h 321"/>
                <a:gd name="T12" fmla="*/ 395 w 420"/>
                <a:gd name="T13" fmla="*/ 27 h 321"/>
                <a:gd name="T14" fmla="*/ 382 w 420"/>
                <a:gd name="T15" fmla="*/ 24 h 321"/>
                <a:gd name="T16" fmla="*/ 390 w 420"/>
                <a:gd name="T17" fmla="*/ 19 h 321"/>
                <a:gd name="T18" fmla="*/ 363 w 420"/>
                <a:gd name="T19" fmla="*/ 50 h 321"/>
                <a:gd name="T20" fmla="*/ 349 w 420"/>
                <a:gd name="T21" fmla="*/ 49 h 321"/>
                <a:gd name="T22" fmla="*/ 357 w 420"/>
                <a:gd name="T23" fmla="*/ 42 h 321"/>
                <a:gd name="T24" fmla="*/ 332 w 420"/>
                <a:gd name="T25" fmla="*/ 75 h 321"/>
                <a:gd name="T26" fmla="*/ 318 w 420"/>
                <a:gd name="T27" fmla="*/ 72 h 321"/>
                <a:gd name="T28" fmla="*/ 326 w 420"/>
                <a:gd name="T29" fmla="*/ 66 h 321"/>
                <a:gd name="T30" fmla="*/ 299 w 420"/>
                <a:gd name="T31" fmla="*/ 98 h 321"/>
                <a:gd name="T32" fmla="*/ 286 w 420"/>
                <a:gd name="T33" fmla="*/ 96 h 321"/>
                <a:gd name="T34" fmla="*/ 294 w 420"/>
                <a:gd name="T35" fmla="*/ 91 h 321"/>
                <a:gd name="T36" fmla="*/ 268 w 420"/>
                <a:gd name="T37" fmla="*/ 122 h 321"/>
                <a:gd name="T38" fmla="*/ 254 w 420"/>
                <a:gd name="T39" fmla="*/ 121 h 321"/>
                <a:gd name="T40" fmla="*/ 261 w 420"/>
                <a:gd name="T41" fmla="*/ 114 h 321"/>
                <a:gd name="T42" fmla="*/ 237 w 420"/>
                <a:gd name="T43" fmla="*/ 147 h 321"/>
                <a:gd name="T44" fmla="*/ 222 w 420"/>
                <a:gd name="T45" fmla="*/ 144 h 321"/>
                <a:gd name="T46" fmla="*/ 230 w 420"/>
                <a:gd name="T47" fmla="*/ 139 h 321"/>
                <a:gd name="T48" fmla="*/ 204 w 420"/>
                <a:gd name="T49" fmla="*/ 170 h 321"/>
                <a:gd name="T50" fmla="*/ 191 w 420"/>
                <a:gd name="T51" fmla="*/ 169 h 321"/>
                <a:gd name="T52" fmla="*/ 199 w 420"/>
                <a:gd name="T53" fmla="*/ 163 h 321"/>
                <a:gd name="T54" fmla="*/ 173 w 420"/>
                <a:gd name="T55" fmla="*/ 194 h 321"/>
                <a:gd name="T56" fmla="*/ 158 w 420"/>
                <a:gd name="T57" fmla="*/ 193 h 321"/>
                <a:gd name="T58" fmla="*/ 166 w 420"/>
                <a:gd name="T59" fmla="*/ 186 h 321"/>
                <a:gd name="T60" fmla="*/ 141 w 420"/>
                <a:gd name="T61" fmla="*/ 219 h 321"/>
                <a:gd name="T62" fmla="*/ 127 w 420"/>
                <a:gd name="T63" fmla="*/ 216 h 321"/>
                <a:gd name="T64" fmla="*/ 135 w 420"/>
                <a:gd name="T65" fmla="*/ 211 h 321"/>
                <a:gd name="T66" fmla="*/ 109 w 420"/>
                <a:gd name="T67" fmla="*/ 242 h 321"/>
                <a:gd name="T68" fmla="*/ 96 w 420"/>
                <a:gd name="T69" fmla="*/ 241 h 321"/>
                <a:gd name="T70" fmla="*/ 103 w 420"/>
                <a:gd name="T71" fmla="*/ 234 h 321"/>
                <a:gd name="T72" fmla="*/ 77 w 420"/>
                <a:gd name="T73" fmla="*/ 267 h 321"/>
                <a:gd name="T74" fmla="*/ 63 w 420"/>
                <a:gd name="T75" fmla="*/ 264 h 321"/>
                <a:gd name="T76" fmla="*/ 72 w 420"/>
                <a:gd name="T77" fmla="*/ 258 h 321"/>
                <a:gd name="T78" fmla="*/ 46 w 420"/>
                <a:gd name="T79" fmla="*/ 291 h 321"/>
                <a:gd name="T80" fmla="*/ 31 w 420"/>
                <a:gd name="T81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0" h="321">
                  <a:moveTo>
                    <a:pt x="8" y="306"/>
                  </a:moveTo>
                  <a:lnTo>
                    <a:pt x="13" y="314"/>
                  </a:lnTo>
                  <a:lnTo>
                    <a:pt x="5" y="321"/>
                  </a:lnTo>
                  <a:lnTo>
                    <a:pt x="0" y="313"/>
                  </a:lnTo>
                  <a:lnTo>
                    <a:pt x="8" y="306"/>
                  </a:lnTo>
                  <a:lnTo>
                    <a:pt x="8" y="306"/>
                  </a:lnTo>
                  <a:close/>
                  <a:moveTo>
                    <a:pt x="413" y="0"/>
                  </a:moveTo>
                  <a:lnTo>
                    <a:pt x="413" y="0"/>
                  </a:lnTo>
                  <a:lnTo>
                    <a:pt x="420" y="8"/>
                  </a:lnTo>
                  <a:lnTo>
                    <a:pt x="420" y="8"/>
                  </a:lnTo>
                  <a:lnTo>
                    <a:pt x="413" y="0"/>
                  </a:lnTo>
                  <a:lnTo>
                    <a:pt x="413" y="0"/>
                  </a:lnTo>
                  <a:close/>
                  <a:moveTo>
                    <a:pt x="390" y="19"/>
                  </a:moveTo>
                  <a:lnTo>
                    <a:pt x="395" y="27"/>
                  </a:lnTo>
                  <a:lnTo>
                    <a:pt x="387" y="32"/>
                  </a:lnTo>
                  <a:lnTo>
                    <a:pt x="382" y="24"/>
                  </a:lnTo>
                  <a:lnTo>
                    <a:pt x="390" y="19"/>
                  </a:lnTo>
                  <a:lnTo>
                    <a:pt x="390" y="19"/>
                  </a:lnTo>
                  <a:close/>
                  <a:moveTo>
                    <a:pt x="357" y="42"/>
                  </a:moveTo>
                  <a:lnTo>
                    <a:pt x="363" y="50"/>
                  </a:lnTo>
                  <a:lnTo>
                    <a:pt x="356" y="57"/>
                  </a:lnTo>
                  <a:lnTo>
                    <a:pt x="349" y="49"/>
                  </a:lnTo>
                  <a:lnTo>
                    <a:pt x="357" y="42"/>
                  </a:lnTo>
                  <a:lnTo>
                    <a:pt x="357" y="42"/>
                  </a:lnTo>
                  <a:close/>
                  <a:moveTo>
                    <a:pt x="326" y="66"/>
                  </a:moveTo>
                  <a:lnTo>
                    <a:pt x="332" y="75"/>
                  </a:lnTo>
                  <a:lnTo>
                    <a:pt x="324" y="80"/>
                  </a:lnTo>
                  <a:lnTo>
                    <a:pt x="318" y="72"/>
                  </a:lnTo>
                  <a:lnTo>
                    <a:pt x="326" y="66"/>
                  </a:lnTo>
                  <a:lnTo>
                    <a:pt x="326" y="66"/>
                  </a:lnTo>
                  <a:close/>
                  <a:moveTo>
                    <a:pt x="294" y="91"/>
                  </a:moveTo>
                  <a:lnTo>
                    <a:pt x="299" y="98"/>
                  </a:lnTo>
                  <a:lnTo>
                    <a:pt x="292" y="104"/>
                  </a:lnTo>
                  <a:lnTo>
                    <a:pt x="286" y="96"/>
                  </a:lnTo>
                  <a:lnTo>
                    <a:pt x="294" y="91"/>
                  </a:lnTo>
                  <a:lnTo>
                    <a:pt x="294" y="91"/>
                  </a:lnTo>
                  <a:close/>
                  <a:moveTo>
                    <a:pt x="261" y="114"/>
                  </a:moveTo>
                  <a:lnTo>
                    <a:pt x="268" y="122"/>
                  </a:lnTo>
                  <a:lnTo>
                    <a:pt x="260" y="129"/>
                  </a:lnTo>
                  <a:lnTo>
                    <a:pt x="254" y="121"/>
                  </a:lnTo>
                  <a:lnTo>
                    <a:pt x="261" y="114"/>
                  </a:lnTo>
                  <a:lnTo>
                    <a:pt x="261" y="114"/>
                  </a:lnTo>
                  <a:close/>
                  <a:moveTo>
                    <a:pt x="230" y="139"/>
                  </a:moveTo>
                  <a:lnTo>
                    <a:pt x="237" y="147"/>
                  </a:lnTo>
                  <a:lnTo>
                    <a:pt x="229" y="152"/>
                  </a:lnTo>
                  <a:lnTo>
                    <a:pt x="222" y="144"/>
                  </a:lnTo>
                  <a:lnTo>
                    <a:pt x="230" y="139"/>
                  </a:lnTo>
                  <a:lnTo>
                    <a:pt x="230" y="139"/>
                  </a:lnTo>
                  <a:close/>
                  <a:moveTo>
                    <a:pt x="199" y="163"/>
                  </a:moveTo>
                  <a:lnTo>
                    <a:pt x="204" y="170"/>
                  </a:lnTo>
                  <a:lnTo>
                    <a:pt x="196" y="177"/>
                  </a:lnTo>
                  <a:lnTo>
                    <a:pt x="191" y="169"/>
                  </a:lnTo>
                  <a:lnTo>
                    <a:pt x="199" y="163"/>
                  </a:lnTo>
                  <a:lnTo>
                    <a:pt x="199" y="163"/>
                  </a:lnTo>
                  <a:close/>
                  <a:moveTo>
                    <a:pt x="166" y="186"/>
                  </a:moveTo>
                  <a:lnTo>
                    <a:pt x="173" y="194"/>
                  </a:lnTo>
                  <a:lnTo>
                    <a:pt x="165" y="200"/>
                  </a:lnTo>
                  <a:lnTo>
                    <a:pt x="158" y="193"/>
                  </a:lnTo>
                  <a:lnTo>
                    <a:pt x="166" y="186"/>
                  </a:lnTo>
                  <a:lnTo>
                    <a:pt x="166" y="186"/>
                  </a:lnTo>
                  <a:close/>
                  <a:moveTo>
                    <a:pt x="135" y="211"/>
                  </a:moveTo>
                  <a:lnTo>
                    <a:pt x="141" y="219"/>
                  </a:lnTo>
                  <a:lnTo>
                    <a:pt x="133" y="224"/>
                  </a:lnTo>
                  <a:lnTo>
                    <a:pt x="127" y="216"/>
                  </a:lnTo>
                  <a:lnTo>
                    <a:pt x="135" y="211"/>
                  </a:lnTo>
                  <a:lnTo>
                    <a:pt x="135" y="211"/>
                  </a:lnTo>
                  <a:close/>
                  <a:moveTo>
                    <a:pt x="103" y="234"/>
                  </a:moveTo>
                  <a:lnTo>
                    <a:pt x="109" y="242"/>
                  </a:lnTo>
                  <a:lnTo>
                    <a:pt x="101" y="249"/>
                  </a:lnTo>
                  <a:lnTo>
                    <a:pt x="96" y="241"/>
                  </a:lnTo>
                  <a:lnTo>
                    <a:pt x="103" y="234"/>
                  </a:lnTo>
                  <a:lnTo>
                    <a:pt x="103" y="234"/>
                  </a:lnTo>
                  <a:close/>
                  <a:moveTo>
                    <a:pt x="72" y="258"/>
                  </a:moveTo>
                  <a:lnTo>
                    <a:pt x="77" y="267"/>
                  </a:lnTo>
                  <a:lnTo>
                    <a:pt x="69" y="272"/>
                  </a:lnTo>
                  <a:lnTo>
                    <a:pt x="63" y="264"/>
                  </a:lnTo>
                  <a:lnTo>
                    <a:pt x="72" y="258"/>
                  </a:lnTo>
                  <a:lnTo>
                    <a:pt x="72" y="258"/>
                  </a:lnTo>
                  <a:close/>
                  <a:moveTo>
                    <a:pt x="39" y="283"/>
                  </a:moveTo>
                  <a:lnTo>
                    <a:pt x="46" y="291"/>
                  </a:lnTo>
                  <a:lnTo>
                    <a:pt x="38" y="296"/>
                  </a:lnTo>
                  <a:lnTo>
                    <a:pt x="31" y="288"/>
                  </a:lnTo>
                  <a:lnTo>
                    <a:pt x="39" y="28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" name="Freeform 270"/>
            <p:cNvSpPr>
              <a:spLocks noEditPoints="1"/>
            </p:cNvSpPr>
            <p:nvPr/>
          </p:nvSpPr>
          <p:spPr bwMode="auto">
            <a:xfrm>
              <a:off x="7511799" y="4983699"/>
              <a:ext cx="1427510" cy="124252"/>
            </a:xfrm>
            <a:custGeom>
              <a:avLst/>
              <a:gdLst>
                <a:gd name="T0" fmla="*/ 9 w 517"/>
                <a:gd name="T1" fmla="*/ 10 h 45"/>
                <a:gd name="T2" fmla="*/ 0 w 517"/>
                <a:gd name="T3" fmla="*/ 0 h 45"/>
                <a:gd name="T4" fmla="*/ 10 w 517"/>
                <a:gd name="T5" fmla="*/ 1 h 45"/>
                <a:gd name="T6" fmla="*/ 517 w 517"/>
                <a:gd name="T7" fmla="*/ 36 h 45"/>
                <a:gd name="T8" fmla="*/ 516 w 517"/>
                <a:gd name="T9" fmla="*/ 45 h 45"/>
                <a:gd name="T10" fmla="*/ 517 w 517"/>
                <a:gd name="T11" fmla="*/ 36 h 45"/>
                <a:gd name="T12" fmla="*/ 486 w 517"/>
                <a:gd name="T13" fmla="*/ 44 h 45"/>
                <a:gd name="T14" fmla="*/ 477 w 517"/>
                <a:gd name="T15" fmla="*/ 34 h 45"/>
                <a:gd name="T16" fmla="*/ 487 w 517"/>
                <a:gd name="T17" fmla="*/ 34 h 45"/>
                <a:gd name="T18" fmla="*/ 447 w 517"/>
                <a:gd name="T19" fmla="*/ 41 h 45"/>
                <a:gd name="T20" fmla="*/ 438 w 517"/>
                <a:gd name="T21" fmla="*/ 31 h 45"/>
                <a:gd name="T22" fmla="*/ 447 w 517"/>
                <a:gd name="T23" fmla="*/ 31 h 45"/>
                <a:gd name="T24" fmla="*/ 406 w 517"/>
                <a:gd name="T25" fmla="*/ 39 h 45"/>
                <a:gd name="T26" fmla="*/ 397 w 517"/>
                <a:gd name="T27" fmla="*/ 27 h 45"/>
                <a:gd name="T28" fmla="*/ 407 w 517"/>
                <a:gd name="T29" fmla="*/ 28 h 45"/>
                <a:gd name="T30" fmla="*/ 367 w 517"/>
                <a:gd name="T31" fmla="*/ 35 h 45"/>
                <a:gd name="T32" fmla="*/ 358 w 517"/>
                <a:gd name="T33" fmla="*/ 24 h 45"/>
                <a:gd name="T34" fmla="*/ 368 w 517"/>
                <a:gd name="T35" fmla="*/ 26 h 45"/>
                <a:gd name="T36" fmla="*/ 328 w 517"/>
                <a:gd name="T37" fmla="*/ 32 h 45"/>
                <a:gd name="T38" fmla="*/ 319 w 517"/>
                <a:gd name="T39" fmla="*/ 22 h 45"/>
                <a:gd name="T40" fmla="*/ 328 w 517"/>
                <a:gd name="T41" fmla="*/ 23 h 45"/>
                <a:gd name="T42" fmla="*/ 287 w 517"/>
                <a:gd name="T43" fmla="*/ 30 h 45"/>
                <a:gd name="T44" fmla="*/ 278 w 517"/>
                <a:gd name="T45" fmla="*/ 19 h 45"/>
                <a:gd name="T46" fmla="*/ 289 w 517"/>
                <a:gd name="T47" fmla="*/ 20 h 45"/>
                <a:gd name="T48" fmla="*/ 248 w 517"/>
                <a:gd name="T49" fmla="*/ 27 h 45"/>
                <a:gd name="T50" fmla="*/ 239 w 517"/>
                <a:gd name="T51" fmla="*/ 17 h 45"/>
                <a:gd name="T52" fmla="*/ 248 w 517"/>
                <a:gd name="T53" fmla="*/ 17 h 45"/>
                <a:gd name="T54" fmla="*/ 208 w 517"/>
                <a:gd name="T55" fmla="*/ 24 h 45"/>
                <a:gd name="T56" fmla="*/ 198 w 517"/>
                <a:gd name="T57" fmla="*/ 14 h 45"/>
                <a:gd name="T58" fmla="*/ 209 w 517"/>
                <a:gd name="T59" fmla="*/ 14 h 45"/>
                <a:gd name="T60" fmla="*/ 168 w 517"/>
                <a:gd name="T61" fmla="*/ 22 h 45"/>
                <a:gd name="T62" fmla="*/ 159 w 517"/>
                <a:gd name="T63" fmla="*/ 11 h 45"/>
                <a:gd name="T64" fmla="*/ 170 w 517"/>
                <a:gd name="T65" fmla="*/ 11 h 45"/>
                <a:gd name="T66" fmla="*/ 129 w 517"/>
                <a:gd name="T67" fmla="*/ 19 h 45"/>
                <a:gd name="T68" fmla="*/ 120 w 517"/>
                <a:gd name="T69" fmla="*/ 7 h 45"/>
                <a:gd name="T70" fmla="*/ 129 w 517"/>
                <a:gd name="T71" fmla="*/ 9 h 45"/>
                <a:gd name="T72" fmla="*/ 89 w 517"/>
                <a:gd name="T73" fmla="*/ 15 h 45"/>
                <a:gd name="T74" fmla="*/ 79 w 517"/>
                <a:gd name="T75" fmla="*/ 5 h 45"/>
                <a:gd name="T76" fmla="*/ 90 w 517"/>
                <a:gd name="T77" fmla="*/ 6 h 45"/>
                <a:gd name="T78" fmla="*/ 49 w 517"/>
                <a:gd name="T79" fmla="*/ 13 h 45"/>
                <a:gd name="T80" fmla="*/ 40 w 517"/>
                <a:gd name="T8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7" h="45">
                  <a:moveTo>
                    <a:pt x="10" y="1"/>
                  </a:moveTo>
                  <a:lnTo>
                    <a:pt x="9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1"/>
                  </a:lnTo>
                  <a:lnTo>
                    <a:pt x="10" y="1"/>
                  </a:lnTo>
                  <a:close/>
                  <a:moveTo>
                    <a:pt x="517" y="36"/>
                  </a:moveTo>
                  <a:lnTo>
                    <a:pt x="517" y="36"/>
                  </a:lnTo>
                  <a:lnTo>
                    <a:pt x="516" y="45"/>
                  </a:lnTo>
                  <a:lnTo>
                    <a:pt x="516" y="45"/>
                  </a:lnTo>
                  <a:lnTo>
                    <a:pt x="517" y="36"/>
                  </a:lnTo>
                  <a:lnTo>
                    <a:pt x="517" y="36"/>
                  </a:lnTo>
                  <a:close/>
                  <a:moveTo>
                    <a:pt x="487" y="34"/>
                  </a:moveTo>
                  <a:lnTo>
                    <a:pt x="486" y="44"/>
                  </a:lnTo>
                  <a:lnTo>
                    <a:pt x="477" y="43"/>
                  </a:lnTo>
                  <a:lnTo>
                    <a:pt x="477" y="34"/>
                  </a:lnTo>
                  <a:lnTo>
                    <a:pt x="487" y="34"/>
                  </a:lnTo>
                  <a:lnTo>
                    <a:pt x="487" y="34"/>
                  </a:lnTo>
                  <a:close/>
                  <a:moveTo>
                    <a:pt x="447" y="31"/>
                  </a:moveTo>
                  <a:lnTo>
                    <a:pt x="447" y="41"/>
                  </a:lnTo>
                  <a:lnTo>
                    <a:pt x="436" y="40"/>
                  </a:lnTo>
                  <a:lnTo>
                    <a:pt x="438" y="31"/>
                  </a:lnTo>
                  <a:lnTo>
                    <a:pt x="447" y="31"/>
                  </a:lnTo>
                  <a:lnTo>
                    <a:pt x="447" y="31"/>
                  </a:lnTo>
                  <a:close/>
                  <a:moveTo>
                    <a:pt x="407" y="28"/>
                  </a:moveTo>
                  <a:lnTo>
                    <a:pt x="406" y="39"/>
                  </a:lnTo>
                  <a:lnTo>
                    <a:pt x="397" y="37"/>
                  </a:lnTo>
                  <a:lnTo>
                    <a:pt x="397" y="27"/>
                  </a:lnTo>
                  <a:lnTo>
                    <a:pt x="407" y="28"/>
                  </a:lnTo>
                  <a:lnTo>
                    <a:pt x="407" y="28"/>
                  </a:lnTo>
                  <a:close/>
                  <a:moveTo>
                    <a:pt x="368" y="26"/>
                  </a:moveTo>
                  <a:lnTo>
                    <a:pt x="367" y="35"/>
                  </a:lnTo>
                  <a:lnTo>
                    <a:pt x="356" y="35"/>
                  </a:lnTo>
                  <a:lnTo>
                    <a:pt x="358" y="24"/>
                  </a:lnTo>
                  <a:lnTo>
                    <a:pt x="368" y="26"/>
                  </a:lnTo>
                  <a:lnTo>
                    <a:pt x="368" y="26"/>
                  </a:lnTo>
                  <a:close/>
                  <a:moveTo>
                    <a:pt x="328" y="23"/>
                  </a:moveTo>
                  <a:lnTo>
                    <a:pt x="328" y="32"/>
                  </a:lnTo>
                  <a:lnTo>
                    <a:pt x="317" y="32"/>
                  </a:lnTo>
                  <a:lnTo>
                    <a:pt x="319" y="22"/>
                  </a:lnTo>
                  <a:lnTo>
                    <a:pt x="328" y="23"/>
                  </a:lnTo>
                  <a:lnTo>
                    <a:pt x="328" y="23"/>
                  </a:lnTo>
                  <a:close/>
                  <a:moveTo>
                    <a:pt x="289" y="20"/>
                  </a:moveTo>
                  <a:lnTo>
                    <a:pt x="287" y="30"/>
                  </a:lnTo>
                  <a:lnTo>
                    <a:pt x="278" y="30"/>
                  </a:lnTo>
                  <a:lnTo>
                    <a:pt x="278" y="19"/>
                  </a:lnTo>
                  <a:lnTo>
                    <a:pt x="289" y="20"/>
                  </a:lnTo>
                  <a:lnTo>
                    <a:pt x="289" y="20"/>
                  </a:lnTo>
                  <a:close/>
                  <a:moveTo>
                    <a:pt x="248" y="17"/>
                  </a:moveTo>
                  <a:lnTo>
                    <a:pt x="248" y="27"/>
                  </a:lnTo>
                  <a:lnTo>
                    <a:pt x="238" y="26"/>
                  </a:lnTo>
                  <a:lnTo>
                    <a:pt x="239" y="17"/>
                  </a:lnTo>
                  <a:lnTo>
                    <a:pt x="248" y="17"/>
                  </a:lnTo>
                  <a:lnTo>
                    <a:pt x="248" y="17"/>
                  </a:lnTo>
                  <a:close/>
                  <a:moveTo>
                    <a:pt x="209" y="14"/>
                  </a:moveTo>
                  <a:lnTo>
                    <a:pt x="208" y="24"/>
                  </a:lnTo>
                  <a:lnTo>
                    <a:pt x="198" y="23"/>
                  </a:lnTo>
                  <a:lnTo>
                    <a:pt x="198" y="14"/>
                  </a:lnTo>
                  <a:lnTo>
                    <a:pt x="209" y="14"/>
                  </a:lnTo>
                  <a:lnTo>
                    <a:pt x="209" y="14"/>
                  </a:lnTo>
                  <a:close/>
                  <a:moveTo>
                    <a:pt x="170" y="11"/>
                  </a:moveTo>
                  <a:lnTo>
                    <a:pt x="168" y="22"/>
                  </a:lnTo>
                  <a:lnTo>
                    <a:pt x="158" y="20"/>
                  </a:lnTo>
                  <a:lnTo>
                    <a:pt x="159" y="11"/>
                  </a:lnTo>
                  <a:lnTo>
                    <a:pt x="170" y="11"/>
                  </a:lnTo>
                  <a:lnTo>
                    <a:pt x="170" y="11"/>
                  </a:lnTo>
                  <a:close/>
                  <a:moveTo>
                    <a:pt x="129" y="9"/>
                  </a:moveTo>
                  <a:lnTo>
                    <a:pt x="129" y="19"/>
                  </a:lnTo>
                  <a:lnTo>
                    <a:pt x="119" y="18"/>
                  </a:lnTo>
                  <a:lnTo>
                    <a:pt x="120" y="7"/>
                  </a:lnTo>
                  <a:lnTo>
                    <a:pt x="129" y="9"/>
                  </a:lnTo>
                  <a:lnTo>
                    <a:pt x="129" y="9"/>
                  </a:lnTo>
                  <a:close/>
                  <a:moveTo>
                    <a:pt x="90" y="6"/>
                  </a:moveTo>
                  <a:lnTo>
                    <a:pt x="89" y="15"/>
                  </a:lnTo>
                  <a:lnTo>
                    <a:pt x="79" y="15"/>
                  </a:lnTo>
                  <a:lnTo>
                    <a:pt x="79" y="5"/>
                  </a:lnTo>
                  <a:lnTo>
                    <a:pt x="90" y="6"/>
                  </a:lnTo>
                  <a:lnTo>
                    <a:pt x="90" y="6"/>
                  </a:lnTo>
                  <a:close/>
                  <a:moveTo>
                    <a:pt x="49" y="3"/>
                  </a:moveTo>
                  <a:lnTo>
                    <a:pt x="49" y="13"/>
                  </a:lnTo>
                  <a:lnTo>
                    <a:pt x="39" y="13"/>
                  </a:lnTo>
                  <a:lnTo>
                    <a:pt x="40" y="2"/>
                  </a:lnTo>
                  <a:lnTo>
                    <a:pt x="49" y="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" name="Freeform 271"/>
            <p:cNvSpPr>
              <a:spLocks noEditPoints="1"/>
            </p:cNvSpPr>
            <p:nvPr/>
          </p:nvSpPr>
          <p:spPr bwMode="auto">
            <a:xfrm>
              <a:off x="7497994" y="4991982"/>
              <a:ext cx="190520" cy="889087"/>
            </a:xfrm>
            <a:custGeom>
              <a:avLst/>
              <a:gdLst>
                <a:gd name="T0" fmla="*/ 11 w 69"/>
                <a:gd name="T1" fmla="*/ 11 h 322"/>
                <a:gd name="T2" fmla="*/ 2 w 69"/>
                <a:gd name="T3" fmla="*/ 12 h 322"/>
                <a:gd name="T4" fmla="*/ 0 w 69"/>
                <a:gd name="T5" fmla="*/ 2 h 322"/>
                <a:gd name="T6" fmla="*/ 10 w 69"/>
                <a:gd name="T7" fmla="*/ 0 h 322"/>
                <a:gd name="T8" fmla="*/ 11 w 69"/>
                <a:gd name="T9" fmla="*/ 11 h 322"/>
                <a:gd name="T10" fmla="*/ 11 w 69"/>
                <a:gd name="T11" fmla="*/ 11 h 322"/>
                <a:gd name="T12" fmla="*/ 69 w 69"/>
                <a:gd name="T13" fmla="*/ 319 h 322"/>
                <a:gd name="T14" fmla="*/ 67 w 69"/>
                <a:gd name="T15" fmla="*/ 314 h 322"/>
                <a:gd name="T16" fmla="*/ 58 w 69"/>
                <a:gd name="T17" fmla="*/ 315 h 322"/>
                <a:gd name="T18" fmla="*/ 58 w 69"/>
                <a:gd name="T19" fmla="*/ 322 h 322"/>
                <a:gd name="T20" fmla="*/ 69 w 69"/>
                <a:gd name="T21" fmla="*/ 319 h 322"/>
                <a:gd name="T22" fmla="*/ 69 w 69"/>
                <a:gd name="T23" fmla="*/ 319 h 322"/>
                <a:gd name="T24" fmla="*/ 62 w 69"/>
                <a:gd name="T25" fmla="*/ 284 h 322"/>
                <a:gd name="T26" fmla="*/ 52 w 69"/>
                <a:gd name="T27" fmla="*/ 287 h 322"/>
                <a:gd name="T28" fmla="*/ 50 w 69"/>
                <a:gd name="T29" fmla="*/ 276 h 322"/>
                <a:gd name="T30" fmla="*/ 61 w 69"/>
                <a:gd name="T31" fmla="*/ 275 h 322"/>
                <a:gd name="T32" fmla="*/ 62 w 69"/>
                <a:gd name="T33" fmla="*/ 284 h 322"/>
                <a:gd name="T34" fmla="*/ 62 w 69"/>
                <a:gd name="T35" fmla="*/ 284 h 322"/>
                <a:gd name="T36" fmla="*/ 54 w 69"/>
                <a:gd name="T37" fmla="*/ 245 h 322"/>
                <a:gd name="T38" fmla="*/ 45 w 69"/>
                <a:gd name="T39" fmla="*/ 248 h 322"/>
                <a:gd name="T40" fmla="*/ 44 w 69"/>
                <a:gd name="T41" fmla="*/ 237 h 322"/>
                <a:gd name="T42" fmla="*/ 53 w 69"/>
                <a:gd name="T43" fmla="*/ 236 h 322"/>
                <a:gd name="T44" fmla="*/ 54 w 69"/>
                <a:gd name="T45" fmla="*/ 245 h 322"/>
                <a:gd name="T46" fmla="*/ 54 w 69"/>
                <a:gd name="T47" fmla="*/ 245 h 322"/>
                <a:gd name="T48" fmla="*/ 48 w 69"/>
                <a:gd name="T49" fmla="*/ 206 h 322"/>
                <a:gd name="T50" fmla="*/ 37 w 69"/>
                <a:gd name="T51" fmla="*/ 208 h 322"/>
                <a:gd name="T52" fmla="*/ 36 w 69"/>
                <a:gd name="T53" fmla="*/ 198 h 322"/>
                <a:gd name="T54" fmla="*/ 47 w 69"/>
                <a:gd name="T55" fmla="*/ 197 h 322"/>
                <a:gd name="T56" fmla="*/ 48 w 69"/>
                <a:gd name="T57" fmla="*/ 206 h 322"/>
                <a:gd name="T58" fmla="*/ 48 w 69"/>
                <a:gd name="T59" fmla="*/ 206 h 322"/>
                <a:gd name="T60" fmla="*/ 40 w 69"/>
                <a:gd name="T61" fmla="*/ 166 h 322"/>
                <a:gd name="T62" fmla="*/ 31 w 69"/>
                <a:gd name="T63" fmla="*/ 169 h 322"/>
                <a:gd name="T64" fmla="*/ 28 w 69"/>
                <a:gd name="T65" fmla="*/ 159 h 322"/>
                <a:gd name="T66" fmla="*/ 39 w 69"/>
                <a:gd name="T67" fmla="*/ 157 h 322"/>
                <a:gd name="T68" fmla="*/ 40 w 69"/>
                <a:gd name="T69" fmla="*/ 166 h 322"/>
                <a:gd name="T70" fmla="*/ 40 w 69"/>
                <a:gd name="T71" fmla="*/ 166 h 322"/>
                <a:gd name="T72" fmla="*/ 33 w 69"/>
                <a:gd name="T73" fmla="*/ 129 h 322"/>
                <a:gd name="T74" fmla="*/ 23 w 69"/>
                <a:gd name="T75" fmla="*/ 130 h 322"/>
                <a:gd name="T76" fmla="*/ 22 w 69"/>
                <a:gd name="T77" fmla="*/ 119 h 322"/>
                <a:gd name="T78" fmla="*/ 31 w 69"/>
                <a:gd name="T79" fmla="*/ 118 h 322"/>
                <a:gd name="T80" fmla="*/ 33 w 69"/>
                <a:gd name="T81" fmla="*/ 129 h 322"/>
                <a:gd name="T82" fmla="*/ 33 w 69"/>
                <a:gd name="T83" fmla="*/ 129 h 322"/>
                <a:gd name="T84" fmla="*/ 26 w 69"/>
                <a:gd name="T85" fmla="*/ 89 h 322"/>
                <a:gd name="T86" fmla="*/ 17 w 69"/>
                <a:gd name="T87" fmla="*/ 91 h 322"/>
                <a:gd name="T88" fmla="*/ 14 w 69"/>
                <a:gd name="T89" fmla="*/ 80 h 322"/>
                <a:gd name="T90" fmla="*/ 24 w 69"/>
                <a:gd name="T91" fmla="*/ 79 h 322"/>
                <a:gd name="T92" fmla="*/ 26 w 69"/>
                <a:gd name="T93" fmla="*/ 89 h 322"/>
                <a:gd name="T94" fmla="*/ 26 w 69"/>
                <a:gd name="T95" fmla="*/ 89 h 322"/>
                <a:gd name="T96" fmla="*/ 19 w 69"/>
                <a:gd name="T97" fmla="*/ 50 h 322"/>
                <a:gd name="T98" fmla="*/ 9 w 69"/>
                <a:gd name="T99" fmla="*/ 51 h 322"/>
                <a:gd name="T100" fmla="*/ 7 w 69"/>
                <a:gd name="T101" fmla="*/ 41 h 322"/>
                <a:gd name="T102" fmla="*/ 17 w 69"/>
                <a:gd name="T103" fmla="*/ 40 h 322"/>
                <a:gd name="T104" fmla="*/ 19 w 69"/>
                <a:gd name="T105" fmla="*/ 5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322">
                  <a:moveTo>
                    <a:pt x="11" y="11"/>
                  </a:moveTo>
                  <a:lnTo>
                    <a:pt x="2" y="12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1" y="11"/>
                  </a:lnTo>
                  <a:lnTo>
                    <a:pt x="11" y="11"/>
                  </a:lnTo>
                  <a:close/>
                  <a:moveTo>
                    <a:pt x="69" y="319"/>
                  </a:moveTo>
                  <a:lnTo>
                    <a:pt x="67" y="314"/>
                  </a:lnTo>
                  <a:lnTo>
                    <a:pt x="58" y="315"/>
                  </a:lnTo>
                  <a:lnTo>
                    <a:pt x="58" y="322"/>
                  </a:lnTo>
                  <a:lnTo>
                    <a:pt x="69" y="319"/>
                  </a:lnTo>
                  <a:lnTo>
                    <a:pt x="69" y="319"/>
                  </a:lnTo>
                  <a:close/>
                  <a:moveTo>
                    <a:pt x="62" y="284"/>
                  </a:moveTo>
                  <a:lnTo>
                    <a:pt x="52" y="287"/>
                  </a:lnTo>
                  <a:lnTo>
                    <a:pt x="50" y="276"/>
                  </a:lnTo>
                  <a:lnTo>
                    <a:pt x="61" y="275"/>
                  </a:lnTo>
                  <a:lnTo>
                    <a:pt x="62" y="284"/>
                  </a:lnTo>
                  <a:lnTo>
                    <a:pt x="62" y="284"/>
                  </a:lnTo>
                  <a:close/>
                  <a:moveTo>
                    <a:pt x="54" y="245"/>
                  </a:moveTo>
                  <a:lnTo>
                    <a:pt x="45" y="248"/>
                  </a:lnTo>
                  <a:lnTo>
                    <a:pt x="44" y="237"/>
                  </a:lnTo>
                  <a:lnTo>
                    <a:pt x="53" y="236"/>
                  </a:lnTo>
                  <a:lnTo>
                    <a:pt x="54" y="245"/>
                  </a:lnTo>
                  <a:lnTo>
                    <a:pt x="54" y="245"/>
                  </a:lnTo>
                  <a:close/>
                  <a:moveTo>
                    <a:pt x="48" y="206"/>
                  </a:moveTo>
                  <a:lnTo>
                    <a:pt x="37" y="208"/>
                  </a:lnTo>
                  <a:lnTo>
                    <a:pt x="36" y="198"/>
                  </a:lnTo>
                  <a:lnTo>
                    <a:pt x="47" y="197"/>
                  </a:lnTo>
                  <a:lnTo>
                    <a:pt x="48" y="206"/>
                  </a:lnTo>
                  <a:lnTo>
                    <a:pt x="48" y="206"/>
                  </a:lnTo>
                  <a:close/>
                  <a:moveTo>
                    <a:pt x="40" y="166"/>
                  </a:moveTo>
                  <a:lnTo>
                    <a:pt x="31" y="169"/>
                  </a:lnTo>
                  <a:lnTo>
                    <a:pt x="28" y="159"/>
                  </a:lnTo>
                  <a:lnTo>
                    <a:pt x="39" y="157"/>
                  </a:lnTo>
                  <a:lnTo>
                    <a:pt x="40" y="166"/>
                  </a:lnTo>
                  <a:lnTo>
                    <a:pt x="40" y="166"/>
                  </a:lnTo>
                  <a:close/>
                  <a:moveTo>
                    <a:pt x="33" y="129"/>
                  </a:moveTo>
                  <a:lnTo>
                    <a:pt x="23" y="130"/>
                  </a:lnTo>
                  <a:lnTo>
                    <a:pt x="22" y="119"/>
                  </a:lnTo>
                  <a:lnTo>
                    <a:pt x="31" y="118"/>
                  </a:lnTo>
                  <a:lnTo>
                    <a:pt x="33" y="129"/>
                  </a:lnTo>
                  <a:lnTo>
                    <a:pt x="33" y="129"/>
                  </a:lnTo>
                  <a:close/>
                  <a:moveTo>
                    <a:pt x="26" y="89"/>
                  </a:moveTo>
                  <a:lnTo>
                    <a:pt x="17" y="91"/>
                  </a:lnTo>
                  <a:lnTo>
                    <a:pt x="14" y="80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26" y="89"/>
                  </a:lnTo>
                  <a:close/>
                  <a:moveTo>
                    <a:pt x="19" y="50"/>
                  </a:moveTo>
                  <a:lnTo>
                    <a:pt x="9" y="51"/>
                  </a:lnTo>
                  <a:lnTo>
                    <a:pt x="7" y="41"/>
                  </a:lnTo>
                  <a:lnTo>
                    <a:pt x="17" y="40"/>
                  </a:lnTo>
                  <a:lnTo>
                    <a:pt x="19" y="5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" name="Freeform 272"/>
            <p:cNvSpPr>
              <a:spLocks noEditPoints="1"/>
            </p:cNvSpPr>
            <p:nvPr/>
          </p:nvSpPr>
          <p:spPr bwMode="auto">
            <a:xfrm>
              <a:off x="6133991" y="5607717"/>
              <a:ext cx="113208" cy="463872"/>
            </a:xfrm>
            <a:custGeom>
              <a:avLst/>
              <a:gdLst>
                <a:gd name="T0" fmla="*/ 1 w 41"/>
                <a:gd name="T1" fmla="*/ 157 h 168"/>
                <a:gd name="T2" fmla="*/ 11 w 41"/>
                <a:gd name="T3" fmla="*/ 158 h 168"/>
                <a:gd name="T4" fmla="*/ 9 w 41"/>
                <a:gd name="T5" fmla="*/ 168 h 168"/>
                <a:gd name="T6" fmla="*/ 0 w 41"/>
                <a:gd name="T7" fmla="*/ 166 h 168"/>
                <a:gd name="T8" fmla="*/ 1 w 41"/>
                <a:gd name="T9" fmla="*/ 157 h 168"/>
                <a:gd name="T10" fmla="*/ 1 w 41"/>
                <a:gd name="T11" fmla="*/ 157 h 168"/>
                <a:gd name="T12" fmla="*/ 32 w 41"/>
                <a:gd name="T13" fmla="*/ 0 h 168"/>
                <a:gd name="T14" fmla="*/ 41 w 41"/>
                <a:gd name="T15" fmla="*/ 2 h 168"/>
                <a:gd name="T16" fmla="*/ 40 w 41"/>
                <a:gd name="T17" fmla="*/ 11 h 168"/>
                <a:gd name="T18" fmla="*/ 30 w 41"/>
                <a:gd name="T19" fmla="*/ 10 h 168"/>
                <a:gd name="T20" fmla="*/ 32 w 41"/>
                <a:gd name="T21" fmla="*/ 0 h 168"/>
                <a:gd name="T22" fmla="*/ 32 w 41"/>
                <a:gd name="T23" fmla="*/ 0 h 168"/>
                <a:gd name="T24" fmla="*/ 24 w 41"/>
                <a:gd name="T25" fmla="*/ 39 h 168"/>
                <a:gd name="T26" fmla="*/ 34 w 41"/>
                <a:gd name="T27" fmla="*/ 42 h 168"/>
                <a:gd name="T28" fmla="*/ 32 w 41"/>
                <a:gd name="T29" fmla="*/ 51 h 168"/>
                <a:gd name="T30" fmla="*/ 22 w 41"/>
                <a:gd name="T31" fmla="*/ 49 h 168"/>
                <a:gd name="T32" fmla="*/ 24 w 41"/>
                <a:gd name="T33" fmla="*/ 39 h 168"/>
                <a:gd name="T34" fmla="*/ 24 w 41"/>
                <a:gd name="T35" fmla="*/ 39 h 168"/>
                <a:gd name="T36" fmla="*/ 17 w 41"/>
                <a:gd name="T37" fmla="*/ 78 h 168"/>
                <a:gd name="T38" fmla="*/ 26 w 41"/>
                <a:gd name="T39" fmla="*/ 79 h 168"/>
                <a:gd name="T40" fmla="*/ 24 w 41"/>
                <a:gd name="T41" fmla="*/ 90 h 168"/>
                <a:gd name="T42" fmla="*/ 14 w 41"/>
                <a:gd name="T43" fmla="*/ 87 h 168"/>
                <a:gd name="T44" fmla="*/ 17 w 41"/>
                <a:gd name="T45" fmla="*/ 78 h 168"/>
                <a:gd name="T46" fmla="*/ 17 w 41"/>
                <a:gd name="T47" fmla="*/ 78 h 168"/>
                <a:gd name="T48" fmla="*/ 9 w 41"/>
                <a:gd name="T49" fmla="*/ 117 h 168"/>
                <a:gd name="T50" fmla="*/ 18 w 41"/>
                <a:gd name="T51" fmla="*/ 119 h 168"/>
                <a:gd name="T52" fmla="*/ 17 w 41"/>
                <a:gd name="T53" fmla="*/ 129 h 168"/>
                <a:gd name="T54" fmla="*/ 7 w 41"/>
                <a:gd name="T55" fmla="*/ 126 h 168"/>
                <a:gd name="T56" fmla="*/ 9 w 41"/>
                <a:gd name="T57" fmla="*/ 11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168">
                  <a:moveTo>
                    <a:pt x="1" y="157"/>
                  </a:moveTo>
                  <a:lnTo>
                    <a:pt x="11" y="158"/>
                  </a:lnTo>
                  <a:lnTo>
                    <a:pt x="9" y="168"/>
                  </a:lnTo>
                  <a:lnTo>
                    <a:pt x="0" y="166"/>
                  </a:lnTo>
                  <a:lnTo>
                    <a:pt x="1" y="157"/>
                  </a:lnTo>
                  <a:lnTo>
                    <a:pt x="1" y="157"/>
                  </a:lnTo>
                  <a:close/>
                  <a:moveTo>
                    <a:pt x="32" y="0"/>
                  </a:moveTo>
                  <a:lnTo>
                    <a:pt x="41" y="2"/>
                  </a:lnTo>
                  <a:lnTo>
                    <a:pt x="40" y="11"/>
                  </a:lnTo>
                  <a:lnTo>
                    <a:pt x="30" y="10"/>
                  </a:lnTo>
                  <a:lnTo>
                    <a:pt x="32" y="0"/>
                  </a:lnTo>
                  <a:lnTo>
                    <a:pt x="32" y="0"/>
                  </a:lnTo>
                  <a:close/>
                  <a:moveTo>
                    <a:pt x="24" y="39"/>
                  </a:moveTo>
                  <a:lnTo>
                    <a:pt x="34" y="42"/>
                  </a:lnTo>
                  <a:lnTo>
                    <a:pt x="32" y="51"/>
                  </a:lnTo>
                  <a:lnTo>
                    <a:pt x="22" y="49"/>
                  </a:lnTo>
                  <a:lnTo>
                    <a:pt x="24" y="39"/>
                  </a:lnTo>
                  <a:lnTo>
                    <a:pt x="24" y="39"/>
                  </a:lnTo>
                  <a:close/>
                  <a:moveTo>
                    <a:pt x="17" y="78"/>
                  </a:moveTo>
                  <a:lnTo>
                    <a:pt x="26" y="79"/>
                  </a:lnTo>
                  <a:lnTo>
                    <a:pt x="24" y="90"/>
                  </a:lnTo>
                  <a:lnTo>
                    <a:pt x="14" y="87"/>
                  </a:lnTo>
                  <a:lnTo>
                    <a:pt x="17" y="78"/>
                  </a:lnTo>
                  <a:lnTo>
                    <a:pt x="17" y="78"/>
                  </a:lnTo>
                  <a:close/>
                  <a:moveTo>
                    <a:pt x="9" y="117"/>
                  </a:moveTo>
                  <a:lnTo>
                    <a:pt x="18" y="119"/>
                  </a:lnTo>
                  <a:lnTo>
                    <a:pt x="17" y="129"/>
                  </a:lnTo>
                  <a:lnTo>
                    <a:pt x="7" y="126"/>
                  </a:lnTo>
                  <a:lnTo>
                    <a:pt x="9" y="11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" name="Freeform 273"/>
            <p:cNvSpPr>
              <a:spLocks noEditPoints="1"/>
            </p:cNvSpPr>
            <p:nvPr/>
          </p:nvSpPr>
          <p:spPr bwMode="auto">
            <a:xfrm>
              <a:off x="5479600" y="4906387"/>
              <a:ext cx="767597" cy="693047"/>
            </a:xfrm>
            <a:custGeom>
              <a:avLst/>
              <a:gdLst>
                <a:gd name="T0" fmla="*/ 14 w 278"/>
                <a:gd name="T1" fmla="*/ 7 h 251"/>
                <a:gd name="T2" fmla="*/ 8 w 278"/>
                <a:gd name="T3" fmla="*/ 13 h 251"/>
                <a:gd name="T4" fmla="*/ 0 w 278"/>
                <a:gd name="T5" fmla="*/ 7 h 251"/>
                <a:gd name="T6" fmla="*/ 7 w 278"/>
                <a:gd name="T7" fmla="*/ 0 h 251"/>
                <a:gd name="T8" fmla="*/ 14 w 278"/>
                <a:gd name="T9" fmla="*/ 7 h 251"/>
                <a:gd name="T10" fmla="*/ 14 w 278"/>
                <a:gd name="T11" fmla="*/ 7 h 251"/>
                <a:gd name="T12" fmla="*/ 278 w 278"/>
                <a:gd name="T13" fmla="*/ 245 h 251"/>
                <a:gd name="T14" fmla="*/ 273 w 278"/>
                <a:gd name="T15" fmla="*/ 239 h 251"/>
                <a:gd name="T16" fmla="*/ 267 w 278"/>
                <a:gd name="T17" fmla="*/ 247 h 251"/>
                <a:gd name="T18" fmla="*/ 272 w 278"/>
                <a:gd name="T19" fmla="*/ 251 h 251"/>
                <a:gd name="T20" fmla="*/ 278 w 278"/>
                <a:gd name="T21" fmla="*/ 245 h 251"/>
                <a:gd name="T22" fmla="*/ 278 w 278"/>
                <a:gd name="T23" fmla="*/ 245 h 251"/>
                <a:gd name="T24" fmla="*/ 251 w 278"/>
                <a:gd name="T25" fmla="*/ 220 h 251"/>
                <a:gd name="T26" fmla="*/ 244 w 278"/>
                <a:gd name="T27" fmla="*/ 226 h 251"/>
                <a:gd name="T28" fmla="*/ 237 w 278"/>
                <a:gd name="T29" fmla="*/ 220 h 251"/>
                <a:gd name="T30" fmla="*/ 243 w 278"/>
                <a:gd name="T31" fmla="*/ 213 h 251"/>
                <a:gd name="T32" fmla="*/ 251 w 278"/>
                <a:gd name="T33" fmla="*/ 220 h 251"/>
                <a:gd name="T34" fmla="*/ 251 w 278"/>
                <a:gd name="T35" fmla="*/ 220 h 251"/>
                <a:gd name="T36" fmla="*/ 221 w 278"/>
                <a:gd name="T37" fmla="*/ 192 h 251"/>
                <a:gd name="T38" fmla="*/ 214 w 278"/>
                <a:gd name="T39" fmla="*/ 200 h 251"/>
                <a:gd name="T40" fmla="*/ 208 w 278"/>
                <a:gd name="T41" fmla="*/ 194 h 251"/>
                <a:gd name="T42" fmla="*/ 214 w 278"/>
                <a:gd name="T43" fmla="*/ 186 h 251"/>
                <a:gd name="T44" fmla="*/ 221 w 278"/>
                <a:gd name="T45" fmla="*/ 192 h 251"/>
                <a:gd name="T46" fmla="*/ 221 w 278"/>
                <a:gd name="T47" fmla="*/ 192 h 251"/>
                <a:gd name="T48" fmla="*/ 192 w 278"/>
                <a:gd name="T49" fmla="*/ 166 h 251"/>
                <a:gd name="T50" fmla="*/ 186 w 278"/>
                <a:gd name="T51" fmla="*/ 174 h 251"/>
                <a:gd name="T52" fmla="*/ 178 w 278"/>
                <a:gd name="T53" fmla="*/ 167 h 251"/>
                <a:gd name="T54" fmla="*/ 184 w 278"/>
                <a:gd name="T55" fmla="*/ 160 h 251"/>
                <a:gd name="T56" fmla="*/ 192 w 278"/>
                <a:gd name="T57" fmla="*/ 166 h 251"/>
                <a:gd name="T58" fmla="*/ 192 w 278"/>
                <a:gd name="T59" fmla="*/ 166 h 251"/>
                <a:gd name="T60" fmla="*/ 162 w 278"/>
                <a:gd name="T61" fmla="*/ 140 h 251"/>
                <a:gd name="T62" fmla="*/ 156 w 278"/>
                <a:gd name="T63" fmla="*/ 146 h 251"/>
                <a:gd name="T64" fmla="*/ 148 w 278"/>
                <a:gd name="T65" fmla="*/ 140 h 251"/>
                <a:gd name="T66" fmla="*/ 154 w 278"/>
                <a:gd name="T67" fmla="*/ 132 h 251"/>
                <a:gd name="T68" fmla="*/ 162 w 278"/>
                <a:gd name="T69" fmla="*/ 140 h 251"/>
                <a:gd name="T70" fmla="*/ 162 w 278"/>
                <a:gd name="T71" fmla="*/ 140 h 251"/>
                <a:gd name="T72" fmla="*/ 132 w 278"/>
                <a:gd name="T73" fmla="*/ 113 h 251"/>
                <a:gd name="T74" fmla="*/ 125 w 278"/>
                <a:gd name="T75" fmla="*/ 120 h 251"/>
                <a:gd name="T76" fmla="*/ 119 w 278"/>
                <a:gd name="T77" fmla="*/ 114 h 251"/>
                <a:gd name="T78" fmla="*/ 125 w 278"/>
                <a:gd name="T79" fmla="*/ 106 h 251"/>
                <a:gd name="T80" fmla="*/ 132 w 278"/>
                <a:gd name="T81" fmla="*/ 113 h 251"/>
                <a:gd name="T82" fmla="*/ 132 w 278"/>
                <a:gd name="T83" fmla="*/ 113 h 251"/>
                <a:gd name="T84" fmla="*/ 103 w 278"/>
                <a:gd name="T85" fmla="*/ 86 h 251"/>
                <a:gd name="T86" fmla="*/ 97 w 278"/>
                <a:gd name="T87" fmla="*/ 93 h 251"/>
                <a:gd name="T88" fmla="*/ 89 w 278"/>
                <a:gd name="T89" fmla="*/ 86 h 251"/>
                <a:gd name="T90" fmla="*/ 95 w 278"/>
                <a:gd name="T91" fmla="*/ 80 h 251"/>
                <a:gd name="T92" fmla="*/ 103 w 278"/>
                <a:gd name="T93" fmla="*/ 86 h 251"/>
                <a:gd name="T94" fmla="*/ 103 w 278"/>
                <a:gd name="T95" fmla="*/ 86 h 251"/>
                <a:gd name="T96" fmla="*/ 73 w 278"/>
                <a:gd name="T97" fmla="*/ 59 h 251"/>
                <a:gd name="T98" fmla="*/ 67 w 278"/>
                <a:gd name="T99" fmla="*/ 67 h 251"/>
                <a:gd name="T100" fmla="*/ 59 w 278"/>
                <a:gd name="T101" fmla="*/ 60 h 251"/>
                <a:gd name="T102" fmla="*/ 65 w 278"/>
                <a:gd name="T103" fmla="*/ 52 h 251"/>
                <a:gd name="T104" fmla="*/ 73 w 278"/>
                <a:gd name="T105" fmla="*/ 59 h 251"/>
                <a:gd name="T106" fmla="*/ 73 w 278"/>
                <a:gd name="T107" fmla="*/ 59 h 251"/>
                <a:gd name="T108" fmla="*/ 43 w 278"/>
                <a:gd name="T109" fmla="*/ 33 h 251"/>
                <a:gd name="T110" fmla="*/ 37 w 278"/>
                <a:gd name="T111" fmla="*/ 41 h 251"/>
                <a:gd name="T112" fmla="*/ 30 w 278"/>
                <a:gd name="T113" fmla="*/ 34 h 251"/>
                <a:gd name="T114" fmla="*/ 37 w 278"/>
                <a:gd name="T115" fmla="*/ 26 h 251"/>
                <a:gd name="T116" fmla="*/ 43 w 278"/>
                <a:gd name="T117" fmla="*/ 33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8" h="251">
                  <a:moveTo>
                    <a:pt x="14" y="7"/>
                  </a:moveTo>
                  <a:lnTo>
                    <a:pt x="8" y="13"/>
                  </a:lnTo>
                  <a:lnTo>
                    <a:pt x="0" y="7"/>
                  </a:lnTo>
                  <a:lnTo>
                    <a:pt x="7" y="0"/>
                  </a:lnTo>
                  <a:lnTo>
                    <a:pt x="14" y="7"/>
                  </a:lnTo>
                  <a:lnTo>
                    <a:pt x="14" y="7"/>
                  </a:lnTo>
                  <a:close/>
                  <a:moveTo>
                    <a:pt x="278" y="245"/>
                  </a:moveTo>
                  <a:lnTo>
                    <a:pt x="273" y="239"/>
                  </a:lnTo>
                  <a:lnTo>
                    <a:pt x="267" y="247"/>
                  </a:lnTo>
                  <a:lnTo>
                    <a:pt x="272" y="251"/>
                  </a:lnTo>
                  <a:lnTo>
                    <a:pt x="278" y="245"/>
                  </a:lnTo>
                  <a:lnTo>
                    <a:pt x="278" y="245"/>
                  </a:lnTo>
                  <a:close/>
                  <a:moveTo>
                    <a:pt x="251" y="220"/>
                  </a:moveTo>
                  <a:lnTo>
                    <a:pt x="244" y="226"/>
                  </a:lnTo>
                  <a:lnTo>
                    <a:pt x="237" y="220"/>
                  </a:lnTo>
                  <a:lnTo>
                    <a:pt x="243" y="213"/>
                  </a:lnTo>
                  <a:lnTo>
                    <a:pt x="251" y="220"/>
                  </a:lnTo>
                  <a:lnTo>
                    <a:pt x="251" y="220"/>
                  </a:lnTo>
                  <a:close/>
                  <a:moveTo>
                    <a:pt x="221" y="192"/>
                  </a:moveTo>
                  <a:lnTo>
                    <a:pt x="214" y="200"/>
                  </a:lnTo>
                  <a:lnTo>
                    <a:pt x="208" y="194"/>
                  </a:lnTo>
                  <a:lnTo>
                    <a:pt x="214" y="186"/>
                  </a:lnTo>
                  <a:lnTo>
                    <a:pt x="221" y="192"/>
                  </a:lnTo>
                  <a:lnTo>
                    <a:pt x="221" y="192"/>
                  </a:lnTo>
                  <a:close/>
                  <a:moveTo>
                    <a:pt x="192" y="166"/>
                  </a:moveTo>
                  <a:lnTo>
                    <a:pt x="186" y="174"/>
                  </a:lnTo>
                  <a:lnTo>
                    <a:pt x="178" y="167"/>
                  </a:lnTo>
                  <a:lnTo>
                    <a:pt x="184" y="160"/>
                  </a:lnTo>
                  <a:lnTo>
                    <a:pt x="192" y="166"/>
                  </a:lnTo>
                  <a:lnTo>
                    <a:pt x="192" y="166"/>
                  </a:lnTo>
                  <a:close/>
                  <a:moveTo>
                    <a:pt x="162" y="140"/>
                  </a:moveTo>
                  <a:lnTo>
                    <a:pt x="156" y="146"/>
                  </a:lnTo>
                  <a:lnTo>
                    <a:pt x="148" y="140"/>
                  </a:lnTo>
                  <a:lnTo>
                    <a:pt x="154" y="132"/>
                  </a:lnTo>
                  <a:lnTo>
                    <a:pt x="162" y="140"/>
                  </a:lnTo>
                  <a:lnTo>
                    <a:pt x="162" y="140"/>
                  </a:lnTo>
                  <a:close/>
                  <a:moveTo>
                    <a:pt x="132" y="113"/>
                  </a:moveTo>
                  <a:lnTo>
                    <a:pt x="125" y="120"/>
                  </a:lnTo>
                  <a:lnTo>
                    <a:pt x="119" y="114"/>
                  </a:lnTo>
                  <a:lnTo>
                    <a:pt x="125" y="106"/>
                  </a:lnTo>
                  <a:lnTo>
                    <a:pt x="132" y="113"/>
                  </a:lnTo>
                  <a:lnTo>
                    <a:pt x="132" y="113"/>
                  </a:lnTo>
                  <a:close/>
                  <a:moveTo>
                    <a:pt x="103" y="86"/>
                  </a:moveTo>
                  <a:lnTo>
                    <a:pt x="97" y="93"/>
                  </a:lnTo>
                  <a:lnTo>
                    <a:pt x="89" y="86"/>
                  </a:lnTo>
                  <a:lnTo>
                    <a:pt x="95" y="80"/>
                  </a:lnTo>
                  <a:lnTo>
                    <a:pt x="103" y="86"/>
                  </a:lnTo>
                  <a:lnTo>
                    <a:pt x="103" y="86"/>
                  </a:lnTo>
                  <a:close/>
                  <a:moveTo>
                    <a:pt x="73" y="59"/>
                  </a:moveTo>
                  <a:lnTo>
                    <a:pt x="67" y="67"/>
                  </a:lnTo>
                  <a:lnTo>
                    <a:pt x="59" y="60"/>
                  </a:lnTo>
                  <a:lnTo>
                    <a:pt x="65" y="52"/>
                  </a:lnTo>
                  <a:lnTo>
                    <a:pt x="73" y="59"/>
                  </a:lnTo>
                  <a:lnTo>
                    <a:pt x="73" y="59"/>
                  </a:lnTo>
                  <a:close/>
                  <a:moveTo>
                    <a:pt x="43" y="33"/>
                  </a:moveTo>
                  <a:lnTo>
                    <a:pt x="37" y="41"/>
                  </a:lnTo>
                  <a:lnTo>
                    <a:pt x="30" y="34"/>
                  </a:lnTo>
                  <a:lnTo>
                    <a:pt x="37" y="26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" name="Freeform 274"/>
            <p:cNvSpPr>
              <a:spLocks noEditPoints="1"/>
            </p:cNvSpPr>
            <p:nvPr/>
          </p:nvSpPr>
          <p:spPr bwMode="auto">
            <a:xfrm>
              <a:off x="4656780" y="5342648"/>
              <a:ext cx="1554523" cy="256787"/>
            </a:xfrm>
            <a:custGeom>
              <a:avLst/>
              <a:gdLst>
                <a:gd name="T0" fmla="*/ 11 w 563"/>
                <a:gd name="T1" fmla="*/ 12 h 93"/>
                <a:gd name="T2" fmla="*/ 1 w 563"/>
                <a:gd name="T3" fmla="*/ 0 h 93"/>
                <a:gd name="T4" fmla="*/ 12 w 563"/>
                <a:gd name="T5" fmla="*/ 2 h 93"/>
                <a:gd name="T6" fmla="*/ 562 w 563"/>
                <a:gd name="T7" fmla="*/ 93 h 93"/>
                <a:gd name="T8" fmla="*/ 553 w 563"/>
                <a:gd name="T9" fmla="*/ 81 h 93"/>
                <a:gd name="T10" fmla="*/ 563 w 563"/>
                <a:gd name="T11" fmla="*/ 83 h 93"/>
                <a:gd name="T12" fmla="*/ 523 w 563"/>
                <a:gd name="T13" fmla="*/ 88 h 93"/>
                <a:gd name="T14" fmla="*/ 514 w 563"/>
                <a:gd name="T15" fmla="*/ 76 h 93"/>
                <a:gd name="T16" fmla="*/ 524 w 563"/>
                <a:gd name="T17" fmla="*/ 77 h 93"/>
                <a:gd name="T18" fmla="*/ 482 w 563"/>
                <a:gd name="T19" fmla="*/ 81 h 93"/>
                <a:gd name="T20" fmla="*/ 474 w 563"/>
                <a:gd name="T21" fmla="*/ 71 h 93"/>
                <a:gd name="T22" fmla="*/ 484 w 563"/>
                <a:gd name="T23" fmla="*/ 72 h 93"/>
                <a:gd name="T24" fmla="*/ 443 w 563"/>
                <a:gd name="T25" fmla="*/ 76 h 93"/>
                <a:gd name="T26" fmla="*/ 435 w 563"/>
                <a:gd name="T27" fmla="*/ 64 h 93"/>
                <a:gd name="T28" fmla="*/ 444 w 563"/>
                <a:gd name="T29" fmla="*/ 66 h 93"/>
                <a:gd name="T30" fmla="*/ 404 w 563"/>
                <a:gd name="T31" fmla="*/ 70 h 93"/>
                <a:gd name="T32" fmla="*/ 396 w 563"/>
                <a:gd name="T33" fmla="*/ 59 h 93"/>
                <a:gd name="T34" fmla="*/ 405 w 563"/>
                <a:gd name="T35" fmla="*/ 60 h 93"/>
                <a:gd name="T36" fmla="*/ 365 w 563"/>
                <a:gd name="T37" fmla="*/ 64 h 93"/>
                <a:gd name="T38" fmla="*/ 356 w 563"/>
                <a:gd name="T39" fmla="*/ 53 h 93"/>
                <a:gd name="T40" fmla="*/ 366 w 563"/>
                <a:gd name="T41" fmla="*/ 54 h 93"/>
                <a:gd name="T42" fmla="*/ 325 w 563"/>
                <a:gd name="T43" fmla="*/ 58 h 93"/>
                <a:gd name="T44" fmla="*/ 316 w 563"/>
                <a:gd name="T45" fmla="*/ 47 h 93"/>
                <a:gd name="T46" fmla="*/ 327 w 563"/>
                <a:gd name="T47" fmla="*/ 49 h 93"/>
                <a:gd name="T48" fmla="*/ 286 w 563"/>
                <a:gd name="T49" fmla="*/ 53 h 93"/>
                <a:gd name="T50" fmla="*/ 277 w 563"/>
                <a:gd name="T51" fmla="*/ 41 h 93"/>
                <a:gd name="T52" fmla="*/ 288 w 563"/>
                <a:gd name="T53" fmla="*/ 42 h 93"/>
                <a:gd name="T54" fmla="*/ 246 w 563"/>
                <a:gd name="T55" fmla="*/ 47 h 93"/>
                <a:gd name="T56" fmla="*/ 238 w 563"/>
                <a:gd name="T57" fmla="*/ 36 h 93"/>
                <a:gd name="T58" fmla="*/ 248 w 563"/>
                <a:gd name="T59" fmla="*/ 37 h 93"/>
                <a:gd name="T60" fmla="*/ 207 w 563"/>
                <a:gd name="T61" fmla="*/ 41 h 93"/>
                <a:gd name="T62" fmla="*/ 199 w 563"/>
                <a:gd name="T63" fmla="*/ 29 h 93"/>
                <a:gd name="T64" fmla="*/ 208 w 563"/>
                <a:gd name="T65" fmla="*/ 32 h 93"/>
                <a:gd name="T66" fmla="*/ 167 w 563"/>
                <a:gd name="T67" fmla="*/ 36 h 93"/>
                <a:gd name="T68" fmla="*/ 160 w 563"/>
                <a:gd name="T69" fmla="*/ 24 h 93"/>
                <a:gd name="T70" fmla="*/ 169 w 563"/>
                <a:gd name="T71" fmla="*/ 25 h 93"/>
                <a:gd name="T72" fmla="*/ 128 w 563"/>
                <a:gd name="T73" fmla="*/ 29 h 93"/>
                <a:gd name="T74" fmla="*/ 120 w 563"/>
                <a:gd name="T75" fmla="*/ 19 h 93"/>
                <a:gd name="T76" fmla="*/ 129 w 563"/>
                <a:gd name="T77" fmla="*/ 20 h 93"/>
                <a:gd name="T78" fmla="*/ 89 w 563"/>
                <a:gd name="T79" fmla="*/ 24 h 93"/>
                <a:gd name="T80" fmla="*/ 80 w 563"/>
                <a:gd name="T81" fmla="*/ 12 h 93"/>
                <a:gd name="T82" fmla="*/ 90 w 563"/>
                <a:gd name="T83" fmla="*/ 13 h 93"/>
                <a:gd name="T84" fmla="*/ 50 w 563"/>
                <a:gd name="T85" fmla="*/ 17 h 93"/>
                <a:gd name="T86" fmla="*/ 41 w 563"/>
                <a:gd name="T87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3" h="93">
                  <a:moveTo>
                    <a:pt x="12" y="2"/>
                  </a:moveTo>
                  <a:lnTo>
                    <a:pt x="11" y="12"/>
                  </a:lnTo>
                  <a:lnTo>
                    <a:pt x="0" y="11"/>
                  </a:lnTo>
                  <a:lnTo>
                    <a:pt x="1" y="0"/>
                  </a:lnTo>
                  <a:lnTo>
                    <a:pt x="12" y="2"/>
                  </a:lnTo>
                  <a:lnTo>
                    <a:pt x="12" y="2"/>
                  </a:lnTo>
                  <a:close/>
                  <a:moveTo>
                    <a:pt x="563" y="83"/>
                  </a:moveTo>
                  <a:lnTo>
                    <a:pt x="562" y="93"/>
                  </a:lnTo>
                  <a:lnTo>
                    <a:pt x="552" y="92"/>
                  </a:lnTo>
                  <a:lnTo>
                    <a:pt x="553" y="81"/>
                  </a:lnTo>
                  <a:lnTo>
                    <a:pt x="563" y="83"/>
                  </a:lnTo>
                  <a:lnTo>
                    <a:pt x="563" y="83"/>
                  </a:lnTo>
                  <a:close/>
                  <a:moveTo>
                    <a:pt x="524" y="77"/>
                  </a:moveTo>
                  <a:lnTo>
                    <a:pt x="523" y="88"/>
                  </a:lnTo>
                  <a:lnTo>
                    <a:pt x="512" y="85"/>
                  </a:lnTo>
                  <a:lnTo>
                    <a:pt x="514" y="76"/>
                  </a:lnTo>
                  <a:lnTo>
                    <a:pt x="524" y="77"/>
                  </a:lnTo>
                  <a:lnTo>
                    <a:pt x="524" y="77"/>
                  </a:lnTo>
                  <a:close/>
                  <a:moveTo>
                    <a:pt x="484" y="72"/>
                  </a:moveTo>
                  <a:lnTo>
                    <a:pt x="482" y="81"/>
                  </a:lnTo>
                  <a:lnTo>
                    <a:pt x="473" y="80"/>
                  </a:lnTo>
                  <a:lnTo>
                    <a:pt x="474" y="71"/>
                  </a:lnTo>
                  <a:lnTo>
                    <a:pt x="484" y="72"/>
                  </a:lnTo>
                  <a:lnTo>
                    <a:pt x="484" y="72"/>
                  </a:lnTo>
                  <a:close/>
                  <a:moveTo>
                    <a:pt x="444" y="66"/>
                  </a:moveTo>
                  <a:lnTo>
                    <a:pt x="443" y="76"/>
                  </a:lnTo>
                  <a:lnTo>
                    <a:pt x="434" y="75"/>
                  </a:lnTo>
                  <a:lnTo>
                    <a:pt x="435" y="64"/>
                  </a:lnTo>
                  <a:lnTo>
                    <a:pt x="444" y="66"/>
                  </a:lnTo>
                  <a:lnTo>
                    <a:pt x="444" y="66"/>
                  </a:lnTo>
                  <a:close/>
                  <a:moveTo>
                    <a:pt x="405" y="60"/>
                  </a:moveTo>
                  <a:lnTo>
                    <a:pt x="404" y="70"/>
                  </a:lnTo>
                  <a:lnTo>
                    <a:pt x="395" y="68"/>
                  </a:lnTo>
                  <a:lnTo>
                    <a:pt x="396" y="59"/>
                  </a:lnTo>
                  <a:lnTo>
                    <a:pt x="405" y="60"/>
                  </a:lnTo>
                  <a:lnTo>
                    <a:pt x="405" y="60"/>
                  </a:lnTo>
                  <a:close/>
                  <a:moveTo>
                    <a:pt x="366" y="54"/>
                  </a:moveTo>
                  <a:lnTo>
                    <a:pt x="365" y="64"/>
                  </a:lnTo>
                  <a:lnTo>
                    <a:pt x="354" y="63"/>
                  </a:lnTo>
                  <a:lnTo>
                    <a:pt x="356" y="53"/>
                  </a:lnTo>
                  <a:lnTo>
                    <a:pt x="366" y="54"/>
                  </a:lnTo>
                  <a:lnTo>
                    <a:pt x="366" y="54"/>
                  </a:lnTo>
                  <a:close/>
                  <a:moveTo>
                    <a:pt x="327" y="49"/>
                  </a:moveTo>
                  <a:lnTo>
                    <a:pt x="325" y="58"/>
                  </a:lnTo>
                  <a:lnTo>
                    <a:pt x="315" y="56"/>
                  </a:lnTo>
                  <a:lnTo>
                    <a:pt x="316" y="47"/>
                  </a:lnTo>
                  <a:lnTo>
                    <a:pt x="327" y="49"/>
                  </a:lnTo>
                  <a:lnTo>
                    <a:pt x="327" y="49"/>
                  </a:lnTo>
                  <a:close/>
                  <a:moveTo>
                    <a:pt x="288" y="42"/>
                  </a:moveTo>
                  <a:lnTo>
                    <a:pt x="286" y="53"/>
                  </a:lnTo>
                  <a:lnTo>
                    <a:pt x="276" y="51"/>
                  </a:lnTo>
                  <a:lnTo>
                    <a:pt x="277" y="41"/>
                  </a:lnTo>
                  <a:lnTo>
                    <a:pt x="288" y="42"/>
                  </a:lnTo>
                  <a:lnTo>
                    <a:pt x="288" y="42"/>
                  </a:lnTo>
                  <a:close/>
                  <a:moveTo>
                    <a:pt x="248" y="37"/>
                  </a:moveTo>
                  <a:lnTo>
                    <a:pt x="246" y="47"/>
                  </a:lnTo>
                  <a:lnTo>
                    <a:pt x="237" y="45"/>
                  </a:lnTo>
                  <a:lnTo>
                    <a:pt x="238" y="36"/>
                  </a:lnTo>
                  <a:lnTo>
                    <a:pt x="248" y="37"/>
                  </a:lnTo>
                  <a:lnTo>
                    <a:pt x="248" y="37"/>
                  </a:lnTo>
                  <a:close/>
                  <a:moveTo>
                    <a:pt x="208" y="32"/>
                  </a:moveTo>
                  <a:lnTo>
                    <a:pt x="207" y="41"/>
                  </a:lnTo>
                  <a:lnTo>
                    <a:pt x="197" y="39"/>
                  </a:lnTo>
                  <a:lnTo>
                    <a:pt x="199" y="29"/>
                  </a:lnTo>
                  <a:lnTo>
                    <a:pt x="208" y="32"/>
                  </a:lnTo>
                  <a:lnTo>
                    <a:pt x="208" y="32"/>
                  </a:lnTo>
                  <a:close/>
                  <a:moveTo>
                    <a:pt x="169" y="25"/>
                  </a:moveTo>
                  <a:lnTo>
                    <a:pt x="167" y="36"/>
                  </a:lnTo>
                  <a:lnTo>
                    <a:pt x="158" y="34"/>
                  </a:lnTo>
                  <a:lnTo>
                    <a:pt x="160" y="24"/>
                  </a:lnTo>
                  <a:lnTo>
                    <a:pt x="169" y="25"/>
                  </a:lnTo>
                  <a:lnTo>
                    <a:pt x="169" y="25"/>
                  </a:lnTo>
                  <a:close/>
                  <a:moveTo>
                    <a:pt x="129" y="20"/>
                  </a:moveTo>
                  <a:lnTo>
                    <a:pt x="128" y="29"/>
                  </a:lnTo>
                  <a:lnTo>
                    <a:pt x="118" y="28"/>
                  </a:lnTo>
                  <a:lnTo>
                    <a:pt x="120" y="19"/>
                  </a:lnTo>
                  <a:lnTo>
                    <a:pt x="129" y="20"/>
                  </a:lnTo>
                  <a:lnTo>
                    <a:pt x="129" y="20"/>
                  </a:lnTo>
                  <a:close/>
                  <a:moveTo>
                    <a:pt x="90" y="13"/>
                  </a:moveTo>
                  <a:lnTo>
                    <a:pt x="89" y="24"/>
                  </a:lnTo>
                  <a:lnTo>
                    <a:pt x="78" y="22"/>
                  </a:lnTo>
                  <a:lnTo>
                    <a:pt x="80" y="12"/>
                  </a:lnTo>
                  <a:lnTo>
                    <a:pt x="90" y="13"/>
                  </a:lnTo>
                  <a:lnTo>
                    <a:pt x="90" y="13"/>
                  </a:lnTo>
                  <a:close/>
                  <a:moveTo>
                    <a:pt x="51" y="8"/>
                  </a:moveTo>
                  <a:lnTo>
                    <a:pt x="50" y="17"/>
                  </a:lnTo>
                  <a:lnTo>
                    <a:pt x="39" y="16"/>
                  </a:lnTo>
                  <a:lnTo>
                    <a:pt x="41" y="7"/>
                  </a:lnTo>
                  <a:lnTo>
                    <a:pt x="51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" name="Freeform 275"/>
            <p:cNvSpPr>
              <a:spLocks noEditPoints="1"/>
            </p:cNvSpPr>
            <p:nvPr/>
          </p:nvSpPr>
          <p:spPr bwMode="auto">
            <a:xfrm>
              <a:off x="6241674" y="5577344"/>
              <a:ext cx="1435793" cy="314770"/>
            </a:xfrm>
            <a:custGeom>
              <a:avLst/>
              <a:gdLst>
                <a:gd name="T0" fmla="*/ 509 w 520"/>
                <a:gd name="T1" fmla="*/ 102 h 114"/>
                <a:gd name="T2" fmla="*/ 517 w 520"/>
                <a:gd name="T3" fmla="*/ 114 h 114"/>
                <a:gd name="T4" fmla="*/ 508 w 520"/>
                <a:gd name="T5" fmla="*/ 111 h 114"/>
                <a:gd name="T6" fmla="*/ 2 w 520"/>
                <a:gd name="T7" fmla="*/ 0 h 114"/>
                <a:gd name="T8" fmla="*/ 10 w 520"/>
                <a:gd name="T9" fmla="*/ 12 h 114"/>
                <a:gd name="T10" fmla="*/ 0 w 520"/>
                <a:gd name="T11" fmla="*/ 11 h 114"/>
                <a:gd name="T12" fmla="*/ 42 w 520"/>
                <a:gd name="T13" fmla="*/ 8 h 114"/>
                <a:gd name="T14" fmla="*/ 49 w 520"/>
                <a:gd name="T15" fmla="*/ 20 h 114"/>
                <a:gd name="T16" fmla="*/ 39 w 520"/>
                <a:gd name="T17" fmla="*/ 19 h 114"/>
                <a:gd name="T18" fmla="*/ 81 w 520"/>
                <a:gd name="T19" fmla="*/ 16 h 114"/>
                <a:gd name="T20" fmla="*/ 89 w 520"/>
                <a:gd name="T21" fmla="*/ 28 h 114"/>
                <a:gd name="T22" fmla="*/ 78 w 520"/>
                <a:gd name="T23" fmla="*/ 26 h 114"/>
                <a:gd name="T24" fmla="*/ 120 w 520"/>
                <a:gd name="T25" fmla="*/ 24 h 114"/>
                <a:gd name="T26" fmla="*/ 128 w 520"/>
                <a:gd name="T27" fmla="*/ 36 h 114"/>
                <a:gd name="T28" fmla="*/ 117 w 520"/>
                <a:gd name="T29" fmla="*/ 33 h 114"/>
                <a:gd name="T30" fmla="*/ 158 w 520"/>
                <a:gd name="T31" fmla="*/ 32 h 114"/>
                <a:gd name="T32" fmla="*/ 166 w 520"/>
                <a:gd name="T33" fmla="*/ 43 h 114"/>
                <a:gd name="T34" fmla="*/ 157 w 520"/>
                <a:gd name="T35" fmla="*/ 41 h 114"/>
                <a:gd name="T36" fmla="*/ 197 w 520"/>
                <a:gd name="T37" fmla="*/ 39 h 114"/>
                <a:gd name="T38" fmla="*/ 205 w 520"/>
                <a:gd name="T39" fmla="*/ 51 h 114"/>
                <a:gd name="T40" fmla="*/ 196 w 520"/>
                <a:gd name="T41" fmla="*/ 49 h 114"/>
                <a:gd name="T42" fmla="*/ 236 w 520"/>
                <a:gd name="T43" fmla="*/ 47 h 114"/>
                <a:gd name="T44" fmla="*/ 244 w 520"/>
                <a:gd name="T45" fmla="*/ 59 h 114"/>
                <a:gd name="T46" fmla="*/ 235 w 520"/>
                <a:gd name="T47" fmla="*/ 56 h 114"/>
                <a:gd name="T48" fmla="*/ 275 w 520"/>
                <a:gd name="T49" fmla="*/ 55 h 114"/>
                <a:gd name="T50" fmla="*/ 283 w 520"/>
                <a:gd name="T51" fmla="*/ 67 h 114"/>
                <a:gd name="T52" fmla="*/ 274 w 520"/>
                <a:gd name="T53" fmla="*/ 64 h 114"/>
                <a:gd name="T54" fmla="*/ 315 w 520"/>
                <a:gd name="T55" fmla="*/ 63 h 114"/>
                <a:gd name="T56" fmla="*/ 323 w 520"/>
                <a:gd name="T57" fmla="*/ 75 h 114"/>
                <a:gd name="T58" fmla="*/ 313 w 520"/>
                <a:gd name="T59" fmla="*/ 72 h 114"/>
                <a:gd name="T60" fmla="*/ 354 w 520"/>
                <a:gd name="T61" fmla="*/ 71 h 114"/>
                <a:gd name="T62" fmla="*/ 362 w 520"/>
                <a:gd name="T63" fmla="*/ 83 h 114"/>
                <a:gd name="T64" fmla="*/ 351 w 520"/>
                <a:gd name="T65" fmla="*/ 80 h 114"/>
                <a:gd name="T66" fmla="*/ 393 w 520"/>
                <a:gd name="T67" fmla="*/ 79 h 114"/>
                <a:gd name="T68" fmla="*/ 401 w 520"/>
                <a:gd name="T69" fmla="*/ 90 h 114"/>
                <a:gd name="T70" fmla="*/ 390 w 520"/>
                <a:gd name="T71" fmla="*/ 88 h 114"/>
                <a:gd name="T72" fmla="*/ 432 w 520"/>
                <a:gd name="T73" fmla="*/ 86 h 114"/>
                <a:gd name="T74" fmla="*/ 440 w 520"/>
                <a:gd name="T75" fmla="*/ 98 h 114"/>
                <a:gd name="T76" fmla="*/ 430 w 520"/>
                <a:gd name="T77" fmla="*/ 96 h 114"/>
                <a:gd name="T78" fmla="*/ 472 w 520"/>
                <a:gd name="T79" fmla="*/ 94 h 114"/>
                <a:gd name="T80" fmla="*/ 479 w 520"/>
                <a:gd name="T81" fmla="*/ 10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0" h="114">
                  <a:moveTo>
                    <a:pt x="508" y="111"/>
                  </a:moveTo>
                  <a:lnTo>
                    <a:pt x="509" y="102"/>
                  </a:lnTo>
                  <a:lnTo>
                    <a:pt x="520" y="103"/>
                  </a:lnTo>
                  <a:lnTo>
                    <a:pt x="517" y="114"/>
                  </a:lnTo>
                  <a:lnTo>
                    <a:pt x="508" y="111"/>
                  </a:lnTo>
                  <a:lnTo>
                    <a:pt x="508" y="111"/>
                  </a:lnTo>
                  <a:close/>
                  <a:moveTo>
                    <a:pt x="0" y="11"/>
                  </a:moveTo>
                  <a:lnTo>
                    <a:pt x="2" y="0"/>
                  </a:lnTo>
                  <a:lnTo>
                    <a:pt x="12" y="3"/>
                  </a:lnTo>
                  <a:lnTo>
                    <a:pt x="10" y="12"/>
                  </a:lnTo>
                  <a:lnTo>
                    <a:pt x="0" y="11"/>
                  </a:lnTo>
                  <a:lnTo>
                    <a:pt x="0" y="11"/>
                  </a:lnTo>
                  <a:close/>
                  <a:moveTo>
                    <a:pt x="39" y="19"/>
                  </a:moveTo>
                  <a:lnTo>
                    <a:pt x="42" y="8"/>
                  </a:lnTo>
                  <a:lnTo>
                    <a:pt x="51" y="11"/>
                  </a:lnTo>
                  <a:lnTo>
                    <a:pt x="49" y="20"/>
                  </a:lnTo>
                  <a:lnTo>
                    <a:pt x="39" y="19"/>
                  </a:lnTo>
                  <a:lnTo>
                    <a:pt x="39" y="19"/>
                  </a:lnTo>
                  <a:close/>
                  <a:moveTo>
                    <a:pt x="78" y="26"/>
                  </a:moveTo>
                  <a:lnTo>
                    <a:pt x="81" y="16"/>
                  </a:lnTo>
                  <a:lnTo>
                    <a:pt x="90" y="19"/>
                  </a:lnTo>
                  <a:lnTo>
                    <a:pt x="89" y="28"/>
                  </a:lnTo>
                  <a:lnTo>
                    <a:pt x="78" y="26"/>
                  </a:lnTo>
                  <a:lnTo>
                    <a:pt x="78" y="26"/>
                  </a:lnTo>
                  <a:close/>
                  <a:moveTo>
                    <a:pt x="117" y="33"/>
                  </a:moveTo>
                  <a:lnTo>
                    <a:pt x="120" y="24"/>
                  </a:lnTo>
                  <a:lnTo>
                    <a:pt x="129" y="26"/>
                  </a:lnTo>
                  <a:lnTo>
                    <a:pt x="128" y="36"/>
                  </a:lnTo>
                  <a:lnTo>
                    <a:pt x="117" y="33"/>
                  </a:lnTo>
                  <a:lnTo>
                    <a:pt x="117" y="33"/>
                  </a:lnTo>
                  <a:close/>
                  <a:moveTo>
                    <a:pt x="157" y="41"/>
                  </a:moveTo>
                  <a:lnTo>
                    <a:pt x="158" y="32"/>
                  </a:lnTo>
                  <a:lnTo>
                    <a:pt x="168" y="33"/>
                  </a:lnTo>
                  <a:lnTo>
                    <a:pt x="166" y="43"/>
                  </a:lnTo>
                  <a:lnTo>
                    <a:pt x="157" y="41"/>
                  </a:lnTo>
                  <a:lnTo>
                    <a:pt x="157" y="41"/>
                  </a:lnTo>
                  <a:close/>
                  <a:moveTo>
                    <a:pt x="196" y="49"/>
                  </a:moveTo>
                  <a:lnTo>
                    <a:pt x="197" y="39"/>
                  </a:lnTo>
                  <a:lnTo>
                    <a:pt x="208" y="41"/>
                  </a:lnTo>
                  <a:lnTo>
                    <a:pt x="205" y="51"/>
                  </a:lnTo>
                  <a:lnTo>
                    <a:pt x="196" y="49"/>
                  </a:lnTo>
                  <a:lnTo>
                    <a:pt x="196" y="49"/>
                  </a:lnTo>
                  <a:close/>
                  <a:moveTo>
                    <a:pt x="235" y="56"/>
                  </a:moveTo>
                  <a:lnTo>
                    <a:pt x="236" y="47"/>
                  </a:lnTo>
                  <a:lnTo>
                    <a:pt x="247" y="49"/>
                  </a:lnTo>
                  <a:lnTo>
                    <a:pt x="244" y="59"/>
                  </a:lnTo>
                  <a:lnTo>
                    <a:pt x="235" y="56"/>
                  </a:lnTo>
                  <a:lnTo>
                    <a:pt x="235" y="56"/>
                  </a:lnTo>
                  <a:close/>
                  <a:moveTo>
                    <a:pt x="274" y="64"/>
                  </a:moveTo>
                  <a:lnTo>
                    <a:pt x="275" y="55"/>
                  </a:lnTo>
                  <a:lnTo>
                    <a:pt x="286" y="56"/>
                  </a:lnTo>
                  <a:lnTo>
                    <a:pt x="283" y="67"/>
                  </a:lnTo>
                  <a:lnTo>
                    <a:pt x="274" y="64"/>
                  </a:lnTo>
                  <a:lnTo>
                    <a:pt x="274" y="64"/>
                  </a:lnTo>
                  <a:close/>
                  <a:moveTo>
                    <a:pt x="313" y="72"/>
                  </a:moveTo>
                  <a:lnTo>
                    <a:pt x="315" y="63"/>
                  </a:lnTo>
                  <a:lnTo>
                    <a:pt x="325" y="64"/>
                  </a:lnTo>
                  <a:lnTo>
                    <a:pt x="323" y="75"/>
                  </a:lnTo>
                  <a:lnTo>
                    <a:pt x="313" y="72"/>
                  </a:lnTo>
                  <a:lnTo>
                    <a:pt x="313" y="72"/>
                  </a:lnTo>
                  <a:close/>
                  <a:moveTo>
                    <a:pt x="351" y="80"/>
                  </a:moveTo>
                  <a:lnTo>
                    <a:pt x="354" y="71"/>
                  </a:lnTo>
                  <a:lnTo>
                    <a:pt x="363" y="72"/>
                  </a:lnTo>
                  <a:lnTo>
                    <a:pt x="362" y="83"/>
                  </a:lnTo>
                  <a:lnTo>
                    <a:pt x="351" y="80"/>
                  </a:lnTo>
                  <a:lnTo>
                    <a:pt x="351" y="80"/>
                  </a:lnTo>
                  <a:close/>
                  <a:moveTo>
                    <a:pt x="390" y="88"/>
                  </a:moveTo>
                  <a:lnTo>
                    <a:pt x="393" y="79"/>
                  </a:lnTo>
                  <a:lnTo>
                    <a:pt x="402" y="80"/>
                  </a:lnTo>
                  <a:lnTo>
                    <a:pt x="401" y="90"/>
                  </a:lnTo>
                  <a:lnTo>
                    <a:pt x="390" y="88"/>
                  </a:lnTo>
                  <a:lnTo>
                    <a:pt x="390" y="88"/>
                  </a:lnTo>
                  <a:close/>
                  <a:moveTo>
                    <a:pt x="430" y="96"/>
                  </a:moveTo>
                  <a:lnTo>
                    <a:pt x="432" y="86"/>
                  </a:lnTo>
                  <a:lnTo>
                    <a:pt x="441" y="88"/>
                  </a:lnTo>
                  <a:lnTo>
                    <a:pt x="440" y="98"/>
                  </a:lnTo>
                  <a:lnTo>
                    <a:pt x="430" y="96"/>
                  </a:lnTo>
                  <a:lnTo>
                    <a:pt x="430" y="96"/>
                  </a:lnTo>
                  <a:close/>
                  <a:moveTo>
                    <a:pt x="469" y="103"/>
                  </a:moveTo>
                  <a:lnTo>
                    <a:pt x="472" y="94"/>
                  </a:lnTo>
                  <a:lnTo>
                    <a:pt x="481" y="96"/>
                  </a:lnTo>
                  <a:lnTo>
                    <a:pt x="479" y="106"/>
                  </a:lnTo>
                  <a:lnTo>
                    <a:pt x="469" y="10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" name="Freeform 276"/>
            <p:cNvSpPr>
              <a:spLocks noEditPoints="1"/>
            </p:cNvSpPr>
            <p:nvPr/>
          </p:nvSpPr>
          <p:spPr bwMode="auto">
            <a:xfrm>
              <a:off x="6122946" y="3661112"/>
              <a:ext cx="129774" cy="1894142"/>
            </a:xfrm>
            <a:custGeom>
              <a:avLst/>
              <a:gdLst>
                <a:gd name="T0" fmla="*/ 0 w 47"/>
                <a:gd name="T1" fmla="*/ 11 h 686"/>
                <a:gd name="T2" fmla="*/ 10 w 47"/>
                <a:gd name="T3" fmla="*/ 0 h 686"/>
                <a:gd name="T4" fmla="*/ 10 w 47"/>
                <a:gd name="T5" fmla="*/ 9 h 686"/>
                <a:gd name="T6" fmla="*/ 36 w 47"/>
                <a:gd name="T7" fmla="*/ 686 h 686"/>
                <a:gd name="T8" fmla="*/ 45 w 47"/>
                <a:gd name="T9" fmla="*/ 676 h 686"/>
                <a:gd name="T10" fmla="*/ 47 w 47"/>
                <a:gd name="T11" fmla="*/ 686 h 686"/>
                <a:gd name="T12" fmla="*/ 34 w 47"/>
                <a:gd name="T13" fmla="*/ 647 h 686"/>
                <a:gd name="T14" fmla="*/ 44 w 47"/>
                <a:gd name="T15" fmla="*/ 637 h 686"/>
                <a:gd name="T16" fmla="*/ 44 w 47"/>
                <a:gd name="T17" fmla="*/ 646 h 686"/>
                <a:gd name="T18" fmla="*/ 32 w 47"/>
                <a:gd name="T19" fmla="*/ 607 h 686"/>
                <a:gd name="T20" fmla="*/ 41 w 47"/>
                <a:gd name="T21" fmla="*/ 596 h 686"/>
                <a:gd name="T22" fmla="*/ 41 w 47"/>
                <a:gd name="T23" fmla="*/ 607 h 686"/>
                <a:gd name="T24" fmla="*/ 30 w 47"/>
                <a:gd name="T25" fmla="*/ 567 h 686"/>
                <a:gd name="T26" fmla="*/ 39 w 47"/>
                <a:gd name="T27" fmla="*/ 557 h 686"/>
                <a:gd name="T28" fmla="*/ 40 w 47"/>
                <a:gd name="T29" fmla="*/ 567 h 686"/>
                <a:gd name="T30" fmla="*/ 28 w 47"/>
                <a:gd name="T31" fmla="*/ 528 h 686"/>
                <a:gd name="T32" fmla="*/ 38 w 47"/>
                <a:gd name="T33" fmla="*/ 516 h 686"/>
                <a:gd name="T34" fmla="*/ 38 w 47"/>
                <a:gd name="T35" fmla="*/ 527 h 686"/>
                <a:gd name="T36" fmla="*/ 26 w 47"/>
                <a:gd name="T37" fmla="*/ 488 h 686"/>
                <a:gd name="T38" fmla="*/ 35 w 47"/>
                <a:gd name="T39" fmla="*/ 477 h 686"/>
                <a:gd name="T40" fmla="*/ 36 w 47"/>
                <a:gd name="T41" fmla="*/ 488 h 686"/>
                <a:gd name="T42" fmla="*/ 23 w 47"/>
                <a:gd name="T43" fmla="*/ 448 h 686"/>
                <a:gd name="T44" fmla="*/ 32 w 47"/>
                <a:gd name="T45" fmla="*/ 438 h 686"/>
                <a:gd name="T46" fmla="*/ 34 w 47"/>
                <a:gd name="T47" fmla="*/ 447 h 686"/>
                <a:gd name="T48" fmla="*/ 22 w 47"/>
                <a:gd name="T49" fmla="*/ 408 h 686"/>
                <a:gd name="T50" fmla="*/ 31 w 47"/>
                <a:gd name="T51" fmla="*/ 398 h 686"/>
                <a:gd name="T52" fmla="*/ 31 w 47"/>
                <a:gd name="T53" fmla="*/ 408 h 686"/>
                <a:gd name="T54" fmla="*/ 19 w 47"/>
                <a:gd name="T55" fmla="*/ 369 h 686"/>
                <a:gd name="T56" fmla="*/ 28 w 47"/>
                <a:gd name="T57" fmla="*/ 358 h 686"/>
                <a:gd name="T58" fmla="*/ 30 w 47"/>
                <a:gd name="T59" fmla="*/ 367 h 686"/>
                <a:gd name="T60" fmla="*/ 17 w 47"/>
                <a:gd name="T61" fmla="*/ 328 h 686"/>
                <a:gd name="T62" fmla="*/ 27 w 47"/>
                <a:gd name="T63" fmla="*/ 318 h 686"/>
                <a:gd name="T64" fmla="*/ 27 w 47"/>
                <a:gd name="T65" fmla="*/ 328 h 686"/>
                <a:gd name="T66" fmla="*/ 15 w 47"/>
                <a:gd name="T67" fmla="*/ 289 h 686"/>
                <a:gd name="T68" fmla="*/ 24 w 47"/>
                <a:gd name="T69" fmla="*/ 279 h 686"/>
                <a:gd name="T70" fmla="*/ 24 w 47"/>
                <a:gd name="T71" fmla="*/ 289 h 686"/>
                <a:gd name="T72" fmla="*/ 13 w 47"/>
                <a:gd name="T73" fmla="*/ 249 h 686"/>
                <a:gd name="T74" fmla="*/ 22 w 47"/>
                <a:gd name="T75" fmla="*/ 238 h 686"/>
                <a:gd name="T76" fmla="*/ 23 w 47"/>
                <a:gd name="T77" fmla="*/ 249 h 686"/>
                <a:gd name="T78" fmla="*/ 11 w 47"/>
                <a:gd name="T79" fmla="*/ 209 h 686"/>
                <a:gd name="T80" fmla="*/ 21 w 47"/>
                <a:gd name="T81" fmla="*/ 199 h 686"/>
                <a:gd name="T82" fmla="*/ 21 w 47"/>
                <a:gd name="T83" fmla="*/ 209 h 686"/>
                <a:gd name="T84" fmla="*/ 9 w 47"/>
                <a:gd name="T85" fmla="*/ 170 h 686"/>
                <a:gd name="T86" fmla="*/ 18 w 47"/>
                <a:gd name="T87" fmla="*/ 160 h 686"/>
                <a:gd name="T88" fmla="*/ 19 w 47"/>
                <a:gd name="T89" fmla="*/ 169 h 686"/>
                <a:gd name="T90" fmla="*/ 6 w 47"/>
                <a:gd name="T91" fmla="*/ 130 h 686"/>
                <a:gd name="T92" fmla="*/ 15 w 47"/>
                <a:gd name="T93" fmla="*/ 119 h 686"/>
                <a:gd name="T94" fmla="*/ 17 w 47"/>
                <a:gd name="T95" fmla="*/ 130 h 686"/>
                <a:gd name="T96" fmla="*/ 5 w 47"/>
                <a:gd name="T97" fmla="*/ 90 h 686"/>
                <a:gd name="T98" fmla="*/ 14 w 47"/>
                <a:gd name="T99" fmla="*/ 80 h 686"/>
                <a:gd name="T100" fmla="*/ 14 w 47"/>
                <a:gd name="T101" fmla="*/ 89 h 686"/>
                <a:gd name="T102" fmla="*/ 2 w 47"/>
                <a:gd name="T103" fmla="*/ 50 h 686"/>
                <a:gd name="T104" fmla="*/ 11 w 47"/>
                <a:gd name="T105" fmla="*/ 39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" h="686">
                  <a:moveTo>
                    <a:pt x="10" y="9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10" y="9"/>
                  </a:lnTo>
                  <a:close/>
                  <a:moveTo>
                    <a:pt x="47" y="686"/>
                  </a:moveTo>
                  <a:lnTo>
                    <a:pt x="36" y="686"/>
                  </a:lnTo>
                  <a:lnTo>
                    <a:pt x="36" y="677"/>
                  </a:lnTo>
                  <a:lnTo>
                    <a:pt x="45" y="676"/>
                  </a:lnTo>
                  <a:lnTo>
                    <a:pt x="47" y="686"/>
                  </a:lnTo>
                  <a:lnTo>
                    <a:pt x="47" y="686"/>
                  </a:lnTo>
                  <a:close/>
                  <a:moveTo>
                    <a:pt x="44" y="646"/>
                  </a:moveTo>
                  <a:lnTo>
                    <a:pt x="34" y="647"/>
                  </a:lnTo>
                  <a:lnTo>
                    <a:pt x="34" y="637"/>
                  </a:lnTo>
                  <a:lnTo>
                    <a:pt x="44" y="637"/>
                  </a:lnTo>
                  <a:lnTo>
                    <a:pt x="44" y="646"/>
                  </a:lnTo>
                  <a:lnTo>
                    <a:pt x="44" y="646"/>
                  </a:lnTo>
                  <a:close/>
                  <a:moveTo>
                    <a:pt x="41" y="607"/>
                  </a:moveTo>
                  <a:lnTo>
                    <a:pt x="32" y="607"/>
                  </a:lnTo>
                  <a:lnTo>
                    <a:pt x="31" y="597"/>
                  </a:lnTo>
                  <a:lnTo>
                    <a:pt x="41" y="596"/>
                  </a:lnTo>
                  <a:lnTo>
                    <a:pt x="41" y="607"/>
                  </a:lnTo>
                  <a:lnTo>
                    <a:pt x="41" y="607"/>
                  </a:lnTo>
                  <a:close/>
                  <a:moveTo>
                    <a:pt x="40" y="567"/>
                  </a:moveTo>
                  <a:lnTo>
                    <a:pt x="30" y="567"/>
                  </a:lnTo>
                  <a:lnTo>
                    <a:pt x="30" y="557"/>
                  </a:lnTo>
                  <a:lnTo>
                    <a:pt x="39" y="557"/>
                  </a:lnTo>
                  <a:lnTo>
                    <a:pt x="40" y="567"/>
                  </a:lnTo>
                  <a:lnTo>
                    <a:pt x="40" y="567"/>
                  </a:lnTo>
                  <a:close/>
                  <a:moveTo>
                    <a:pt x="38" y="527"/>
                  </a:moveTo>
                  <a:lnTo>
                    <a:pt x="28" y="528"/>
                  </a:lnTo>
                  <a:lnTo>
                    <a:pt x="27" y="518"/>
                  </a:lnTo>
                  <a:lnTo>
                    <a:pt x="38" y="516"/>
                  </a:lnTo>
                  <a:lnTo>
                    <a:pt x="38" y="527"/>
                  </a:lnTo>
                  <a:lnTo>
                    <a:pt x="38" y="527"/>
                  </a:lnTo>
                  <a:close/>
                  <a:moveTo>
                    <a:pt x="36" y="488"/>
                  </a:moveTo>
                  <a:lnTo>
                    <a:pt x="26" y="488"/>
                  </a:lnTo>
                  <a:lnTo>
                    <a:pt x="24" y="477"/>
                  </a:lnTo>
                  <a:lnTo>
                    <a:pt x="35" y="477"/>
                  </a:lnTo>
                  <a:lnTo>
                    <a:pt x="36" y="488"/>
                  </a:lnTo>
                  <a:lnTo>
                    <a:pt x="36" y="488"/>
                  </a:lnTo>
                  <a:close/>
                  <a:moveTo>
                    <a:pt x="34" y="447"/>
                  </a:moveTo>
                  <a:lnTo>
                    <a:pt x="23" y="448"/>
                  </a:lnTo>
                  <a:lnTo>
                    <a:pt x="23" y="438"/>
                  </a:lnTo>
                  <a:lnTo>
                    <a:pt x="32" y="438"/>
                  </a:lnTo>
                  <a:lnTo>
                    <a:pt x="34" y="447"/>
                  </a:lnTo>
                  <a:lnTo>
                    <a:pt x="34" y="447"/>
                  </a:lnTo>
                  <a:close/>
                  <a:moveTo>
                    <a:pt x="31" y="408"/>
                  </a:moveTo>
                  <a:lnTo>
                    <a:pt x="22" y="408"/>
                  </a:lnTo>
                  <a:lnTo>
                    <a:pt x="21" y="399"/>
                  </a:lnTo>
                  <a:lnTo>
                    <a:pt x="31" y="398"/>
                  </a:lnTo>
                  <a:lnTo>
                    <a:pt x="31" y="408"/>
                  </a:lnTo>
                  <a:lnTo>
                    <a:pt x="31" y="408"/>
                  </a:lnTo>
                  <a:close/>
                  <a:moveTo>
                    <a:pt x="30" y="367"/>
                  </a:moveTo>
                  <a:lnTo>
                    <a:pt x="19" y="369"/>
                  </a:lnTo>
                  <a:lnTo>
                    <a:pt x="19" y="358"/>
                  </a:lnTo>
                  <a:lnTo>
                    <a:pt x="28" y="358"/>
                  </a:lnTo>
                  <a:lnTo>
                    <a:pt x="30" y="367"/>
                  </a:lnTo>
                  <a:lnTo>
                    <a:pt x="30" y="367"/>
                  </a:lnTo>
                  <a:close/>
                  <a:moveTo>
                    <a:pt x="27" y="328"/>
                  </a:moveTo>
                  <a:lnTo>
                    <a:pt x="17" y="328"/>
                  </a:lnTo>
                  <a:lnTo>
                    <a:pt x="17" y="319"/>
                  </a:lnTo>
                  <a:lnTo>
                    <a:pt x="27" y="318"/>
                  </a:lnTo>
                  <a:lnTo>
                    <a:pt x="27" y="328"/>
                  </a:lnTo>
                  <a:lnTo>
                    <a:pt x="27" y="328"/>
                  </a:lnTo>
                  <a:close/>
                  <a:moveTo>
                    <a:pt x="24" y="289"/>
                  </a:moveTo>
                  <a:lnTo>
                    <a:pt x="15" y="289"/>
                  </a:lnTo>
                  <a:lnTo>
                    <a:pt x="14" y="279"/>
                  </a:lnTo>
                  <a:lnTo>
                    <a:pt x="24" y="279"/>
                  </a:lnTo>
                  <a:lnTo>
                    <a:pt x="24" y="289"/>
                  </a:lnTo>
                  <a:lnTo>
                    <a:pt x="24" y="289"/>
                  </a:lnTo>
                  <a:close/>
                  <a:moveTo>
                    <a:pt x="23" y="249"/>
                  </a:moveTo>
                  <a:lnTo>
                    <a:pt x="13" y="249"/>
                  </a:lnTo>
                  <a:lnTo>
                    <a:pt x="13" y="239"/>
                  </a:lnTo>
                  <a:lnTo>
                    <a:pt x="22" y="238"/>
                  </a:lnTo>
                  <a:lnTo>
                    <a:pt x="23" y="249"/>
                  </a:lnTo>
                  <a:lnTo>
                    <a:pt x="23" y="249"/>
                  </a:lnTo>
                  <a:close/>
                  <a:moveTo>
                    <a:pt x="21" y="209"/>
                  </a:moveTo>
                  <a:lnTo>
                    <a:pt x="11" y="209"/>
                  </a:lnTo>
                  <a:lnTo>
                    <a:pt x="10" y="199"/>
                  </a:lnTo>
                  <a:lnTo>
                    <a:pt x="21" y="199"/>
                  </a:lnTo>
                  <a:lnTo>
                    <a:pt x="21" y="209"/>
                  </a:lnTo>
                  <a:lnTo>
                    <a:pt x="21" y="209"/>
                  </a:lnTo>
                  <a:close/>
                  <a:moveTo>
                    <a:pt x="19" y="169"/>
                  </a:moveTo>
                  <a:lnTo>
                    <a:pt x="9" y="170"/>
                  </a:lnTo>
                  <a:lnTo>
                    <a:pt x="7" y="160"/>
                  </a:lnTo>
                  <a:lnTo>
                    <a:pt x="18" y="160"/>
                  </a:lnTo>
                  <a:lnTo>
                    <a:pt x="19" y="169"/>
                  </a:lnTo>
                  <a:lnTo>
                    <a:pt x="19" y="169"/>
                  </a:lnTo>
                  <a:close/>
                  <a:moveTo>
                    <a:pt x="17" y="130"/>
                  </a:moveTo>
                  <a:lnTo>
                    <a:pt x="6" y="130"/>
                  </a:lnTo>
                  <a:lnTo>
                    <a:pt x="6" y="120"/>
                  </a:lnTo>
                  <a:lnTo>
                    <a:pt x="15" y="119"/>
                  </a:lnTo>
                  <a:lnTo>
                    <a:pt x="17" y="130"/>
                  </a:lnTo>
                  <a:lnTo>
                    <a:pt x="17" y="130"/>
                  </a:lnTo>
                  <a:close/>
                  <a:moveTo>
                    <a:pt x="14" y="89"/>
                  </a:moveTo>
                  <a:lnTo>
                    <a:pt x="5" y="90"/>
                  </a:lnTo>
                  <a:lnTo>
                    <a:pt x="4" y="80"/>
                  </a:lnTo>
                  <a:lnTo>
                    <a:pt x="14" y="80"/>
                  </a:lnTo>
                  <a:lnTo>
                    <a:pt x="14" y="89"/>
                  </a:lnTo>
                  <a:lnTo>
                    <a:pt x="14" y="89"/>
                  </a:lnTo>
                  <a:close/>
                  <a:moveTo>
                    <a:pt x="13" y="50"/>
                  </a:moveTo>
                  <a:lnTo>
                    <a:pt x="2" y="50"/>
                  </a:lnTo>
                  <a:lnTo>
                    <a:pt x="2" y="41"/>
                  </a:lnTo>
                  <a:lnTo>
                    <a:pt x="11" y="39"/>
                  </a:lnTo>
                  <a:lnTo>
                    <a:pt x="13" y="5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" name="Freeform 277"/>
            <p:cNvSpPr>
              <a:spLocks noEditPoints="1"/>
            </p:cNvSpPr>
            <p:nvPr/>
          </p:nvSpPr>
          <p:spPr bwMode="auto">
            <a:xfrm>
              <a:off x="6136751" y="3674919"/>
              <a:ext cx="1449600" cy="63507"/>
            </a:xfrm>
            <a:custGeom>
              <a:avLst/>
              <a:gdLst>
                <a:gd name="T0" fmla="*/ 515 w 525"/>
                <a:gd name="T1" fmla="*/ 0 h 23"/>
                <a:gd name="T2" fmla="*/ 525 w 525"/>
                <a:gd name="T3" fmla="*/ 10 h 23"/>
                <a:gd name="T4" fmla="*/ 515 w 525"/>
                <a:gd name="T5" fmla="*/ 10 h 23"/>
                <a:gd name="T6" fmla="*/ 8 w 525"/>
                <a:gd name="T7" fmla="*/ 23 h 23"/>
                <a:gd name="T8" fmla="*/ 0 w 525"/>
                <a:gd name="T9" fmla="*/ 13 h 23"/>
                <a:gd name="T10" fmla="*/ 0 w 525"/>
                <a:gd name="T11" fmla="*/ 23 h 23"/>
                <a:gd name="T12" fmla="*/ 36 w 525"/>
                <a:gd name="T13" fmla="*/ 12 h 23"/>
                <a:gd name="T14" fmla="*/ 47 w 525"/>
                <a:gd name="T15" fmla="*/ 21 h 23"/>
                <a:gd name="T16" fmla="*/ 38 w 525"/>
                <a:gd name="T17" fmla="*/ 23 h 23"/>
                <a:gd name="T18" fmla="*/ 77 w 525"/>
                <a:gd name="T19" fmla="*/ 11 h 23"/>
                <a:gd name="T20" fmla="*/ 87 w 525"/>
                <a:gd name="T21" fmla="*/ 21 h 23"/>
                <a:gd name="T22" fmla="*/ 77 w 525"/>
                <a:gd name="T23" fmla="*/ 21 h 23"/>
                <a:gd name="T24" fmla="*/ 116 w 525"/>
                <a:gd name="T25" fmla="*/ 10 h 23"/>
                <a:gd name="T26" fmla="*/ 127 w 525"/>
                <a:gd name="T27" fmla="*/ 20 h 23"/>
                <a:gd name="T28" fmla="*/ 117 w 525"/>
                <a:gd name="T29" fmla="*/ 20 h 23"/>
                <a:gd name="T30" fmla="*/ 157 w 525"/>
                <a:gd name="T31" fmla="*/ 10 h 23"/>
                <a:gd name="T32" fmla="*/ 167 w 525"/>
                <a:gd name="T33" fmla="*/ 19 h 23"/>
                <a:gd name="T34" fmla="*/ 157 w 525"/>
                <a:gd name="T35" fmla="*/ 19 h 23"/>
                <a:gd name="T36" fmla="*/ 196 w 525"/>
                <a:gd name="T37" fmla="*/ 8 h 23"/>
                <a:gd name="T38" fmla="*/ 206 w 525"/>
                <a:gd name="T39" fmla="*/ 17 h 23"/>
                <a:gd name="T40" fmla="*/ 196 w 525"/>
                <a:gd name="T41" fmla="*/ 17 h 23"/>
                <a:gd name="T42" fmla="*/ 236 w 525"/>
                <a:gd name="T43" fmla="*/ 7 h 23"/>
                <a:gd name="T44" fmla="*/ 247 w 525"/>
                <a:gd name="T45" fmla="*/ 17 h 23"/>
                <a:gd name="T46" fmla="*/ 236 w 525"/>
                <a:gd name="T47" fmla="*/ 17 h 23"/>
                <a:gd name="T48" fmla="*/ 276 w 525"/>
                <a:gd name="T49" fmla="*/ 6 h 23"/>
                <a:gd name="T50" fmla="*/ 286 w 525"/>
                <a:gd name="T51" fmla="*/ 16 h 23"/>
                <a:gd name="T52" fmla="*/ 276 w 525"/>
                <a:gd name="T53" fmla="*/ 16 h 23"/>
                <a:gd name="T54" fmla="*/ 316 w 525"/>
                <a:gd name="T55" fmla="*/ 6 h 23"/>
                <a:gd name="T56" fmla="*/ 325 w 525"/>
                <a:gd name="T57" fmla="*/ 15 h 23"/>
                <a:gd name="T58" fmla="*/ 316 w 525"/>
                <a:gd name="T59" fmla="*/ 15 h 23"/>
                <a:gd name="T60" fmla="*/ 355 w 525"/>
                <a:gd name="T61" fmla="*/ 4 h 23"/>
                <a:gd name="T62" fmla="*/ 366 w 525"/>
                <a:gd name="T63" fmla="*/ 13 h 23"/>
                <a:gd name="T64" fmla="*/ 355 w 525"/>
                <a:gd name="T65" fmla="*/ 13 h 23"/>
                <a:gd name="T66" fmla="*/ 396 w 525"/>
                <a:gd name="T67" fmla="*/ 3 h 23"/>
                <a:gd name="T68" fmla="*/ 405 w 525"/>
                <a:gd name="T69" fmla="*/ 12 h 23"/>
                <a:gd name="T70" fmla="*/ 396 w 525"/>
                <a:gd name="T71" fmla="*/ 13 h 23"/>
                <a:gd name="T72" fmla="*/ 435 w 525"/>
                <a:gd name="T73" fmla="*/ 2 h 23"/>
                <a:gd name="T74" fmla="*/ 445 w 525"/>
                <a:gd name="T75" fmla="*/ 12 h 23"/>
                <a:gd name="T76" fmla="*/ 435 w 525"/>
                <a:gd name="T77" fmla="*/ 12 h 23"/>
                <a:gd name="T78" fmla="*/ 476 w 525"/>
                <a:gd name="T79" fmla="*/ 2 h 23"/>
                <a:gd name="T80" fmla="*/ 485 w 525"/>
                <a:gd name="T81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5" h="23">
                  <a:moveTo>
                    <a:pt x="515" y="10"/>
                  </a:moveTo>
                  <a:lnTo>
                    <a:pt x="515" y="0"/>
                  </a:lnTo>
                  <a:lnTo>
                    <a:pt x="525" y="0"/>
                  </a:lnTo>
                  <a:lnTo>
                    <a:pt x="525" y="10"/>
                  </a:lnTo>
                  <a:lnTo>
                    <a:pt x="515" y="10"/>
                  </a:lnTo>
                  <a:lnTo>
                    <a:pt x="515" y="10"/>
                  </a:lnTo>
                  <a:close/>
                  <a:moveTo>
                    <a:pt x="0" y="23"/>
                  </a:moveTo>
                  <a:lnTo>
                    <a:pt x="8" y="23"/>
                  </a:lnTo>
                  <a:lnTo>
                    <a:pt x="8" y="12"/>
                  </a:lnTo>
                  <a:lnTo>
                    <a:pt x="0" y="13"/>
                  </a:lnTo>
                  <a:lnTo>
                    <a:pt x="0" y="23"/>
                  </a:lnTo>
                  <a:lnTo>
                    <a:pt x="0" y="23"/>
                  </a:lnTo>
                  <a:close/>
                  <a:moveTo>
                    <a:pt x="38" y="23"/>
                  </a:moveTo>
                  <a:lnTo>
                    <a:pt x="36" y="12"/>
                  </a:lnTo>
                  <a:lnTo>
                    <a:pt x="47" y="12"/>
                  </a:lnTo>
                  <a:lnTo>
                    <a:pt x="47" y="21"/>
                  </a:lnTo>
                  <a:lnTo>
                    <a:pt x="38" y="23"/>
                  </a:lnTo>
                  <a:lnTo>
                    <a:pt x="38" y="23"/>
                  </a:lnTo>
                  <a:close/>
                  <a:moveTo>
                    <a:pt x="77" y="21"/>
                  </a:moveTo>
                  <a:lnTo>
                    <a:pt x="77" y="11"/>
                  </a:lnTo>
                  <a:lnTo>
                    <a:pt x="86" y="11"/>
                  </a:lnTo>
                  <a:lnTo>
                    <a:pt x="87" y="21"/>
                  </a:lnTo>
                  <a:lnTo>
                    <a:pt x="77" y="21"/>
                  </a:lnTo>
                  <a:lnTo>
                    <a:pt x="77" y="21"/>
                  </a:lnTo>
                  <a:close/>
                  <a:moveTo>
                    <a:pt x="117" y="20"/>
                  </a:moveTo>
                  <a:lnTo>
                    <a:pt x="116" y="10"/>
                  </a:lnTo>
                  <a:lnTo>
                    <a:pt x="127" y="10"/>
                  </a:lnTo>
                  <a:lnTo>
                    <a:pt x="127" y="20"/>
                  </a:lnTo>
                  <a:lnTo>
                    <a:pt x="117" y="20"/>
                  </a:lnTo>
                  <a:lnTo>
                    <a:pt x="117" y="20"/>
                  </a:lnTo>
                  <a:close/>
                  <a:moveTo>
                    <a:pt x="157" y="19"/>
                  </a:moveTo>
                  <a:lnTo>
                    <a:pt x="157" y="10"/>
                  </a:lnTo>
                  <a:lnTo>
                    <a:pt x="166" y="8"/>
                  </a:lnTo>
                  <a:lnTo>
                    <a:pt x="167" y="19"/>
                  </a:lnTo>
                  <a:lnTo>
                    <a:pt x="157" y="19"/>
                  </a:lnTo>
                  <a:lnTo>
                    <a:pt x="157" y="19"/>
                  </a:lnTo>
                  <a:close/>
                  <a:moveTo>
                    <a:pt x="196" y="17"/>
                  </a:moveTo>
                  <a:lnTo>
                    <a:pt x="196" y="8"/>
                  </a:lnTo>
                  <a:lnTo>
                    <a:pt x="206" y="8"/>
                  </a:lnTo>
                  <a:lnTo>
                    <a:pt x="206" y="17"/>
                  </a:lnTo>
                  <a:lnTo>
                    <a:pt x="196" y="17"/>
                  </a:lnTo>
                  <a:lnTo>
                    <a:pt x="196" y="17"/>
                  </a:lnTo>
                  <a:close/>
                  <a:moveTo>
                    <a:pt x="236" y="17"/>
                  </a:moveTo>
                  <a:lnTo>
                    <a:pt x="236" y="7"/>
                  </a:lnTo>
                  <a:lnTo>
                    <a:pt x="246" y="7"/>
                  </a:lnTo>
                  <a:lnTo>
                    <a:pt x="247" y="17"/>
                  </a:lnTo>
                  <a:lnTo>
                    <a:pt x="236" y="17"/>
                  </a:lnTo>
                  <a:lnTo>
                    <a:pt x="236" y="17"/>
                  </a:lnTo>
                  <a:close/>
                  <a:moveTo>
                    <a:pt x="276" y="16"/>
                  </a:moveTo>
                  <a:lnTo>
                    <a:pt x="276" y="6"/>
                  </a:lnTo>
                  <a:lnTo>
                    <a:pt x="286" y="6"/>
                  </a:lnTo>
                  <a:lnTo>
                    <a:pt x="286" y="16"/>
                  </a:lnTo>
                  <a:lnTo>
                    <a:pt x="276" y="16"/>
                  </a:lnTo>
                  <a:lnTo>
                    <a:pt x="276" y="16"/>
                  </a:lnTo>
                  <a:close/>
                  <a:moveTo>
                    <a:pt x="316" y="15"/>
                  </a:moveTo>
                  <a:lnTo>
                    <a:pt x="316" y="6"/>
                  </a:lnTo>
                  <a:lnTo>
                    <a:pt x="325" y="4"/>
                  </a:lnTo>
                  <a:lnTo>
                    <a:pt x="325" y="15"/>
                  </a:lnTo>
                  <a:lnTo>
                    <a:pt x="316" y="15"/>
                  </a:lnTo>
                  <a:lnTo>
                    <a:pt x="316" y="15"/>
                  </a:lnTo>
                  <a:close/>
                  <a:moveTo>
                    <a:pt x="355" y="13"/>
                  </a:moveTo>
                  <a:lnTo>
                    <a:pt x="355" y="4"/>
                  </a:lnTo>
                  <a:lnTo>
                    <a:pt x="366" y="4"/>
                  </a:lnTo>
                  <a:lnTo>
                    <a:pt x="366" y="13"/>
                  </a:lnTo>
                  <a:lnTo>
                    <a:pt x="355" y="13"/>
                  </a:lnTo>
                  <a:lnTo>
                    <a:pt x="355" y="13"/>
                  </a:lnTo>
                  <a:close/>
                  <a:moveTo>
                    <a:pt x="396" y="13"/>
                  </a:moveTo>
                  <a:lnTo>
                    <a:pt x="396" y="3"/>
                  </a:lnTo>
                  <a:lnTo>
                    <a:pt x="405" y="3"/>
                  </a:lnTo>
                  <a:lnTo>
                    <a:pt x="405" y="12"/>
                  </a:lnTo>
                  <a:lnTo>
                    <a:pt x="396" y="13"/>
                  </a:lnTo>
                  <a:lnTo>
                    <a:pt x="396" y="13"/>
                  </a:lnTo>
                  <a:close/>
                  <a:moveTo>
                    <a:pt x="435" y="12"/>
                  </a:moveTo>
                  <a:lnTo>
                    <a:pt x="435" y="2"/>
                  </a:lnTo>
                  <a:lnTo>
                    <a:pt x="445" y="2"/>
                  </a:lnTo>
                  <a:lnTo>
                    <a:pt x="445" y="12"/>
                  </a:lnTo>
                  <a:lnTo>
                    <a:pt x="435" y="12"/>
                  </a:lnTo>
                  <a:lnTo>
                    <a:pt x="435" y="12"/>
                  </a:lnTo>
                  <a:close/>
                  <a:moveTo>
                    <a:pt x="476" y="11"/>
                  </a:moveTo>
                  <a:lnTo>
                    <a:pt x="476" y="2"/>
                  </a:lnTo>
                  <a:lnTo>
                    <a:pt x="485" y="0"/>
                  </a:lnTo>
                  <a:lnTo>
                    <a:pt x="485" y="11"/>
                  </a:lnTo>
                  <a:lnTo>
                    <a:pt x="476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" name="Freeform 278"/>
            <p:cNvSpPr>
              <a:spLocks noEditPoints="1"/>
            </p:cNvSpPr>
            <p:nvPr/>
          </p:nvSpPr>
          <p:spPr bwMode="auto">
            <a:xfrm>
              <a:off x="5476839" y="4003494"/>
              <a:ext cx="469394" cy="916699"/>
            </a:xfrm>
            <a:custGeom>
              <a:avLst/>
              <a:gdLst>
                <a:gd name="T0" fmla="*/ 4 w 170"/>
                <a:gd name="T1" fmla="*/ 319 h 332"/>
                <a:gd name="T2" fmla="*/ 13 w 170"/>
                <a:gd name="T3" fmla="*/ 323 h 332"/>
                <a:gd name="T4" fmla="*/ 9 w 170"/>
                <a:gd name="T5" fmla="*/ 332 h 332"/>
                <a:gd name="T6" fmla="*/ 0 w 170"/>
                <a:gd name="T7" fmla="*/ 328 h 332"/>
                <a:gd name="T8" fmla="*/ 4 w 170"/>
                <a:gd name="T9" fmla="*/ 319 h 332"/>
                <a:gd name="T10" fmla="*/ 4 w 170"/>
                <a:gd name="T11" fmla="*/ 319 h 332"/>
                <a:gd name="T12" fmla="*/ 160 w 170"/>
                <a:gd name="T13" fmla="*/ 0 h 332"/>
                <a:gd name="T14" fmla="*/ 158 w 170"/>
                <a:gd name="T15" fmla="*/ 6 h 332"/>
                <a:gd name="T16" fmla="*/ 167 w 170"/>
                <a:gd name="T17" fmla="*/ 11 h 332"/>
                <a:gd name="T18" fmla="*/ 170 w 170"/>
                <a:gd name="T19" fmla="*/ 4 h 332"/>
                <a:gd name="T20" fmla="*/ 160 w 170"/>
                <a:gd name="T21" fmla="*/ 0 h 332"/>
                <a:gd name="T22" fmla="*/ 160 w 170"/>
                <a:gd name="T23" fmla="*/ 0 h 332"/>
                <a:gd name="T24" fmla="*/ 145 w 170"/>
                <a:gd name="T25" fmla="*/ 33 h 332"/>
                <a:gd name="T26" fmla="*/ 154 w 170"/>
                <a:gd name="T27" fmla="*/ 37 h 332"/>
                <a:gd name="T28" fmla="*/ 149 w 170"/>
                <a:gd name="T29" fmla="*/ 46 h 332"/>
                <a:gd name="T30" fmla="*/ 141 w 170"/>
                <a:gd name="T31" fmla="*/ 42 h 332"/>
                <a:gd name="T32" fmla="*/ 145 w 170"/>
                <a:gd name="T33" fmla="*/ 33 h 332"/>
                <a:gd name="T34" fmla="*/ 145 w 170"/>
                <a:gd name="T35" fmla="*/ 33 h 332"/>
                <a:gd name="T36" fmla="*/ 126 w 170"/>
                <a:gd name="T37" fmla="*/ 68 h 332"/>
                <a:gd name="T38" fmla="*/ 136 w 170"/>
                <a:gd name="T39" fmla="*/ 74 h 332"/>
                <a:gd name="T40" fmla="*/ 132 w 170"/>
                <a:gd name="T41" fmla="*/ 81 h 332"/>
                <a:gd name="T42" fmla="*/ 123 w 170"/>
                <a:gd name="T43" fmla="*/ 77 h 332"/>
                <a:gd name="T44" fmla="*/ 126 w 170"/>
                <a:gd name="T45" fmla="*/ 68 h 332"/>
                <a:gd name="T46" fmla="*/ 126 w 170"/>
                <a:gd name="T47" fmla="*/ 68 h 332"/>
                <a:gd name="T48" fmla="*/ 109 w 170"/>
                <a:gd name="T49" fmla="*/ 105 h 332"/>
                <a:gd name="T50" fmla="*/ 119 w 170"/>
                <a:gd name="T51" fmla="*/ 109 h 332"/>
                <a:gd name="T52" fmla="*/ 115 w 170"/>
                <a:gd name="T53" fmla="*/ 118 h 332"/>
                <a:gd name="T54" fmla="*/ 106 w 170"/>
                <a:gd name="T55" fmla="*/ 114 h 332"/>
                <a:gd name="T56" fmla="*/ 109 w 170"/>
                <a:gd name="T57" fmla="*/ 105 h 332"/>
                <a:gd name="T58" fmla="*/ 109 w 170"/>
                <a:gd name="T59" fmla="*/ 105 h 332"/>
                <a:gd name="T60" fmla="*/ 93 w 170"/>
                <a:gd name="T61" fmla="*/ 140 h 332"/>
                <a:gd name="T62" fmla="*/ 100 w 170"/>
                <a:gd name="T63" fmla="*/ 144 h 332"/>
                <a:gd name="T64" fmla="*/ 96 w 170"/>
                <a:gd name="T65" fmla="*/ 153 h 332"/>
                <a:gd name="T66" fmla="*/ 87 w 170"/>
                <a:gd name="T67" fmla="*/ 149 h 332"/>
                <a:gd name="T68" fmla="*/ 93 w 170"/>
                <a:gd name="T69" fmla="*/ 140 h 332"/>
                <a:gd name="T70" fmla="*/ 93 w 170"/>
                <a:gd name="T71" fmla="*/ 140 h 332"/>
                <a:gd name="T72" fmla="*/ 74 w 170"/>
                <a:gd name="T73" fmla="*/ 175 h 332"/>
                <a:gd name="T74" fmla="*/ 83 w 170"/>
                <a:gd name="T75" fmla="*/ 181 h 332"/>
                <a:gd name="T76" fmla="*/ 79 w 170"/>
                <a:gd name="T77" fmla="*/ 190 h 332"/>
                <a:gd name="T78" fmla="*/ 70 w 170"/>
                <a:gd name="T79" fmla="*/ 185 h 332"/>
                <a:gd name="T80" fmla="*/ 74 w 170"/>
                <a:gd name="T81" fmla="*/ 175 h 332"/>
                <a:gd name="T82" fmla="*/ 74 w 170"/>
                <a:gd name="T83" fmla="*/ 175 h 332"/>
                <a:gd name="T84" fmla="*/ 57 w 170"/>
                <a:gd name="T85" fmla="*/ 212 h 332"/>
                <a:gd name="T86" fmla="*/ 66 w 170"/>
                <a:gd name="T87" fmla="*/ 216 h 332"/>
                <a:gd name="T88" fmla="*/ 61 w 170"/>
                <a:gd name="T89" fmla="*/ 225 h 332"/>
                <a:gd name="T90" fmla="*/ 52 w 170"/>
                <a:gd name="T91" fmla="*/ 221 h 332"/>
                <a:gd name="T92" fmla="*/ 57 w 170"/>
                <a:gd name="T93" fmla="*/ 212 h 332"/>
                <a:gd name="T94" fmla="*/ 57 w 170"/>
                <a:gd name="T95" fmla="*/ 212 h 332"/>
                <a:gd name="T96" fmla="*/ 39 w 170"/>
                <a:gd name="T97" fmla="*/ 247 h 332"/>
                <a:gd name="T98" fmla="*/ 48 w 170"/>
                <a:gd name="T99" fmla="*/ 251 h 332"/>
                <a:gd name="T100" fmla="*/ 44 w 170"/>
                <a:gd name="T101" fmla="*/ 260 h 332"/>
                <a:gd name="T102" fmla="*/ 35 w 170"/>
                <a:gd name="T103" fmla="*/ 257 h 332"/>
                <a:gd name="T104" fmla="*/ 39 w 170"/>
                <a:gd name="T105" fmla="*/ 247 h 332"/>
                <a:gd name="T106" fmla="*/ 39 w 170"/>
                <a:gd name="T107" fmla="*/ 247 h 332"/>
                <a:gd name="T108" fmla="*/ 22 w 170"/>
                <a:gd name="T109" fmla="*/ 283 h 332"/>
                <a:gd name="T110" fmla="*/ 31 w 170"/>
                <a:gd name="T111" fmla="*/ 288 h 332"/>
                <a:gd name="T112" fmla="*/ 26 w 170"/>
                <a:gd name="T113" fmla="*/ 297 h 332"/>
                <a:gd name="T114" fmla="*/ 18 w 170"/>
                <a:gd name="T115" fmla="*/ 292 h 332"/>
                <a:gd name="T116" fmla="*/ 22 w 170"/>
                <a:gd name="T117" fmla="*/ 28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0" h="332">
                  <a:moveTo>
                    <a:pt x="4" y="319"/>
                  </a:moveTo>
                  <a:lnTo>
                    <a:pt x="13" y="323"/>
                  </a:lnTo>
                  <a:lnTo>
                    <a:pt x="9" y="332"/>
                  </a:lnTo>
                  <a:lnTo>
                    <a:pt x="0" y="328"/>
                  </a:lnTo>
                  <a:lnTo>
                    <a:pt x="4" y="319"/>
                  </a:lnTo>
                  <a:lnTo>
                    <a:pt x="4" y="319"/>
                  </a:lnTo>
                  <a:close/>
                  <a:moveTo>
                    <a:pt x="160" y="0"/>
                  </a:moveTo>
                  <a:lnTo>
                    <a:pt x="158" y="6"/>
                  </a:lnTo>
                  <a:lnTo>
                    <a:pt x="167" y="11"/>
                  </a:lnTo>
                  <a:lnTo>
                    <a:pt x="170" y="4"/>
                  </a:lnTo>
                  <a:lnTo>
                    <a:pt x="160" y="0"/>
                  </a:lnTo>
                  <a:lnTo>
                    <a:pt x="160" y="0"/>
                  </a:lnTo>
                  <a:close/>
                  <a:moveTo>
                    <a:pt x="145" y="33"/>
                  </a:moveTo>
                  <a:lnTo>
                    <a:pt x="154" y="37"/>
                  </a:lnTo>
                  <a:lnTo>
                    <a:pt x="149" y="46"/>
                  </a:lnTo>
                  <a:lnTo>
                    <a:pt x="141" y="42"/>
                  </a:lnTo>
                  <a:lnTo>
                    <a:pt x="145" y="33"/>
                  </a:lnTo>
                  <a:lnTo>
                    <a:pt x="145" y="33"/>
                  </a:lnTo>
                  <a:close/>
                  <a:moveTo>
                    <a:pt x="126" y="68"/>
                  </a:moveTo>
                  <a:lnTo>
                    <a:pt x="136" y="74"/>
                  </a:lnTo>
                  <a:lnTo>
                    <a:pt x="132" y="81"/>
                  </a:lnTo>
                  <a:lnTo>
                    <a:pt x="123" y="77"/>
                  </a:lnTo>
                  <a:lnTo>
                    <a:pt x="126" y="68"/>
                  </a:lnTo>
                  <a:lnTo>
                    <a:pt x="126" y="68"/>
                  </a:lnTo>
                  <a:close/>
                  <a:moveTo>
                    <a:pt x="109" y="105"/>
                  </a:moveTo>
                  <a:lnTo>
                    <a:pt x="119" y="109"/>
                  </a:lnTo>
                  <a:lnTo>
                    <a:pt x="115" y="118"/>
                  </a:lnTo>
                  <a:lnTo>
                    <a:pt x="106" y="114"/>
                  </a:lnTo>
                  <a:lnTo>
                    <a:pt x="109" y="105"/>
                  </a:lnTo>
                  <a:lnTo>
                    <a:pt x="109" y="105"/>
                  </a:lnTo>
                  <a:close/>
                  <a:moveTo>
                    <a:pt x="93" y="140"/>
                  </a:moveTo>
                  <a:lnTo>
                    <a:pt x="100" y="144"/>
                  </a:lnTo>
                  <a:lnTo>
                    <a:pt x="96" y="153"/>
                  </a:lnTo>
                  <a:lnTo>
                    <a:pt x="87" y="149"/>
                  </a:lnTo>
                  <a:lnTo>
                    <a:pt x="93" y="140"/>
                  </a:lnTo>
                  <a:lnTo>
                    <a:pt x="93" y="140"/>
                  </a:lnTo>
                  <a:close/>
                  <a:moveTo>
                    <a:pt x="74" y="175"/>
                  </a:moveTo>
                  <a:lnTo>
                    <a:pt x="83" y="181"/>
                  </a:lnTo>
                  <a:lnTo>
                    <a:pt x="79" y="190"/>
                  </a:lnTo>
                  <a:lnTo>
                    <a:pt x="70" y="185"/>
                  </a:lnTo>
                  <a:lnTo>
                    <a:pt x="74" y="175"/>
                  </a:lnTo>
                  <a:lnTo>
                    <a:pt x="74" y="175"/>
                  </a:lnTo>
                  <a:close/>
                  <a:moveTo>
                    <a:pt x="57" y="212"/>
                  </a:moveTo>
                  <a:lnTo>
                    <a:pt x="66" y="216"/>
                  </a:lnTo>
                  <a:lnTo>
                    <a:pt x="61" y="225"/>
                  </a:lnTo>
                  <a:lnTo>
                    <a:pt x="52" y="221"/>
                  </a:lnTo>
                  <a:lnTo>
                    <a:pt x="57" y="212"/>
                  </a:lnTo>
                  <a:lnTo>
                    <a:pt x="57" y="212"/>
                  </a:lnTo>
                  <a:close/>
                  <a:moveTo>
                    <a:pt x="39" y="247"/>
                  </a:moveTo>
                  <a:lnTo>
                    <a:pt x="48" y="251"/>
                  </a:lnTo>
                  <a:lnTo>
                    <a:pt x="44" y="260"/>
                  </a:lnTo>
                  <a:lnTo>
                    <a:pt x="35" y="257"/>
                  </a:lnTo>
                  <a:lnTo>
                    <a:pt x="39" y="247"/>
                  </a:lnTo>
                  <a:lnTo>
                    <a:pt x="39" y="247"/>
                  </a:lnTo>
                  <a:close/>
                  <a:moveTo>
                    <a:pt x="22" y="283"/>
                  </a:moveTo>
                  <a:lnTo>
                    <a:pt x="31" y="288"/>
                  </a:lnTo>
                  <a:lnTo>
                    <a:pt x="26" y="297"/>
                  </a:lnTo>
                  <a:lnTo>
                    <a:pt x="18" y="292"/>
                  </a:lnTo>
                  <a:lnTo>
                    <a:pt x="22" y="28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" name="Freeform 279"/>
            <p:cNvSpPr>
              <a:spLocks noEditPoints="1"/>
            </p:cNvSpPr>
            <p:nvPr/>
          </p:nvSpPr>
          <p:spPr bwMode="auto">
            <a:xfrm>
              <a:off x="3894705" y="4362442"/>
              <a:ext cx="1598701" cy="566035"/>
            </a:xfrm>
            <a:custGeom>
              <a:avLst/>
              <a:gdLst>
                <a:gd name="T0" fmla="*/ 570 w 579"/>
                <a:gd name="T1" fmla="*/ 192 h 205"/>
                <a:gd name="T2" fmla="*/ 575 w 579"/>
                <a:gd name="T3" fmla="*/ 205 h 205"/>
                <a:gd name="T4" fmla="*/ 566 w 579"/>
                <a:gd name="T5" fmla="*/ 202 h 205"/>
                <a:gd name="T6" fmla="*/ 4 w 579"/>
                <a:gd name="T7" fmla="*/ 0 h 205"/>
                <a:gd name="T8" fmla="*/ 10 w 579"/>
                <a:gd name="T9" fmla="*/ 13 h 205"/>
                <a:gd name="T10" fmla="*/ 0 w 579"/>
                <a:gd name="T11" fmla="*/ 10 h 205"/>
                <a:gd name="T12" fmla="*/ 42 w 579"/>
                <a:gd name="T13" fmla="*/ 13 h 205"/>
                <a:gd name="T14" fmla="*/ 47 w 579"/>
                <a:gd name="T15" fmla="*/ 26 h 205"/>
                <a:gd name="T16" fmla="*/ 38 w 579"/>
                <a:gd name="T17" fmla="*/ 22 h 205"/>
                <a:gd name="T18" fmla="*/ 79 w 579"/>
                <a:gd name="T19" fmla="*/ 26 h 205"/>
                <a:gd name="T20" fmla="*/ 85 w 579"/>
                <a:gd name="T21" fmla="*/ 39 h 205"/>
                <a:gd name="T22" fmla="*/ 76 w 579"/>
                <a:gd name="T23" fmla="*/ 35 h 205"/>
                <a:gd name="T24" fmla="*/ 117 w 579"/>
                <a:gd name="T25" fmla="*/ 39 h 205"/>
                <a:gd name="T26" fmla="*/ 123 w 579"/>
                <a:gd name="T27" fmla="*/ 51 h 205"/>
                <a:gd name="T28" fmla="*/ 114 w 579"/>
                <a:gd name="T29" fmla="*/ 48 h 205"/>
                <a:gd name="T30" fmla="*/ 155 w 579"/>
                <a:gd name="T31" fmla="*/ 52 h 205"/>
                <a:gd name="T32" fmla="*/ 161 w 579"/>
                <a:gd name="T33" fmla="*/ 64 h 205"/>
                <a:gd name="T34" fmla="*/ 152 w 579"/>
                <a:gd name="T35" fmla="*/ 61 h 205"/>
                <a:gd name="T36" fmla="*/ 192 w 579"/>
                <a:gd name="T37" fmla="*/ 64 h 205"/>
                <a:gd name="T38" fmla="*/ 199 w 579"/>
                <a:gd name="T39" fmla="*/ 77 h 205"/>
                <a:gd name="T40" fmla="*/ 190 w 579"/>
                <a:gd name="T41" fmla="*/ 74 h 205"/>
                <a:gd name="T42" fmla="*/ 230 w 579"/>
                <a:gd name="T43" fmla="*/ 77 h 205"/>
                <a:gd name="T44" fmla="*/ 237 w 579"/>
                <a:gd name="T45" fmla="*/ 90 h 205"/>
                <a:gd name="T46" fmla="*/ 226 w 579"/>
                <a:gd name="T47" fmla="*/ 86 h 205"/>
                <a:gd name="T48" fmla="*/ 268 w 579"/>
                <a:gd name="T49" fmla="*/ 90 h 205"/>
                <a:gd name="T50" fmla="*/ 273 w 579"/>
                <a:gd name="T51" fmla="*/ 103 h 205"/>
                <a:gd name="T52" fmla="*/ 264 w 579"/>
                <a:gd name="T53" fmla="*/ 99 h 205"/>
                <a:gd name="T54" fmla="*/ 306 w 579"/>
                <a:gd name="T55" fmla="*/ 103 h 205"/>
                <a:gd name="T56" fmla="*/ 311 w 579"/>
                <a:gd name="T57" fmla="*/ 115 h 205"/>
                <a:gd name="T58" fmla="*/ 302 w 579"/>
                <a:gd name="T59" fmla="*/ 112 h 205"/>
                <a:gd name="T60" fmla="*/ 343 w 579"/>
                <a:gd name="T61" fmla="*/ 116 h 205"/>
                <a:gd name="T62" fmla="*/ 349 w 579"/>
                <a:gd name="T63" fmla="*/ 128 h 205"/>
                <a:gd name="T64" fmla="*/ 340 w 579"/>
                <a:gd name="T65" fmla="*/ 125 h 205"/>
                <a:gd name="T66" fmla="*/ 381 w 579"/>
                <a:gd name="T67" fmla="*/ 128 h 205"/>
                <a:gd name="T68" fmla="*/ 387 w 579"/>
                <a:gd name="T69" fmla="*/ 141 h 205"/>
                <a:gd name="T70" fmla="*/ 378 w 579"/>
                <a:gd name="T71" fmla="*/ 138 h 205"/>
                <a:gd name="T72" fmla="*/ 419 w 579"/>
                <a:gd name="T73" fmla="*/ 141 h 205"/>
                <a:gd name="T74" fmla="*/ 425 w 579"/>
                <a:gd name="T75" fmla="*/ 154 h 205"/>
                <a:gd name="T76" fmla="*/ 416 w 579"/>
                <a:gd name="T77" fmla="*/ 150 h 205"/>
                <a:gd name="T78" fmla="*/ 456 w 579"/>
                <a:gd name="T79" fmla="*/ 154 h 205"/>
                <a:gd name="T80" fmla="*/ 463 w 579"/>
                <a:gd name="T81" fmla="*/ 167 h 205"/>
                <a:gd name="T82" fmla="*/ 454 w 579"/>
                <a:gd name="T83" fmla="*/ 163 h 205"/>
                <a:gd name="T84" fmla="*/ 494 w 579"/>
                <a:gd name="T85" fmla="*/ 167 h 205"/>
                <a:gd name="T86" fmla="*/ 501 w 579"/>
                <a:gd name="T87" fmla="*/ 179 h 205"/>
                <a:gd name="T88" fmla="*/ 490 w 579"/>
                <a:gd name="T89" fmla="*/ 176 h 205"/>
                <a:gd name="T90" fmla="*/ 532 w 579"/>
                <a:gd name="T91" fmla="*/ 180 h 205"/>
                <a:gd name="T92" fmla="*/ 537 w 579"/>
                <a:gd name="T93" fmla="*/ 19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205">
                  <a:moveTo>
                    <a:pt x="566" y="202"/>
                  </a:moveTo>
                  <a:lnTo>
                    <a:pt x="570" y="192"/>
                  </a:lnTo>
                  <a:lnTo>
                    <a:pt x="579" y="196"/>
                  </a:lnTo>
                  <a:lnTo>
                    <a:pt x="575" y="205"/>
                  </a:lnTo>
                  <a:lnTo>
                    <a:pt x="566" y="202"/>
                  </a:lnTo>
                  <a:lnTo>
                    <a:pt x="566" y="202"/>
                  </a:lnTo>
                  <a:close/>
                  <a:moveTo>
                    <a:pt x="0" y="10"/>
                  </a:moveTo>
                  <a:lnTo>
                    <a:pt x="4" y="0"/>
                  </a:lnTo>
                  <a:lnTo>
                    <a:pt x="13" y="4"/>
                  </a:lnTo>
                  <a:lnTo>
                    <a:pt x="10" y="13"/>
                  </a:lnTo>
                  <a:lnTo>
                    <a:pt x="0" y="10"/>
                  </a:lnTo>
                  <a:lnTo>
                    <a:pt x="0" y="10"/>
                  </a:lnTo>
                  <a:close/>
                  <a:moveTo>
                    <a:pt x="38" y="22"/>
                  </a:moveTo>
                  <a:lnTo>
                    <a:pt x="42" y="13"/>
                  </a:lnTo>
                  <a:lnTo>
                    <a:pt x="51" y="17"/>
                  </a:lnTo>
                  <a:lnTo>
                    <a:pt x="47" y="26"/>
                  </a:lnTo>
                  <a:lnTo>
                    <a:pt x="38" y="22"/>
                  </a:lnTo>
                  <a:lnTo>
                    <a:pt x="38" y="22"/>
                  </a:lnTo>
                  <a:close/>
                  <a:moveTo>
                    <a:pt x="76" y="35"/>
                  </a:moveTo>
                  <a:lnTo>
                    <a:pt x="79" y="26"/>
                  </a:lnTo>
                  <a:lnTo>
                    <a:pt x="89" y="28"/>
                  </a:lnTo>
                  <a:lnTo>
                    <a:pt x="85" y="39"/>
                  </a:lnTo>
                  <a:lnTo>
                    <a:pt x="76" y="35"/>
                  </a:lnTo>
                  <a:lnTo>
                    <a:pt x="76" y="35"/>
                  </a:lnTo>
                  <a:close/>
                  <a:moveTo>
                    <a:pt x="114" y="48"/>
                  </a:moveTo>
                  <a:lnTo>
                    <a:pt x="117" y="39"/>
                  </a:lnTo>
                  <a:lnTo>
                    <a:pt x="126" y="42"/>
                  </a:lnTo>
                  <a:lnTo>
                    <a:pt x="123" y="51"/>
                  </a:lnTo>
                  <a:lnTo>
                    <a:pt x="114" y="48"/>
                  </a:lnTo>
                  <a:lnTo>
                    <a:pt x="114" y="48"/>
                  </a:lnTo>
                  <a:close/>
                  <a:moveTo>
                    <a:pt x="152" y="61"/>
                  </a:moveTo>
                  <a:lnTo>
                    <a:pt x="155" y="52"/>
                  </a:lnTo>
                  <a:lnTo>
                    <a:pt x="164" y="55"/>
                  </a:lnTo>
                  <a:lnTo>
                    <a:pt x="161" y="64"/>
                  </a:lnTo>
                  <a:lnTo>
                    <a:pt x="152" y="61"/>
                  </a:lnTo>
                  <a:lnTo>
                    <a:pt x="152" y="61"/>
                  </a:lnTo>
                  <a:close/>
                  <a:moveTo>
                    <a:pt x="190" y="74"/>
                  </a:moveTo>
                  <a:lnTo>
                    <a:pt x="192" y="64"/>
                  </a:lnTo>
                  <a:lnTo>
                    <a:pt x="202" y="68"/>
                  </a:lnTo>
                  <a:lnTo>
                    <a:pt x="199" y="77"/>
                  </a:lnTo>
                  <a:lnTo>
                    <a:pt x="190" y="74"/>
                  </a:lnTo>
                  <a:lnTo>
                    <a:pt x="190" y="74"/>
                  </a:lnTo>
                  <a:close/>
                  <a:moveTo>
                    <a:pt x="226" y="86"/>
                  </a:moveTo>
                  <a:lnTo>
                    <a:pt x="230" y="77"/>
                  </a:lnTo>
                  <a:lnTo>
                    <a:pt x="239" y="81"/>
                  </a:lnTo>
                  <a:lnTo>
                    <a:pt x="237" y="90"/>
                  </a:lnTo>
                  <a:lnTo>
                    <a:pt x="226" y="86"/>
                  </a:lnTo>
                  <a:lnTo>
                    <a:pt x="226" y="86"/>
                  </a:lnTo>
                  <a:close/>
                  <a:moveTo>
                    <a:pt x="264" y="99"/>
                  </a:moveTo>
                  <a:lnTo>
                    <a:pt x="268" y="90"/>
                  </a:lnTo>
                  <a:lnTo>
                    <a:pt x="277" y="93"/>
                  </a:lnTo>
                  <a:lnTo>
                    <a:pt x="273" y="103"/>
                  </a:lnTo>
                  <a:lnTo>
                    <a:pt x="264" y="99"/>
                  </a:lnTo>
                  <a:lnTo>
                    <a:pt x="264" y="99"/>
                  </a:lnTo>
                  <a:close/>
                  <a:moveTo>
                    <a:pt x="302" y="112"/>
                  </a:moveTo>
                  <a:lnTo>
                    <a:pt x="306" y="103"/>
                  </a:lnTo>
                  <a:lnTo>
                    <a:pt x="315" y="106"/>
                  </a:lnTo>
                  <a:lnTo>
                    <a:pt x="311" y="115"/>
                  </a:lnTo>
                  <a:lnTo>
                    <a:pt x="302" y="112"/>
                  </a:lnTo>
                  <a:lnTo>
                    <a:pt x="302" y="112"/>
                  </a:lnTo>
                  <a:close/>
                  <a:moveTo>
                    <a:pt x="340" y="125"/>
                  </a:moveTo>
                  <a:lnTo>
                    <a:pt x="343" y="116"/>
                  </a:lnTo>
                  <a:lnTo>
                    <a:pt x="353" y="119"/>
                  </a:lnTo>
                  <a:lnTo>
                    <a:pt x="349" y="128"/>
                  </a:lnTo>
                  <a:lnTo>
                    <a:pt x="340" y="125"/>
                  </a:lnTo>
                  <a:lnTo>
                    <a:pt x="340" y="125"/>
                  </a:lnTo>
                  <a:close/>
                  <a:moveTo>
                    <a:pt x="378" y="138"/>
                  </a:moveTo>
                  <a:lnTo>
                    <a:pt x="381" y="128"/>
                  </a:lnTo>
                  <a:lnTo>
                    <a:pt x="390" y="132"/>
                  </a:lnTo>
                  <a:lnTo>
                    <a:pt x="387" y="141"/>
                  </a:lnTo>
                  <a:lnTo>
                    <a:pt x="378" y="138"/>
                  </a:lnTo>
                  <a:lnTo>
                    <a:pt x="378" y="138"/>
                  </a:lnTo>
                  <a:close/>
                  <a:moveTo>
                    <a:pt x="416" y="150"/>
                  </a:moveTo>
                  <a:lnTo>
                    <a:pt x="419" y="141"/>
                  </a:lnTo>
                  <a:lnTo>
                    <a:pt x="428" y="145"/>
                  </a:lnTo>
                  <a:lnTo>
                    <a:pt x="425" y="154"/>
                  </a:lnTo>
                  <a:lnTo>
                    <a:pt x="416" y="150"/>
                  </a:lnTo>
                  <a:lnTo>
                    <a:pt x="416" y="150"/>
                  </a:lnTo>
                  <a:close/>
                  <a:moveTo>
                    <a:pt x="454" y="163"/>
                  </a:moveTo>
                  <a:lnTo>
                    <a:pt x="456" y="154"/>
                  </a:lnTo>
                  <a:lnTo>
                    <a:pt x="466" y="157"/>
                  </a:lnTo>
                  <a:lnTo>
                    <a:pt x="463" y="167"/>
                  </a:lnTo>
                  <a:lnTo>
                    <a:pt x="454" y="163"/>
                  </a:lnTo>
                  <a:lnTo>
                    <a:pt x="454" y="163"/>
                  </a:lnTo>
                  <a:close/>
                  <a:moveTo>
                    <a:pt x="490" y="176"/>
                  </a:moveTo>
                  <a:lnTo>
                    <a:pt x="494" y="167"/>
                  </a:lnTo>
                  <a:lnTo>
                    <a:pt x="503" y="170"/>
                  </a:lnTo>
                  <a:lnTo>
                    <a:pt x="501" y="179"/>
                  </a:lnTo>
                  <a:lnTo>
                    <a:pt x="490" y="176"/>
                  </a:lnTo>
                  <a:lnTo>
                    <a:pt x="490" y="176"/>
                  </a:lnTo>
                  <a:close/>
                  <a:moveTo>
                    <a:pt x="528" y="189"/>
                  </a:moveTo>
                  <a:lnTo>
                    <a:pt x="532" y="180"/>
                  </a:lnTo>
                  <a:lnTo>
                    <a:pt x="541" y="183"/>
                  </a:lnTo>
                  <a:lnTo>
                    <a:pt x="537" y="192"/>
                  </a:lnTo>
                  <a:lnTo>
                    <a:pt x="528" y="18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" name="Freeform 280"/>
            <p:cNvSpPr>
              <a:spLocks noEditPoints="1"/>
            </p:cNvSpPr>
            <p:nvPr/>
          </p:nvSpPr>
          <p:spPr bwMode="auto">
            <a:xfrm>
              <a:off x="4593274" y="5356452"/>
              <a:ext cx="77312" cy="466634"/>
            </a:xfrm>
            <a:custGeom>
              <a:avLst/>
              <a:gdLst>
                <a:gd name="T0" fmla="*/ 27 w 28"/>
                <a:gd name="T1" fmla="*/ 11 h 169"/>
                <a:gd name="T2" fmla="*/ 18 w 28"/>
                <a:gd name="T3" fmla="*/ 10 h 169"/>
                <a:gd name="T4" fmla="*/ 19 w 28"/>
                <a:gd name="T5" fmla="*/ 0 h 169"/>
                <a:gd name="T6" fmla="*/ 28 w 28"/>
                <a:gd name="T7" fmla="*/ 2 h 169"/>
                <a:gd name="T8" fmla="*/ 27 w 28"/>
                <a:gd name="T9" fmla="*/ 11 h 169"/>
                <a:gd name="T10" fmla="*/ 27 w 28"/>
                <a:gd name="T11" fmla="*/ 11 h 169"/>
                <a:gd name="T12" fmla="*/ 9 w 28"/>
                <a:gd name="T13" fmla="*/ 169 h 169"/>
                <a:gd name="T14" fmla="*/ 0 w 28"/>
                <a:gd name="T15" fmla="*/ 168 h 169"/>
                <a:gd name="T16" fmla="*/ 0 w 28"/>
                <a:gd name="T17" fmla="*/ 159 h 169"/>
                <a:gd name="T18" fmla="*/ 10 w 28"/>
                <a:gd name="T19" fmla="*/ 160 h 169"/>
                <a:gd name="T20" fmla="*/ 9 w 28"/>
                <a:gd name="T21" fmla="*/ 169 h 169"/>
                <a:gd name="T22" fmla="*/ 9 w 28"/>
                <a:gd name="T23" fmla="*/ 169 h 169"/>
                <a:gd name="T24" fmla="*/ 14 w 28"/>
                <a:gd name="T25" fmla="*/ 130 h 169"/>
                <a:gd name="T26" fmla="*/ 3 w 28"/>
                <a:gd name="T27" fmla="*/ 129 h 169"/>
                <a:gd name="T28" fmla="*/ 5 w 28"/>
                <a:gd name="T29" fmla="*/ 118 h 169"/>
                <a:gd name="T30" fmla="*/ 15 w 28"/>
                <a:gd name="T31" fmla="*/ 119 h 169"/>
                <a:gd name="T32" fmla="*/ 14 w 28"/>
                <a:gd name="T33" fmla="*/ 130 h 169"/>
                <a:gd name="T34" fmla="*/ 14 w 28"/>
                <a:gd name="T35" fmla="*/ 130 h 169"/>
                <a:gd name="T36" fmla="*/ 18 w 28"/>
                <a:gd name="T37" fmla="*/ 91 h 169"/>
                <a:gd name="T38" fmla="*/ 9 w 28"/>
                <a:gd name="T39" fmla="*/ 89 h 169"/>
                <a:gd name="T40" fmla="*/ 10 w 28"/>
                <a:gd name="T41" fmla="*/ 79 h 169"/>
                <a:gd name="T42" fmla="*/ 19 w 28"/>
                <a:gd name="T43" fmla="*/ 80 h 169"/>
                <a:gd name="T44" fmla="*/ 18 w 28"/>
                <a:gd name="T45" fmla="*/ 91 h 169"/>
                <a:gd name="T46" fmla="*/ 18 w 28"/>
                <a:gd name="T47" fmla="*/ 91 h 169"/>
                <a:gd name="T48" fmla="*/ 23 w 28"/>
                <a:gd name="T49" fmla="*/ 50 h 169"/>
                <a:gd name="T50" fmla="*/ 13 w 28"/>
                <a:gd name="T51" fmla="*/ 49 h 169"/>
                <a:gd name="T52" fmla="*/ 14 w 28"/>
                <a:gd name="T53" fmla="*/ 40 h 169"/>
                <a:gd name="T54" fmla="*/ 24 w 28"/>
                <a:gd name="T55" fmla="*/ 41 h 169"/>
                <a:gd name="T56" fmla="*/ 23 w 28"/>
                <a:gd name="T57" fmla="*/ 5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169">
                  <a:moveTo>
                    <a:pt x="27" y="11"/>
                  </a:moveTo>
                  <a:lnTo>
                    <a:pt x="18" y="10"/>
                  </a:lnTo>
                  <a:lnTo>
                    <a:pt x="19" y="0"/>
                  </a:lnTo>
                  <a:lnTo>
                    <a:pt x="28" y="2"/>
                  </a:lnTo>
                  <a:lnTo>
                    <a:pt x="27" y="11"/>
                  </a:lnTo>
                  <a:lnTo>
                    <a:pt x="27" y="11"/>
                  </a:lnTo>
                  <a:close/>
                  <a:moveTo>
                    <a:pt x="9" y="169"/>
                  </a:moveTo>
                  <a:lnTo>
                    <a:pt x="0" y="168"/>
                  </a:lnTo>
                  <a:lnTo>
                    <a:pt x="0" y="159"/>
                  </a:lnTo>
                  <a:lnTo>
                    <a:pt x="10" y="160"/>
                  </a:lnTo>
                  <a:lnTo>
                    <a:pt x="9" y="169"/>
                  </a:lnTo>
                  <a:lnTo>
                    <a:pt x="9" y="169"/>
                  </a:lnTo>
                  <a:close/>
                  <a:moveTo>
                    <a:pt x="14" y="130"/>
                  </a:moveTo>
                  <a:lnTo>
                    <a:pt x="3" y="129"/>
                  </a:lnTo>
                  <a:lnTo>
                    <a:pt x="5" y="118"/>
                  </a:lnTo>
                  <a:lnTo>
                    <a:pt x="15" y="119"/>
                  </a:lnTo>
                  <a:lnTo>
                    <a:pt x="14" y="130"/>
                  </a:lnTo>
                  <a:lnTo>
                    <a:pt x="14" y="130"/>
                  </a:lnTo>
                  <a:close/>
                  <a:moveTo>
                    <a:pt x="18" y="91"/>
                  </a:moveTo>
                  <a:lnTo>
                    <a:pt x="9" y="89"/>
                  </a:lnTo>
                  <a:lnTo>
                    <a:pt x="10" y="79"/>
                  </a:lnTo>
                  <a:lnTo>
                    <a:pt x="19" y="80"/>
                  </a:lnTo>
                  <a:lnTo>
                    <a:pt x="18" y="91"/>
                  </a:lnTo>
                  <a:lnTo>
                    <a:pt x="18" y="91"/>
                  </a:lnTo>
                  <a:close/>
                  <a:moveTo>
                    <a:pt x="23" y="50"/>
                  </a:moveTo>
                  <a:lnTo>
                    <a:pt x="13" y="49"/>
                  </a:lnTo>
                  <a:lnTo>
                    <a:pt x="14" y="40"/>
                  </a:lnTo>
                  <a:lnTo>
                    <a:pt x="24" y="41"/>
                  </a:lnTo>
                  <a:lnTo>
                    <a:pt x="23" y="5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" name="Freeform 281"/>
            <p:cNvSpPr>
              <a:spLocks noEditPoints="1"/>
            </p:cNvSpPr>
            <p:nvPr/>
          </p:nvSpPr>
          <p:spPr bwMode="auto">
            <a:xfrm>
              <a:off x="3334194" y="5102427"/>
              <a:ext cx="1325347" cy="270592"/>
            </a:xfrm>
            <a:custGeom>
              <a:avLst/>
              <a:gdLst>
                <a:gd name="T0" fmla="*/ 471 w 480"/>
                <a:gd name="T1" fmla="*/ 86 h 98"/>
                <a:gd name="T2" fmla="*/ 479 w 480"/>
                <a:gd name="T3" fmla="*/ 98 h 98"/>
                <a:gd name="T4" fmla="*/ 469 w 480"/>
                <a:gd name="T5" fmla="*/ 95 h 98"/>
                <a:gd name="T6" fmla="*/ 1 w 480"/>
                <a:gd name="T7" fmla="*/ 0 h 98"/>
                <a:gd name="T8" fmla="*/ 9 w 480"/>
                <a:gd name="T9" fmla="*/ 11 h 98"/>
                <a:gd name="T10" fmla="*/ 0 w 480"/>
                <a:gd name="T11" fmla="*/ 10 h 98"/>
                <a:gd name="T12" fmla="*/ 40 w 480"/>
                <a:gd name="T13" fmla="*/ 8 h 98"/>
                <a:gd name="T14" fmla="*/ 48 w 480"/>
                <a:gd name="T15" fmla="*/ 19 h 98"/>
                <a:gd name="T16" fmla="*/ 39 w 480"/>
                <a:gd name="T17" fmla="*/ 17 h 98"/>
                <a:gd name="T18" fmla="*/ 79 w 480"/>
                <a:gd name="T19" fmla="*/ 14 h 98"/>
                <a:gd name="T20" fmla="*/ 87 w 480"/>
                <a:gd name="T21" fmla="*/ 26 h 98"/>
                <a:gd name="T22" fmla="*/ 78 w 480"/>
                <a:gd name="T23" fmla="*/ 25 h 98"/>
                <a:gd name="T24" fmla="*/ 118 w 480"/>
                <a:gd name="T25" fmla="*/ 22 h 98"/>
                <a:gd name="T26" fmla="*/ 126 w 480"/>
                <a:gd name="T27" fmla="*/ 34 h 98"/>
                <a:gd name="T28" fmla="*/ 117 w 480"/>
                <a:gd name="T29" fmla="*/ 31 h 98"/>
                <a:gd name="T30" fmla="*/ 158 w 480"/>
                <a:gd name="T31" fmla="*/ 28 h 98"/>
                <a:gd name="T32" fmla="*/ 165 w 480"/>
                <a:gd name="T33" fmla="*/ 40 h 98"/>
                <a:gd name="T34" fmla="*/ 156 w 480"/>
                <a:gd name="T35" fmla="*/ 39 h 98"/>
                <a:gd name="T36" fmla="*/ 197 w 480"/>
                <a:gd name="T37" fmla="*/ 36 h 98"/>
                <a:gd name="T38" fmla="*/ 205 w 480"/>
                <a:gd name="T39" fmla="*/ 48 h 98"/>
                <a:gd name="T40" fmla="*/ 194 w 480"/>
                <a:gd name="T41" fmla="*/ 45 h 98"/>
                <a:gd name="T42" fmla="*/ 236 w 480"/>
                <a:gd name="T43" fmla="*/ 43 h 98"/>
                <a:gd name="T44" fmla="*/ 244 w 480"/>
                <a:gd name="T45" fmla="*/ 55 h 98"/>
                <a:gd name="T46" fmla="*/ 233 w 480"/>
                <a:gd name="T47" fmla="*/ 53 h 98"/>
                <a:gd name="T48" fmla="*/ 275 w 480"/>
                <a:gd name="T49" fmla="*/ 51 h 98"/>
                <a:gd name="T50" fmla="*/ 283 w 480"/>
                <a:gd name="T51" fmla="*/ 62 h 98"/>
                <a:gd name="T52" fmla="*/ 273 w 480"/>
                <a:gd name="T53" fmla="*/ 60 h 98"/>
                <a:gd name="T54" fmla="*/ 314 w 480"/>
                <a:gd name="T55" fmla="*/ 57 h 98"/>
                <a:gd name="T56" fmla="*/ 322 w 480"/>
                <a:gd name="T57" fmla="*/ 69 h 98"/>
                <a:gd name="T58" fmla="*/ 312 w 480"/>
                <a:gd name="T59" fmla="*/ 68 h 98"/>
                <a:gd name="T60" fmla="*/ 354 w 480"/>
                <a:gd name="T61" fmla="*/ 65 h 98"/>
                <a:gd name="T62" fmla="*/ 361 w 480"/>
                <a:gd name="T63" fmla="*/ 75 h 98"/>
                <a:gd name="T64" fmla="*/ 351 w 480"/>
                <a:gd name="T65" fmla="*/ 74 h 98"/>
                <a:gd name="T66" fmla="*/ 393 w 480"/>
                <a:gd name="T67" fmla="*/ 72 h 98"/>
                <a:gd name="T68" fmla="*/ 401 w 480"/>
                <a:gd name="T69" fmla="*/ 83 h 98"/>
                <a:gd name="T70" fmla="*/ 390 w 480"/>
                <a:gd name="T71" fmla="*/ 82 h 98"/>
                <a:gd name="T72" fmla="*/ 432 w 480"/>
                <a:gd name="T73" fmla="*/ 79 h 98"/>
                <a:gd name="T74" fmla="*/ 440 w 480"/>
                <a:gd name="T75" fmla="*/ 9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0" h="98">
                  <a:moveTo>
                    <a:pt x="469" y="95"/>
                  </a:moveTo>
                  <a:lnTo>
                    <a:pt x="471" y="86"/>
                  </a:lnTo>
                  <a:lnTo>
                    <a:pt x="480" y="87"/>
                  </a:lnTo>
                  <a:lnTo>
                    <a:pt x="479" y="98"/>
                  </a:lnTo>
                  <a:lnTo>
                    <a:pt x="469" y="95"/>
                  </a:lnTo>
                  <a:lnTo>
                    <a:pt x="469" y="95"/>
                  </a:lnTo>
                  <a:close/>
                  <a:moveTo>
                    <a:pt x="0" y="10"/>
                  </a:moveTo>
                  <a:lnTo>
                    <a:pt x="1" y="0"/>
                  </a:lnTo>
                  <a:lnTo>
                    <a:pt x="10" y="2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10"/>
                  </a:lnTo>
                  <a:close/>
                  <a:moveTo>
                    <a:pt x="39" y="17"/>
                  </a:moveTo>
                  <a:lnTo>
                    <a:pt x="40" y="8"/>
                  </a:lnTo>
                  <a:lnTo>
                    <a:pt x="49" y="9"/>
                  </a:lnTo>
                  <a:lnTo>
                    <a:pt x="48" y="19"/>
                  </a:lnTo>
                  <a:lnTo>
                    <a:pt x="39" y="17"/>
                  </a:lnTo>
                  <a:lnTo>
                    <a:pt x="39" y="17"/>
                  </a:lnTo>
                  <a:close/>
                  <a:moveTo>
                    <a:pt x="78" y="25"/>
                  </a:moveTo>
                  <a:lnTo>
                    <a:pt x="79" y="14"/>
                  </a:lnTo>
                  <a:lnTo>
                    <a:pt x="88" y="17"/>
                  </a:lnTo>
                  <a:lnTo>
                    <a:pt x="87" y="26"/>
                  </a:lnTo>
                  <a:lnTo>
                    <a:pt x="78" y="25"/>
                  </a:lnTo>
                  <a:lnTo>
                    <a:pt x="78" y="25"/>
                  </a:lnTo>
                  <a:close/>
                  <a:moveTo>
                    <a:pt x="117" y="31"/>
                  </a:moveTo>
                  <a:lnTo>
                    <a:pt x="118" y="22"/>
                  </a:lnTo>
                  <a:lnTo>
                    <a:pt x="128" y="23"/>
                  </a:lnTo>
                  <a:lnTo>
                    <a:pt x="126" y="34"/>
                  </a:lnTo>
                  <a:lnTo>
                    <a:pt x="117" y="31"/>
                  </a:lnTo>
                  <a:lnTo>
                    <a:pt x="117" y="31"/>
                  </a:lnTo>
                  <a:close/>
                  <a:moveTo>
                    <a:pt x="156" y="39"/>
                  </a:moveTo>
                  <a:lnTo>
                    <a:pt x="158" y="28"/>
                  </a:lnTo>
                  <a:lnTo>
                    <a:pt x="167" y="31"/>
                  </a:lnTo>
                  <a:lnTo>
                    <a:pt x="165" y="40"/>
                  </a:lnTo>
                  <a:lnTo>
                    <a:pt x="156" y="39"/>
                  </a:lnTo>
                  <a:lnTo>
                    <a:pt x="156" y="39"/>
                  </a:lnTo>
                  <a:close/>
                  <a:moveTo>
                    <a:pt x="194" y="45"/>
                  </a:moveTo>
                  <a:lnTo>
                    <a:pt x="197" y="36"/>
                  </a:lnTo>
                  <a:lnTo>
                    <a:pt x="206" y="38"/>
                  </a:lnTo>
                  <a:lnTo>
                    <a:pt x="205" y="48"/>
                  </a:lnTo>
                  <a:lnTo>
                    <a:pt x="194" y="45"/>
                  </a:lnTo>
                  <a:lnTo>
                    <a:pt x="194" y="45"/>
                  </a:lnTo>
                  <a:close/>
                  <a:moveTo>
                    <a:pt x="233" y="53"/>
                  </a:moveTo>
                  <a:lnTo>
                    <a:pt x="236" y="43"/>
                  </a:lnTo>
                  <a:lnTo>
                    <a:pt x="245" y="45"/>
                  </a:lnTo>
                  <a:lnTo>
                    <a:pt x="244" y="55"/>
                  </a:lnTo>
                  <a:lnTo>
                    <a:pt x="233" y="53"/>
                  </a:lnTo>
                  <a:lnTo>
                    <a:pt x="233" y="53"/>
                  </a:lnTo>
                  <a:close/>
                  <a:moveTo>
                    <a:pt x="273" y="60"/>
                  </a:moveTo>
                  <a:lnTo>
                    <a:pt x="275" y="51"/>
                  </a:lnTo>
                  <a:lnTo>
                    <a:pt x="284" y="52"/>
                  </a:lnTo>
                  <a:lnTo>
                    <a:pt x="283" y="62"/>
                  </a:lnTo>
                  <a:lnTo>
                    <a:pt x="273" y="60"/>
                  </a:lnTo>
                  <a:lnTo>
                    <a:pt x="273" y="60"/>
                  </a:lnTo>
                  <a:close/>
                  <a:moveTo>
                    <a:pt x="312" y="68"/>
                  </a:moveTo>
                  <a:lnTo>
                    <a:pt x="314" y="57"/>
                  </a:lnTo>
                  <a:lnTo>
                    <a:pt x="324" y="59"/>
                  </a:lnTo>
                  <a:lnTo>
                    <a:pt x="322" y="69"/>
                  </a:lnTo>
                  <a:lnTo>
                    <a:pt x="312" y="68"/>
                  </a:lnTo>
                  <a:lnTo>
                    <a:pt x="312" y="68"/>
                  </a:lnTo>
                  <a:close/>
                  <a:moveTo>
                    <a:pt x="351" y="74"/>
                  </a:moveTo>
                  <a:lnTo>
                    <a:pt x="354" y="65"/>
                  </a:lnTo>
                  <a:lnTo>
                    <a:pt x="363" y="66"/>
                  </a:lnTo>
                  <a:lnTo>
                    <a:pt x="361" y="75"/>
                  </a:lnTo>
                  <a:lnTo>
                    <a:pt x="351" y="74"/>
                  </a:lnTo>
                  <a:lnTo>
                    <a:pt x="351" y="74"/>
                  </a:lnTo>
                  <a:close/>
                  <a:moveTo>
                    <a:pt x="390" y="82"/>
                  </a:moveTo>
                  <a:lnTo>
                    <a:pt x="393" y="72"/>
                  </a:lnTo>
                  <a:lnTo>
                    <a:pt x="402" y="73"/>
                  </a:lnTo>
                  <a:lnTo>
                    <a:pt x="401" y="83"/>
                  </a:lnTo>
                  <a:lnTo>
                    <a:pt x="390" y="82"/>
                  </a:lnTo>
                  <a:lnTo>
                    <a:pt x="390" y="82"/>
                  </a:lnTo>
                  <a:close/>
                  <a:moveTo>
                    <a:pt x="429" y="89"/>
                  </a:moveTo>
                  <a:lnTo>
                    <a:pt x="432" y="79"/>
                  </a:lnTo>
                  <a:lnTo>
                    <a:pt x="441" y="81"/>
                  </a:lnTo>
                  <a:lnTo>
                    <a:pt x="440" y="90"/>
                  </a:lnTo>
                  <a:lnTo>
                    <a:pt x="429" y="8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" name="Freeform 282"/>
            <p:cNvSpPr>
              <a:spLocks noEditPoints="1"/>
            </p:cNvSpPr>
            <p:nvPr/>
          </p:nvSpPr>
          <p:spPr bwMode="auto">
            <a:xfrm>
              <a:off x="3869856" y="4387293"/>
              <a:ext cx="800731" cy="977444"/>
            </a:xfrm>
            <a:custGeom>
              <a:avLst/>
              <a:gdLst>
                <a:gd name="T0" fmla="*/ 284 w 290"/>
                <a:gd name="T1" fmla="*/ 341 h 354"/>
                <a:gd name="T2" fmla="*/ 282 w 290"/>
                <a:gd name="T3" fmla="*/ 354 h 354"/>
                <a:gd name="T4" fmla="*/ 276 w 290"/>
                <a:gd name="T5" fmla="*/ 348 h 354"/>
                <a:gd name="T6" fmla="*/ 8 w 290"/>
                <a:gd name="T7" fmla="*/ 0 h 354"/>
                <a:gd name="T8" fmla="*/ 7 w 290"/>
                <a:gd name="T9" fmla="*/ 14 h 354"/>
                <a:gd name="T10" fmla="*/ 0 w 290"/>
                <a:gd name="T11" fmla="*/ 6 h 354"/>
                <a:gd name="T12" fmla="*/ 33 w 290"/>
                <a:gd name="T13" fmla="*/ 31 h 354"/>
                <a:gd name="T14" fmla="*/ 32 w 290"/>
                <a:gd name="T15" fmla="*/ 46 h 354"/>
                <a:gd name="T16" fmla="*/ 25 w 290"/>
                <a:gd name="T17" fmla="*/ 38 h 354"/>
                <a:gd name="T18" fmla="*/ 58 w 290"/>
                <a:gd name="T19" fmla="*/ 63 h 354"/>
                <a:gd name="T20" fmla="*/ 56 w 290"/>
                <a:gd name="T21" fmla="*/ 76 h 354"/>
                <a:gd name="T22" fmla="*/ 50 w 290"/>
                <a:gd name="T23" fmla="*/ 68 h 354"/>
                <a:gd name="T24" fmla="*/ 83 w 290"/>
                <a:gd name="T25" fmla="*/ 93 h 354"/>
                <a:gd name="T26" fmla="*/ 81 w 290"/>
                <a:gd name="T27" fmla="*/ 107 h 354"/>
                <a:gd name="T28" fmla="*/ 75 w 290"/>
                <a:gd name="T29" fmla="*/ 99 h 354"/>
                <a:gd name="T30" fmla="*/ 107 w 290"/>
                <a:gd name="T31" fmla="*/ 124 h 354"/>
                <a:gd name="T32" fmla="*/ 106 w 290"/>
                <a:gd name="T33" fmla="*/ 138 h 354"/>
                <a:gd name="T34" fmla="*/ 101 w 290"/>
                <a:gd name="T35" fmla="*/ 131 h 354"/>
                <a:gd name="T36" fmla="*/ 134 w 290"/>
                <a:gd name="T37" fmla="*/ 155 h 354"/>
                <a:gd name="T38" fmla="*/ 131 w 290"/>
                <a:gd name="T39" fmla="*/ 168 h 354"/>
                <a:gd name="T40" fmla="*/ 126 w 290"/>
                <a:gd name="T41" fmla="*/ 161 h 354"/>
                <a:gd name="T42" fmla="*/ 158 w 290"/>
                <a:gd name="T43" fmla="*/ 185 h 354"/>
                <a:gd name="T44" fmla="*/ 157 w 290"/>
                <a:gd name="T45" fmla="*/ 200 h 354"/>
                <a:gd name="T46" fmla="*/ 150 w 290"/>
                <a:gd name="T47" fmla="*/ 192 h 354"/>
                <a:gd name="T48" fmla="*/ 183 w 290"/>
                <a:gd name="T49" fmla="*/ 217 h 354"/>
                <a:gd name="T50" fmla="*/ 182 w 290"/>
                <a:gd name="T51" fmla="*/ 231 h 354"/>
                <a:gd name="T52" fmla="*/ 175 w 290"/>
                <a:gd name="T53" fmla="*/ 223 h 354"/>
                <a:gd name="T54" fmla="*/ 208 w 290"/>
                <a:gd name="T55" fmla="*/ 248 h 354"/>
                <a:gd name="T56" fmla="*/ 207 w 290"/>
                <a:gd name="T57" fmla="*/ 261 h 354"/>
                <a:gd name="T58" fmla="*/ 200 w 290"/>
                <a:gd name="T59" fmla="*/ 255 h 354"/>
                <a:gd name="T60" fmla="*/ 233 w 290"/>
                <a:gd name="T61" fmla="*/ 278 h 354"/>
                <a:gd name="T62" fmla="*/ 232 w 290"/>
                <a:gd name="T63" fmla="*/ 293 h 354"/>
                <a:gd name="T64" fmla="*/ 225 w 290"/>
                <a:gd name="T65" fmla="*/ 285 h 354"/>
                <a:gd name="T66" fmla="*/ 259 w 290"/>
                <a:gd name="T67" fmla="*/ 310 h 354"/>
                <a:gd name="T68" fmla="*/ 256 w 290"/>
                <a:gd name="T69" fmla="*/ 32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0" h="354">
                  <a:moveTo>
                    <a:pt x="276" y="348"/>
                  </a:moveTo>
                  <a:lnTo>
                    <a:pt x="284" y="341"/>
                  </a:lnTo>
                  <a:lnTo>
                    <a:pt x="290" y="349"/>
                  </a:lnTo>
                  <a:lnTo>
                    <a:pt x="282" y="354"/>
                  </a:lnTo>
                  <a:lnTo>
                    <a:pt x="276" y="348"/>
                  </a:lnTo>
                  <a:lnTo>
                    <a:pt x="276" y="348"/>
                  </a:lnTo>
                  <a:close/>
                  <a:moveTo>
                    <a:pt x="0" y="6"/>
                  </a:moveTo>
                  <a:lnTo>
                    <a:pt x="8" y="0"/>
                  </a:lnTo>
                  <a:lnTo>
                    <a:pt x="13" y="8"/>
                  </a:lnTo>
                  <a:lnTo>
                    <a:pt x="7" y="14"/>
                  </a:lnTo>
                  <a:lnTo>
                    <a:pt x="0" y="6"/>
                  </a:lnTo>
                  <a:lnTo>
                    <a:pt x="0" y="6"/>
                  </a:lnTo>
                  <a:close/>
                  <a:moveTo>
                    <a:pt x="25" y="38"/>
                  </a:moveTo>
                  <a:lnTo>
                    <a:pt x="33" y="31"/>
                  </a:lnTo>
                  <a:lnTo>
                    <a:pt x="39" y="39"/>
                  </a:lnTo>
                  <a:lnTo>
                    <a:pt x="32" y="46"/>
                  </a:lnTo>
                  <a:lnTo>
                    <a:pt x="25" y="38"/>
                  </a:lnTo>
                  <a:lnTo>
                    <a:pt x="25" y="38"/>
                  </a:lnTo>
                  <a:close/>
                  <a:moveTo>
                    <a:pt x="50" y="68"/>
                  </a:moveTo>
                  <a:lnTo>
                    <a:pt x="58" y="63"/>
                  </a:lnTo>
                  <a:lnTo>
                    <a:pt x="64" y="70"/>
                  </a:lnTo>
                  <a:lnTo>
                    <a:pt x="56" y="76"/>
                  </a:lnTo>
                  <a:lnTo>
                    <a:pt x="50" y="68"/>
                  </a:lnTo>
                  <a:lnTo>
                    <a:pt x="50" y="68"/>
                  </a:lnTo>
                  <a:close/>
                  <a:moveTo>
                    <a:pt x="75" y="99"/>
                  </a:moveTo>
                  <a:lnTo>
                    <a:pt x="83" y="93"/>
                  </a:lnTo>
                  <a:lnTo>
                    <a:pt x="89" y="101"/>
                  </a:lnTo>
                  <a:lnTo>
                    <a:pt x="81" y="107"/>
                  </a:lnTo>
                  <a:lnTo>
                    <a:pt x="75" y="99"/>
                  </a:lnTo>
                  <a:lnTo>
                    <a:pt x="75" y="99"/>
                  </a:lnTo>
                  <a:close/>
                  <a:moveTo>
                    <a:pt x="101" y="131"/>
                  </a:moveTo>
                  <a:lnTo>
                    <a:pt x="107" y="124"/>
                  </a:lnTo>
                  <a:lnTo>
                    <a:pt x="114" y="132"/>
                  </a:lnTo>
                  <a:lnTo>
                    <a:pt x="106" y="138"/>
                  </a:lnTo>
                  <a:lnTo>
                    <a:pt x="101" y="131"/>
                  </a:lnTo>
                  <a:lnTo>
                    <a:pt x="101" y="131"/>
                  </a:lnTo>
                  <a:close/>
                  <a:moveTo>
                    <a:pt x="126" y="161"/>
                  </a:moveTo>
                  <a:lnTo>
                    <a:pt x="134" y="155"/>
                  </a:lnTo>
                  <a:lnTo>
                    <a:pt x="139" y="163"/>
                  </a:lnTo>
                  <a:lnTo>
                    <a:pt x="131" y="168"/>
                  </a:lnTo>
                  <a:lnTo>
                    <a:pt x="126" y="161"/>
                  </a:lnTo>
                  <a:lnTo>
                    <a:pt x="126" y="161"/>
                  </a:lnTo>
                  <a:close/>
                  <a:moveTo>
                    <a:pt x="150" y="192"/>
                  </a:moveTo>
                  <a:lnTo>
                    <a:pt x="158" y="185"/>
                  </a:lnTo>
                  <a:lnTo>
                    <a:pt x="165" y="193"/>
                  </a:lnTo>
                  <a:lnTo>
                    <a:pt x="157" y="200"/>
                  </a:lnTo>
                  <a:lnTo>
                    <a:pt x="150" y="192"/>
                  </a:lnTo>
                  <a:lnTo>
                    <a:pt x="150" y="192"/>
                  </a:lnTo>
                  <a:close/>
                  <a:moveTo>
                    <a:pt x="175" y="223"/>
                  </a:moveTo>
                  <a:lnTo>
                    <a:pt x="183" y="217"/>
                  </a:lnTo>
                  <a:lnTo>
                    <a:pt x="190" y="225"/>
                  </a:lnTo>
                  <a:lnTo>
                    <a:pt x="182" y="231"/>
                  </a:lnTo>
                  <a:lnTo>
                    <a:pt x="175" y="223"/>
                  </a:lnTo>
                  <a:lnTo>
                    <a:pt x="175" y="223"/>
                  </a:lnTo>
                  <a:close/>
                  <a:moveTo>
                    <a:pt x="200" y="255"/>
                  </a:moveTo>
                  <a:lnTo>
                    <a:pt x="208" y="248"/>
                  </a:lnTo>
                  <a:lnTo>
                    <a:pt x="215" y="256"/>
                  </a:lnTo>
                  <a:lnTo>
                    <a:pt x="207" y="261"/>
                  </a:lnTo>
                  <a:lnTo>
                    <a:pt x="200" y="255"/>
                  </a:lnTo>
                  <a:lnTo>
                    <a:pt x="200" y="255"/>
                  </a:lnTo>
                  <a:close/>
                  <a:moveTo>
                    <a:pt x="225" y="285"/>
                  </a:moveTo>
                  <a:lnTo>
                    <a:pt x="233" y="278"/>
                  </a:lnTo>
                  <a:lnTo>
                    <a:pt x="239" y="286"/>
                  </a:lnTo>
                  <a:lnTo>
                    <a:pt x="232" y="293"/>
                  </a:lnTo>
                  <a:lnTo>
                    <a:pt x="225" y="285"/>
                  </a:lnTo>
                  <a:lnTo>
                    <a:pt x="225" y="285"/>
                  </a:lnTo>
                  <a:close/>
                  <a:moveTo>
                    <a:pt x="251" y="316"/>
                  </a:moveTo>
                  <a:lnTo>
                    <a:pt x="259" y="310"/>
                  </a:lnTo>
                  <a:lnTo>
                    <a:pt x="264" y="318"/>
                  </a:lnTo>
                  <a:lnTo>
                    <a:pt x="256" y="324"/>
                  </a:lnTo>
                  <a:lnTo>
                    <a:pt x="251" y="31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" name="Freeform 283"/>
            <p:cNvSpPr>
              <a:spLocks noEditPoints="1"/>
            </p:cNvSpPr>
            <p:nvPr/>
          </p:nvSpPr>
          <p:spPr bwMode="auto">
            <a:xfrm>
              <a:off x="4654020" y="4920192"/>
              <a:ext cx="814537" cy="447305"/>
            </a:xfrm>
            <a:custGeom>
              <a:avLst/>
              <a:gdLst>
                <a:gd name="T0" fmla="*/ 9 w 295"/>
                <a:gd name="T1" fmla="*/ 149 h 162"/>
                <a:gd name="T2" fmla="*/ 13 w 295"/>
                <a:gd name="T3" fmla="*/ 158 h 162"/>
                <a:gd name="T4" fmla="*/ 4 w 295"/>
                <a:gd name="T5" fmla="*/ 162 h 162"/>
                <a:gd name="T6" fmla="*/ 0 w 295"/>
                <a:gd name="T7" fmla="*/ 155 h 162"/>
                <a:gd name="T8" fmla="*/ 9 w 295"/>
                <a:gd name="T9" fmla="*/ 149 h 162"/>
                <a:gd name="T10" fmla="*/ 9 w 295"/>
                <a:gd name="T11" fmla="*/ 149 h 162"/>
                <a:gd name="T12" fmla="*/ 290 w 295"/>
                <a:gd name="T13" fmla="*/ 0 h 162"/>
                <a:gd name="T14" fmla="*/ 295 w 295"/>
                <a:gd name="T15" fmla="*/ 9 h 162"/>
                <a:gd name="T16" fmla="*/ 286 w 295"/>
                <a:gd name="T17" fmla="*/ 15 h 162"/>
                <a:gd name="T18" fmla="*/ 281 w 295"/>
                <a:gd name="T19" fmla="*/ 6 h 162"/>
                <a:gd name="T20" fmla="*/ 290 w 295"/>
                <a:gd name="T21" fmla="*/ 0 h 162"/>
                <a:gd name="T22" fmla="*/ 290 w 295"/>
                <a:gd name="T23" fmla="*/ 0 h 162"/>
                <a:gd name="T24" fmla="*/ 255 w 295"/>
                <a:gd name="T25" fmla="*/ 20 h 162"/>
                <a:gd name="T26" fmla="*/ 260 w 295"/>
                <a:gd name="T27" fmla="*/ 28 h 162"/>
                <a:gd name="T28" fmla="*/ 251 w 295"/>
                <a:gd name="T29" fmla="*/ 33 h 162"/>
                <a:gd name="T30" fmla="*/ 245 w 295"/>
                <a:gd name="T31" fmla="*/ 24 h 162"/>
                <a:gd name="T32" fmla="*/ 255 w 295"/>
                <a:gd name="T33" fmla="*/ 20 h 162"/>
                <a:gd name="T34" fmla="*/ 255 w 295"/>
                <a:gd name="T35" fmla="*/ 20 h 162"/>
                <a:gd name="T36" fmla="*/ 219 w 295"/>
                <a:gd name="T37" fmla="*/ 38 h 162"/>
                <a:gd name="T38" fmla="*/ 225 w 295"/>
                <a:gd name="T39" fmla="*/ 47 h 162"/>
                <a:gd name="T40" fmla="*/ 215 w 295"/>
                <a:gd name="T41" fmla="*/ 51 h 162"/>
                <a:gd name="T42" fmla="*/ 211 w 295"/>
                <a:gd name="T43" fmla="*/ 42 h 162"/>
                <a:gd name="T44" fmla="*/ 219 w 295"/>
                <a:gd name="T45" fmla="*/ 38 h 162"/>
                <a:gd name="T46" fmla="*/ 219 w 295"/>
                <a:gd name="T47" fmla="*/ 38 h 162"/>
                <a:gd name="T48" fmla="*/ 184 w 295"/>
                <a:gd name="T49" fmla="*/ 57 h 162"/>
                <a:gd name="T50" fmla="*/ 189 w 295"/>
                <a:gd name="T51" fmla="*/ 66 h 162"/>
                <a:gd name="T52" fmla="*/ 180 w 295"/>
                <a:gd name="T53" fmla="*/ 70 h 162"/>
                <a:gd name="T54" fmla="*/ 176 w 295"/>
                <a:gd name="T55" fmla="*/ 62 h 162"/>
                <a:gd name="T56" fmla="*/ 184 w 295"/>
                <a:gd name="T57" fmla="*/ 57 h 162"/>
                <a:gd name="T58" fmla="*/ 184 w 295"/>
                <a:gd name="T59" fmla="*/ 57 h 162"/>
                <a:gd name="T60" fmla="*/ 149 w 295"/>
                <a:gd name="T61" fmla="*/ 75 h 162"/>
                <a:gd name="T62" fmla="*/ 154 w 295"/>
                <a:gd name="T63" fmla="*/ 84 h 162"/>
                <a:gd name="T64" fmla="*/ 145 w 295"/>
                <a:gd name="T65" fmla="*/ 89 h 162"/>
                <a:gd name="T66" fmla="*/ 141 w 295"/>
                <a:gd name="T67" fmla="*/ 80 h 162"/>
                <a:gd name="T68" fmla="*/ 149 w 295"/>
                <a:gd name="T69" fmla="*/ 75 h 162"/>
                <a:gd name="T70" fmla="*/ 149 w 295"/>
                <a:gd name="T71" fmla="*/ 75 h 162"/>
                <a:gd name="T72" fmla="*/ 113 w 295"/>
                <a:gd name="T73" fmla="*/ 94 h 162"/>
                <a:gd name="T74" fmla="*/ 119 w 295"/>
                <a:gd name="T75" fmla="*/ 102 h 162"/>
                <a:gd name="T76" fmla="*/ 110 w 295"/>
                <a:gd name="T77" fmla="*/ 108 h 162"/>
                <a:gd name="T78" fmla="*/ 106 w 295"/>
                <a:gd name="T79" fmla="*/ 98 h 162"/>
                <a:gd name="T80" fmla="*/ 113 w 295"/>
                <a:gd name="T81" fmla="*/ 94 h 162"/>
                <a:gd name="T82" fmla="*/ 113 w 295"/>
                <a:gd name="T83" fmla="*/ 94 h 162"/>
                <a:gd name="T84" fmla="*/ 78 w 295"/>
                <a:gd name="T85" fmla="*/ 113 h 162"/>
                <a:gd name="T86" fmla="*/ 83 w 295"/>
                <a:gd name="T87" fmla="*/ 121 h 162"/>
                <a:gd name="T88" fmla="*/ 74 w 295"/>
                <a:gd name="T89" fmla="*/ 126 h 162"/>
                <a:gd name="T90" fmla="*/ 70 w 295"/>
                <a:gd name="T91" fmla="*/ 117 h 162"/>
                <a:gd name="T92" fmla="*/ 78 w 295"/>
                <a:gd name="T93" fmla="*/ 113 h 162"/>
                <a:gd name="T94" fmla="*/ 78 w 295"/>
                <a:gd name="T95" fmla="*/ 113 h 162"/>
                <a:gd name="T96" fmla="*/ 43 w 295"/>
                <a:gd name="T97" fmla="*/ 131 h 162"/>
                <a:gd name="T98" fmla="*/ 48 w 295"/>
                <a:gd name="T99" fmla="*/ 140 h 162"/>
                <a:gd name="T100" fmla="*/ 39 w 295"/>
                <a:gd name="T101" fmla="*/ 144 h 162"/>
                <a:gd name="T102" fmla="*/ 35 w 295"/>
                <a:gd name="T103" fmla="*/ 136 h 162"/>
                <a:gd name="T104" fmla="*/ 43 w 295"/>
                <a:gd name="T105" fmla="*/ 13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5" h="162">
                  <a:moveTo>
                    <a:pt x="9" y="149"/>
                  </a:moveTo>
                  <a:lnTo>
                    <a:pt x="13" y="158"/>
                  </a:lnTo>
                  <a:lnTo>
                    <a:pt x="4" y="162"/>
                  </a:lnTo>
                  <a:lnTo>
                    <a:pt x="0" y="155"/>
                  </a:lnTo>
                  <a:lnTo>
                    <a:pt x="9" y="149"/>
                  </a:lnTo>
                  <a:lnTo>
                    <a:pt x="9" y="149"/>
                  </a:lnTo>
                  <a:close/>
                  <a:moveTo>
                    <a:pt x="290" y="0"/>
                  </a:moveTo>
                  <a:lnTo>
                    <a:pt x="295" y="9"/>
                  </a:lnTo>
                  <a:lnTo>
                    <a:pt x="286" y="15"/>
                  </a:lnTo>
                  <a:lnTo>
                    <a:pt x="281" y="6"/>
                  </a:lnTo>
                  <a:lnTo>
                    <a:pt x="290" y="0"/>
                  </a:lnTo>
                  <a:lnTo>
                    <a:pt x="290" y="0"/>
                  </a:lnTo>
                  <a:close/>
                  <a:moveTo>
                    <a:pt x="255" y="20"/>
                  </a:moveTo>
                  <a:lnTo>
                    <a:pt x="260" y="28"/>
                  </a:lnTo>
                  <a:lnTo>
                    <a:pt x="251" y="33"/>
                  </a:lnTo>
                  <a:lnTo>
                    <a:pt x="245" y="24"/>
                  </a:lnTo>
                  <a:lnTo>
                    <a:pt x="255" y="20"/>
                  </a:lnTo>
                  <a:lnTo>
                    <a:pt x="255" y="20"/>
                  </a:lnTo>
                  <a:close/>
                  <a:moveTo>
                    <a:pt x="219" y="38"/>
                  </a:moveTo>
                  <a:lnTo>
                    <a:pt x="225" y="47"/>
                  </a:lnTo>
                  <a:lnTo>
                    <a:pt x="215" y="51"/>
                  </a:lnTo>
                  <a:lnTo>
                    <a:pt x="211" y="42"/>
                  </a:lnTo>
                  <a:lnTo>
                    <a:pt x="219" y="38"/>
                  </a:lnTo>
                  <a:lnTo>
                    <a:pt x="219" y="38"/>
                  </a:lnTo>
                  <a:close/>
                  <a:moveTo>
                    <a:pt x="184" y="57"/>
                  </a:moveTo>
                  <a:lnTo>
                    <a:pt x="189" y="66"/>
                  </a:lnTo>
                  <a:lnTo>
                    <a:pt x="180" y="70"/>
                  </a:lnTo>
                  <a:lnTo>
                    <a:pt x="176" y="62"/>
                  </a:lnTo>
                  <a:lnTo>
                    <a:pt x="184" y="57"/>
                  </a:lnTo>
                  <a:lnTo>
                    <a:pt x="184" y="57"/>
                  </a:lnTo>
                  <a:close/>
                  <a:moveTo>
                    <a:pt x="149" y="75"/>
                  </a:moveTo>
                  <a:lnTo>
                    <a:pt x="154" y="84"/>
                  </a:lnTo>
                  <a:lnTo>
                    <a:pt x="145" y="89"/>
                  </a:lnTo>
                  <a:lnTo>
                    <a:pt x="141" y="80"/>
                  </a:lnTo>
                  <a:lnTo>
                    <a:pt x="149" y="75"/>
                  </a:lnTo>
                  <a:lnTo>
                    <a:pt x="149" y="75"/>
                  </a:lnTo>
                  <a:close/>
                  <a:moveTo>
                    <a:pt x="113" y="94"/>
                  </a:moveTo>
                  <a:lnTo>
                    <a:pt x="119" y="102"/>
                  </a:lnTo>
                  <a:lnTo>
                    <a:pt x="110" y="108"/>
                  </a:lnTo>
                  <a:lnTo>
                    <a:pt x="106" y="98"/>
                  </a:lnTo>
                  <a:lnTo>
                    <a:pt x="113" y="94"/>
                  </a:lnTo>
                  <a:lnTo>
                    <a:pt x="113" y="94"/>
                  </a:lnTo>
                  <a:close/>
                  <a:moveTo>
                    <a:pt x="78" y="113"/>
                  </a:moveTo>
                  <a:lnTo>
                    <a:pt x="83" y="121"/>
                  </a:lnTo>
                  <a:lnTo>
                    <a:pt x="74" y="126"/>
                  </a:lnTo>
                  <a:lnTo>
                    <a:pt x="70" y="117"/>
                  </a:lnTo>
                  <a:lnTo>
                    <a:pt x="78" y="113"/>
                  </a:lnTo>
                  <a:lnTo>
                    <a:pt x="78" y="113"/>
                  </a:lnTo>
                  <a:close/>
                  <a:moveTo>
                    <a:pt x="43" y="131"/>
                  </a:moveTo>
                  <a:lnTo>
                    <a:pt x="48" y="140"/>
                  </a:lnTo>
                  <a:lnTo>
                    <a:pt x="39" y="144"/>
                  </a:lnTo>
                  <a:lnTo>
                    <a:pt x="35" y="136"/>
                  </a:lnTo>
                  <a:lnTo>
                    <a:pt x="43" y="13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" name="Freeform 284"/>
            <p:cNvSpPr>
              <a:spLocks noEditPoints="1"/>
            </p:cNvSpPr>
            <p:nvPr/>
          </p:nvSpPr>
          <p:spPr bwMode="auto">
            <a:xfrm>
              <a:off x="3243076" y="4384531"/>
              <a:ext cx="588124" cy="728941"/>
            </a:xfrm>
            <a:custGeom>
              <a:avLst/>
              <a:gdLst>
                <a:gd name="T0" fmla="*/ 6 w 213"/>
                <a:gd name="T1" fmla="*/ 249 h 264"/>
                <a:gd name="T2" fmla="*/ 14 w 213"/>
                <a:gd name="T3" fmla="*/ 256 h 264"/>
                <a:gd name="T4" fmla="*/ 8 w 213"/>
                <a:gd name="T5" fmla="*/ 264 h 264"/>
                <a:gd name="T6" fmla="*/ 0 w 213"/>
                <a:gd name="T7" fmla="*/ 257 h 264"/>
                <a:gd name="T8" fmla="*/ 6 w 213"/>
                <a:gd name="T9" fmla="*/ 249 h 264"/>
                <a:gd name="T10" fmla="*/ 6 w 213"/>
                <a:gd name="T11" fmla="*/ 249 h 264"/>
                <a:gd name="T12" fmla="*/ 206 w 213"/>
                <a:gd name="T13" fmla="*/ 0 h 264"/>
                <a:gd name="T14" fmla="*/ 213 w 213"/>
                <a:gd name="T15" fmla="*/ 6 h 264"/>
                <a:gd name="T16" fmla="*/ 208 w 213"/>
                <a:gd name="T17" fmla="*/ 14 h 264"/>
                <a:gd name="T18" fmla="*/ 200 w 213"/>
                <a:gd name="T19" fmla="*/ 7 h 264"/>
                <a:gd name="T20" fmla="*/ 206 w 213"/>
                <a:gd name="T21" fmla="*/ 0 h 264"/>
                <a:gd name="T22" fmla="*/ 206 w 213"/>
                <a:gd name="T23" fmla="*/ 0 h 264"/>
                <a:gd name="T24" fmla="*/ 180 w 213"/>
                <a:gd name="T25" fmla="*/ 31 h 264"/>
                <a:gd name="T26" fmla="*/ 188 w 213"/>
                <a:gd name="T27" fmla="*/ 37 h 264"/>
                <a:gd name="T28" fmla="*/ 183 w 213"/>
                <a:gd name="T29" fmla="*/ 45 h 264"/>
                <a:gd name="T30" fmla="*/ 175 w 213"/>
                <a:gd name="T31" fmla="*/ 39 h 264"/>
                <a:gd name="T32" fmla="*/ 180 w 213"/>
                <a:gd name="T33" fmla="*/ 31 h 264"/>
                <a:gd name="T34" fmla="*/ 180 w 213"/>
                <a:gd name="T35" fmla="*/ 31 h 264"/>
                <a:gd name="T36" fmla="*/ 155 w 213"/>
                <a:gd name="T37" fmla="*/ 62 h 264"/>
                <a:gd name="T38" fmla="*/ 163 w 213"/>
                <a:gd name="T39" fmla="*/ 69 h 264"/>
                <a:gd name="T40" fmla="*/ 158 w 213"/>
                <a:gd name="T41" fmla="*/ 77 h 264"/>
                <a:gd name="T42" fmla="*/ 150 w 213"/>
                <a:gd name="T43" fmla="*/ 70 h 264"/>
                <a:gd name="T44" fmla="*/ 155 w 213"/>
                <a:gd name="T45" fmla="*/ 62 h 264"/>
                <a:gd name="T46" fmla="*/ 155 w 213"/>
                <a:gd name="T47" fmla="*/ 62 h 264"/>
                <a:gd name="T48" fmla="*/ 131 w 213"/>
                <a:gd name="T49" fmla="*/ 94 h 264"/>
                <a:gd name="T50" fmla="*/ 138 w 213"/>
                <a:gd name="T51" fmla="*/ 100 h 264"/>
                <a:gd name="T52" fmla="*/ 133 w 213"/>
                <a:gd name="T53" fmla="*/ 108 h 264"/>
                <a:gd name="T54" fmla="*/ 125 w 213"/>
                <a:gd name="T55" fmla="*/ 102 h 264"/>
                <a:gd name="T56" fmla="*/ 131 w 213"/>
                <a:gd name="T57" fmla="*/ 94 h 264"/>
                <a:gd name="T58" fmla="*/ 131 w 213"/>
                <a:gd name="T59" fmla="*/ 94 h 264"/>
                <a:gd name="T60" fmla="*/ 106 w 213"/>
                <a:gd name="T61" fmla="*/ 125 h 264"/>
                <a:gd name="T62" fmla="*/ 114 w 213"/>
                <a:gd name="T63" fmla="*/ 130 h 264"/>
                <a:gd name="T64" fmla="*/ 108 w 213"/>
                <a:gd name="T65" fmla="*/ 138 h 264"/>
                <a:gd name="T66" fmla="*/ 100 w 213"/>
                <a:gd name="T67" fmla="*/ 133 h 264"/>
                <a:gd name="T68" fmla="*/ 106 w 213"/>
                <a:gd name="T69" fmla="*/ 125 h 264"/>
                <a:gd name="T70" fmla="*/ 106 w 213"/>
                <a:gd name="T71" fmla="*/ 125 h 264"/>
                <a:gd name="T72" fmla="*/ 81 w 213"/>
                <a:gd name="T73" fmla="*/ 155 h 264"/>
                <a:gd name="T74" fmla="*/ 89 w 213"/>
                <a:gd name="T75" fmla="*/ 162 h 264"/>
                <a:gd name="T76" fmla="*/ 82 w 213"/>
                <a:gd name="T77" fmla="*/ 169 h 264"/>
                <a:gd name="T78" fmla="*/ 76 w 213"/>
                <a:gd name="T79" fmla="*/ 163 h 264"/>
                <a:gd name="T80" fmla="*/ 81 w 213"/>
                <a:gd name="T81" fmla="*/ 155 h 264"/>
                <a:gd name="T82" fmla="*/ 81 w 213"/>
                <a:gd name="T83" fmla="*/ 155 h 264"/>
                <a:gd name="T84" fmla="*/ 56 w 213"/>
                <a:gd name="T85" fmla="*/ 186 h 264"/>
                <a:gd name="T86" fmla="*/ 64 w 213"/>
                <a:gd name="T87" fmla="*/ 193 h 264"/>
                <a:gd name="T88" fmla="*/ 57 w 213"/>
                <a:gd name="T89" fmla="*/ 201 h 264"/>
                <a:gd name="T90" fmla="*/ 49 w 213"/>
                <a:gd name="T91" fmla="*/ 194 h 264"/>
                <a:gd name="T92" fmla="*/ 56 w 213"/>
                <a:gd name="T93" fmla="*/ 186 h 264"/>
                <a:gd name="T94" fmla="*/ 56 w 213"/>
                <a:gd name="T95" fmla="*/ 186 h 264"/>
                <a:gd name="T96" fmla="*/ 31 w 213"/>
                <a:gd name="T97" fmla="*/ 218 h 264"/>
                <a:gd name="T98" fmla="*/ 39 w 213"/>
                <a:gd name="T99" fmla="*/ 224 h 264"/>
                <a:gd name="T100" fmla="*/ 33 w 213"/>
                <a:gd name="T101" fmla="*/ 232 h 264"/>
                <a:gd name="T102" fmla="*/ 25 w 213"/>
                <a:gd name="T103" fmla="*/ 226 h 264"/>
                <a:gd name="T104" fmla="*/ 31 w 213"/>
                <a:gd name="T105" fmla="*/ 21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3" h="264">
                  <a:moveTo>
                    <a:pt x="6" y="249"/>
                  </a:moveTo>
                  <a:lnTo>
                    <a:pt x="14" y="256"/>
                  </a:lnTo>
                  <a:lnTo>
                    <a:pt x="8" y="264"/>
                  </a:lnTo>
                  <a:lnTo>
                    <a:pt x="0" y="257"/>
                  </a:lnTo>
                  <a:lnTo>
                    <a:pt x="6" y="249"/>
                  </a:lnTo>
                  <a:lnTo>
                    <a:pt x="6" y="249"/>
                  </a:lnTo>
                  <a:close/>
                  <a:moveTo>
                    <a:pt x="206" y="0"/>
                  </a:moveTo>
                  <a:lnTo>
                    <a:pt x="213" y="6"/>
                  </a:lnTo>
                  <a:lnTo>
                    <a:pt x="208" y="14"/>
                  </a:lnTo>
                  <a:lnTo>
                    <a:pt x="200" y="7"/>
                  </a:ln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180" y="31"/>
                  </a:moveTo>
                  <a:lnTo>
                    <a:pt x="188" y="37"/>
                  </a:lnTo>
                  <a:lnTo>
                    <a:pt x="183" y="45"/>
                  </a:lnTo>
                  <a:lnTo>
                    <a:pt x="175" y="39"/>
                  </a:lnTo>
                  <a:lnTo>
                    <a:pt x="180" y="31"/>
                  </a:lnTo>
                  <a:lnTo>
                    <a:pt x="180" y="31"/>
                  </a:lnTo>
                  <a:close/>
                  <a:moveTo>
                    <a:pt x="155" y="62"/>
                  </a:moveTo>
                  <a:lnTo>
                    <a:pt x="163" y="69"/>
                  </a:lnTo>
                  <a:lnTo>
                    <a:pt x="158" y="77"/>
                  </a:lnTo>
                  <a:lnTo>
                    <a:pt x="150" y="70"/>
                  </a:lnTo>
                  <a:lnTo>
                    <a:pt x="155" y="62"/>
                  </a:lnTo>
                  <a:lnTo>
                    <a:pt x="155" y="62"/>
                  </a:lnTo>
                  <a:close/>
                  <a:moveTo>
                    <a:pt x="131" y="94"/>
                  </a:moveTo>
                  <a:lnTo>
                    <a:pt x="138" y="100"/>
                  </a:lnTo>
                  <a:lnTo>
                    <a:pt x="133" y="108"/>
                  </a:lnTo>
                  <a:lnTo>
                    <a:pt x="125" y="102"/>
                  </a:lnTo>
                  <a:lnTo>
                    <a:pt x="131" y="94"/>
                  </a:lnTo>
                  <a:lnTo>
                    <a:pt x="131" y="94"/>
                  </a:lnTo>
                  <a:close/>
                  <a:moveTo>
                    <a:pt x="106" y="125"/>
                  </a:moveTo>
                  <a:lnTo>
                    <a:pt x="114" y="130"/>
                  </a:lnTo>
                  <a:lnTo>
                    <a:pt x="108" y="138"/>
                  </a:lnTo>
                  <a:lnTo>
                    <a:pt x="100" y="133"/>
                  </a:lnTo>
                  <a:lnTo>
                    <a:pt x="106" y="125"/>
                  </a:lnTo>
                  <a:lnTo>
                    <a:pt x="106" y="125"/>
                  </a:lnTo>
                  <a:close/>
                  <a:moveTo>
                    <a:pt x="81" y="155"/>
                  </a:moveTo>
                  <a:lnTo>
                    <a:pt x="89" y="162"/>
                  </a:lnTo>
                  <a:lnTo>
                    <a:pt x="82" y="169"/>
                  </a:lnTo>
                  <a:lnTo>
                    <a:pt x="76" y="163"/>
                  </a:lnTo>
                  <a:lnTo>
                    <a:pt x="81" y="155"/>
                  </a:lnTo>
                  <a:lnTo>
                    <a:pt x="81" y="155"/>
                  </a:lnTo>
                  <a:close/>
                  <a:moveTo>
                    <a:pt x="56" y="186"/>
                  </a:moveTo>
                  <a:lnTo>
                    <a:pt x="64" y="193"/>
                  </a:lnTo>
                  <a:lnTo>
                    <a:pt x="57" y="201"/>
                  </a:lnTo>
                  <a:lnTo>
                    <a:pt x="49" y="194"/>
                  </a:lnTo>
                  <a:lnTo>
                    <a:pt x="56" y="186"/>
                  </a:lnTo>
                  <a:lnTo>
                    <a:pt x="56" y="186"/>
                  </a:lnTo>
                  <a:close/>
                  <a:moveTo>
                    <a:pt x="31" y="218"/>
                  </a:moveTo>
                  <a:lnTo>
                    <a:pt x="39" y="224"/>
                  </a:lnTo>
                  <a:lnTo>
                    <a:pt x="33" y="232"/>
                  </a:lnTo>
                  <a:lnTo>
                    <a:pt x="25" y="226"/>
                  </a:lnTo>
                  <a:lnTo>
                    <a:pt x="31" y="21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" name="Freeform 285"/>
            <p:cNvSpPr>
              <a:spLocks noEditPoints="1"/>
            </p:cNvSpPr>
            <p:nvPr/>
          </p:nvSpPr>
          <p:spPr bwMode="auto">
            <a:xfrm>
              <a:off x="2605253" y="3710813"/>
              <a:ext cx="1212141" cy="640585"/>
            </a:xfrm>
            <a:custGeom>
              <a:avLst/>
              <a:gdLst>
                <a:gd name="T0" fmla="*/ 9 w 439"/>
                <a:gd name="T1" fmla="*/ 14 h 232"/>
                <a:gd name="T2" fmla="*/ 5 w 439"/>
                <a:gd name="T3" fmla="*/ 0 h 232"/>
                <a:gd name="T4" fmla="*/ 13 w 439"/>
                <a:gd name="T5" fmla="*/ 6 h 232"/>
                <a:gd name="T6" fmla="*/ 433 w 439"/>
                <a:gd name="T7" fmla="*/ 232 h 232"/>
                <a:gd name="T8" fmla="*/ 429 w 439"/>
                <a:gd name="T9" fmla="*/ 219 h 232"/>
                <a:gd name="T10" fmla="*/ 439 w 439"/>
                <a:gd name="T11" fmla="*/ 223 h 232"/>
                <a:gd name="T12" fmla="*/ 398 w 439"/>
                <a:gd name="T13" fmla="*/ 214 h 232"/>
                <a:gd name="T14" fmla="*/ 394 w 439"/>
                <a:gd name="T15" fmla="*/ 200 h 232"/>
                <a:gd name="T16" fmla="*/ 403 w 439"/>
                <a:gd name="T17" fmla="*/ 204 h 232"/>
                <a:gd name="T18" fmla="*/ 363 w 439"/>
                <a:gd name="T19" fmla="*/ 195 h 232"/>
                <a:gd name="T20" fmla="*/ 359 w 439"/>
                <a:gd name="T21" fmla="*/ 182 h 232"/>
                <a:gd name="T22" fmla="*/ 368 w 439"/>
                <a:gd name="T23" fmla="*/ 186 h 232"/>
                <a:gd name="T24" fmla="*/ 328 w 439"/>
                <a:gd name="T25" fmla="*/ 177 h 232"/>
                <a:gd name="T26" fmla="*/ 324 w 439"/>
                <a:gd name="T27" fmla="*/ 164 h 232"/>
                <a:gd name="T28" fmla="*/ 333 w 439"/>
                <a:gd name="T29" fmla="*/ 169 h 232"/>
                <a:gd name="T30" fmla="*/ 292 w 439"/>
                <a:gd name="T31" fmla="*/ 159 h 232"/>
                <a:gd name="T32" fmla="*/ 288 w 439"/>
                <a:gd name="T33" fmla="*/ 146 h 232"/>
                <a:gd name="T34" fmla="*/ 296 w 439"/>
                <a:gd name="T35" fmla="*/ 151 h 232"/>
                <a:gd name="T36" fmla="*/ 257 w 439"/>
                <a:gd name="T37" fmla="*/ 142 h 232"/>
                <a:gd name="T38" fmla="*/ 253 w 439"/>
                <a:gd name="T39" fmla="*/ 127 h 232"/>
                <a:gd name="T40" fmla="*/ 261 w 439"/>
                <a:gd name="T41" fmla="*/ 132 h 232"/>
                <a:gd name="T42" fmla="*/ 222 w 439"/>
                <a:gd name="T43" fmla="*/ 123 h 232"/>
                <a:gd name="T44" fmla="*/ 216 w 439"/>
                <a:gd name="T45" fmla="*/ 109 h 232"/>
                <a:gd name="T46" fmla="*/ 226 w 439"/>
                <a:gd name="T47" fmla="*/ 114 h 232"/>
                <a:gd name="T48" fmla="*/ 186 w 439"/>
                <a:gd name="T49" fmla="*/ 105 h 232"/>
                <a:gd name="T50" fmla="*/ 181 w 439"/>
                <a:gd name="T51" fmla="*/ 91 h 232"/>
                <a:gd name="T52" fmla="*/ 190 w 439"/>
                <a:gd name="T53" fmla="*/ 96 h 232"/>
                <a:gd name="T54" fmla="*/ 150 w 439"/>
                <a:gd name="T55" fmla="*/ 87 h 232"/>
                <a:gd name="T56" fmla="*/ 146 w 439"/>
                <a:gd name="T57" fmla="*/ 74 h 232"/>
                <a:gd name="T58" fmla="*/ 155 w 439"/>
                <a:gd name="T59" fmla="*/ 78 h 232"/>
                <a:gd name="T60" fmla="*/ 115 w 439"/>
                <a:gd name="T61" fmla="*/ 68 h 232"/>
                <a:gd name="T62" fmla="*/ 111 w 439"/>
                <a:gd name="T63" fmla="*/ 55 h 232"/>
                <a:gd name="T64" fmla="*/ 120 w 439"/>
                <a:gd name="T65" fmla="*/ 59 h 232"/>
                <a:gd name="T66" fmla="*/ 79 w 439"/>
                <a:gd name="T67" fmla="*/ 50 h 232"/>
                <a:gd name="T68" fmla="*/ 75 w 439"/>
                <a:gd name="T69" fmla="*/ 37 h 232"/>
                <a:gd name="T70" fmla="*/ 84 w 439"/>
                <a:gd name="T71" fmla="*/ 41 h 232"/>
                <a:gd name="T72" fmla="*/ 44 w 439"/>
                <a:gd name="T73" fmla="*/ 32 h 232"/>
                <a:gd name="T74" fmla="*/ 40 w 439"/>
                <a:gd name="T75" fmla="*/ 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9" h="232">
                  <a:moveTo>
                    <a:pt x="13" y="6"/>
                  </a:moveTo>
                  <a:lnTo>
                    <a:pt x="9" y="14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3" y="6"/>
                  </a:lnTo>
                  <a:lnTo>
                    <a:pt x="13" y="6"/>
                  </a:lnTo>
                  <a:close/>
                  <a:moveTo>
                    <a:pt x="439" y="223"/>
                  </a:moveTo>
                  <a:lnTo>
                    <a:pt x="433" y="232"/>
                  </a:lnTo>
                  <a:lnTo>
                    <a:pt x="426" y="227"/>
                  </a:lnTo>
                  <a:lnTo>
                    <a:pt x="429" y="219"/>
                  </a:lnTo>
                  <a:lnTo>
                    <a:pt x="439" y="223"/>
                  </a:lnTo>
                  <a:lnTo>
                    <a:pt x="439" y="223"/>
                  </a:lnTo>
                  <a:close/>
                  <a:moveTo>
                    <a:pt x="403" y="204"/>
                  </a:moveTo>
                  <a:lnTo>
                    <a:pt x="398" y="214"/>
                  </a:lnTo>
                  <a:lnTo>
                    <a:pt x="390" y="210"/>
                  </a:lnTo>
                  <a:lnTo>
                    <a:pt x="394" y="200"/>
                  </a:lnTo>
                  <a:lnTo>
                    <a:pt x="403" y="204"/>
                  </a:lnTo>
                  <a:lnTo>
                    <a:pt x="403" y="204"/>
                  </a:lnTo>
                  <a:close/>
                  <a:moveTo>
                    <a:pt x="368" y="186"/>
                  </a:moveTo>
                  <a:lnTo>
                    <a:pt x="363" y="195"/>
                  </a:lnTo>
                  <a:lnTo>
                    <a:pt x="354" y="191"/>
                  </a:lnTo>
                  <a:lnTo>
                    <a:pt x="359" y="182"/>
                  </a:lnTo>
                  <a:lnTo>
                    <a:pt x="368" y="186"/>
                  </a:lnTo>
                  <a:lnTo>
                    <a:pt x="368" y="186"/>
                  </a:lnTo>
                  <a:close/>
                  <a:moveTo>
                    <a:pt x="333" y="169"/>
                  </a:moveTo>
                  <a:lnTo>
                    <a:pt x="328" y="177"/>
                  </a:lnTo>
                  <a:lnTo>
                    <a:pt x="318" y="173"/>
                  </a:lnTo>
                  <a:lnTo>
                    <a:pt x="324" y="164"/>
                  </a:lnTo>
                  <a:lnTo>
                    <a:pt x="333" y="169"/>
                  </a:lnTo>
                  <a:lnTo>
                    <a:pt x="333" y="169"/>
                  </a:lnTo>
                  <a:close/>
                  <a:moveTo>
                    <a:pt x="296" y="151"/>
                  </a:moveTo>
                  <a:lnTo>
                    <a:pt x="292" y="159"/>
                  </a:lnTo>
                  <a:lnTo>
                    <a:pt x="283" y="155"/>
                  </a:lnTo>
                  <a:lnTo>
                    <a:pt x="288" y="146"/>
                  </a:lnTo>
                  <a:lnTo>
                    <a:pt x="296" y="151"/>
                  </a:lnTo>
                  <a:lnTo>
                    <a:pt x="296" y="151"/>
                  </a:lnTo>
                  <a:close/>
                  <a:moveTo>
                    <a:pt x="261" y="132"/>
                  </a:moveTo>
                  <a:lnTo>
                    <a:pt x="257" y="142"/>
                  </a:lnTo>
                  <a:lnTo>
                    <a:pt x="248" y="136"/>
                  </a:lnTo>
                  <a:lnTo>
                    <a:pt x="253" y="127"/>
                  </a:lnTo>
                  <a:lnTo>
                    <a:pt x="261" y="132"/>
                  </a:lnTo>
                  <a:lnTo>
                    <a:pt x="261" y="132"/>
                  </a:lnTo>
                  <a:close/>
                  <a:moveTo>
                    <a:pt x="226" y="114"/>
                  </a:moveTo>
                  <a:lnTo>
                    <a:pt x="222" y="123"/>
                  </a:lnTo>
                  <a:lnTo>
                    <a:pt x="213" y="118"/>
                  </a:lnTo>
                  <a:lnTo>
                    <a:pt x="216" y="109"/>
                  </a:lnTo>
                  <a:lnTo>
                    <a:pt x="226" y="114"/>
                  </a:lnTo>
                  <a:lnTo>
                    <a:pt x="226" y="114"/>
                  </a:lnTo>
                  <a:close/>
                  <a:moveTo>
                    <a:pt x="190" y="96"/>
                  </a:moveTo>
                  <a:lnTo>
                    <a:pt x="186" y="105"/>
                  </a:lnTo>
                  <a:lnTo>
                    <a:pt x="177" y="100"/>
                  </a:lnTo>
                  <a:lnTo>
                    <a:pt x="181" y="91"/>
                  </a:lnTo>
                  <a:lnTo>
                    <a:pt x="190" y="96"/>
                  </a:lnTo>
                  <a:lnTo>
                    <a:pt x="190" y="96"/>
                  </a:lnTo>
                  <a:close/>
                  <a:moveTo>
                    <a:pt x="155" y="78"/>
                  </a:moveTo>
                  <a:lnTo>
                    <a:pt x="150" y="87"/>
                  </a:lnTo>
                  <a:lnTo>
                    <a:pt x="142" y="81"/>
                  </a:lnTo>
                  <a:lnTo>
                    <a:pt x="146" y="74"/>
                  </a:lnTo>
                  <a:lnTo>
                    <a:pt x="155" y="78"/>
                  </a:lnTo>
                  <a:lnTo>
                    <a:pt x="155" y="78"/>
                  </a:lnTo>
                  <a:close/>
                  <a:moveTo>
                    <a:pt x="120" y="59"/>
                  </a:moveTo>
                  <a:lnTo>
                    <a:pt x="115" y="68"/>
                  </a:lnTo>
                  <a:lnTo>
                    <a:pt x="107" y="65"/>
                  </a:lnTo>
                  <a:lnTo>
                    <a:pt x="111" y="55"/>
                  </a:lnTo>
                  <a:lnTo>
                    <a:pt x="120" y="59"/>
                  </a:lnTo>
                  <a:lnTo>
                    <a:pt x="120" y="59"/>
                  </a:lnTo>
                  <a:close/>
                  <a:moveTo>
                    <a:pt x="84" y="41"/>
                  </a:moveTo>
                  <a:lnTo>
                    <a:pt x="79" y="50"/>
                  </a:lnTo>
                  <a:lnTo>
                    <a:pt x="70" y="46"/>
                  </a:lnTo>
                  <a:lnTo>
                    <a:pt x="75" y="37"/>
                  </a:lnTo>
                  <a:lnTo>
                    <a:pt x="84" y="41"/>
                  </a:lnTo>
                  <a:lnTo>
                    <a:pt x="84" y="41"/>
                  </a:lnTo>
                  <a:close/>
                  <a:moveTo>
                    <a:pt x="49" y="23"/>
                  </a:moveTo>
                  <a:lnTo>
                    <a:pt x="44" y="32"/>
                  </a:lnTo>
                  <a:lnTo>
                    <a:pt x="35" y="28"/>
                  </a:lnTo>
                  <a:lnTo>
                    <a:pt x="40" y="19"/>
                  </a:lnTo>
                  <a:lnTo>
                    <a:pt x="49" y="2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6" name="Freeform 286"/>
            <p:cNvSpPr>
              <a:spLocks noEditPoints="1"/>
            </p:cNvSpPr>
            <p:nvPr/>
          </p:nvSpPr>
          <p:spPr bwMode="auto">
            <a:xfrm>
              <a:off x="3436356" y="3017767"/>
              <a:ext cx="411411" cy="1300498"/>
            </a:xfrm>
            <a:custGeom>
              <a:avLst/>
              <a:gdLst>
                <a:gd name="T0" fmla="*/ 4 w 149"/>
                <a:gd name="T1" fmla="*/ 14 h 471"/>
                <a:gd name="T2" fmla="*/ 11 w 149"/>
                <a:gd name="T3" fmla="*/ 0 h 471"/>
                <a:gd name="T4" fmla="*/ 13 w 149"/>
                <a:gd name="T5" fmla="*/ 11 h 471"/>
                <a:gd name="T6" fmla="*/ 140 w 149"/>
                <a:gd name="T7" fmla="*/ 471 h 471"/>
                <a:gd name="T8" fmla="*/ 147 w 149"/>
                <a:gd name="T9" fmla="*/ 459 h 471"/>
                <a:gd name="T10" fmla="*/ 149 w 149"/>
                <a:gd name="T11" fmla="*/ 468 h 471"/>
                <a:gd name="T12" fmla="*/ 128 w 149"/>
                <a:gd name="T13" fmla="*/ 433 h 471"/>
                <a:gd name="T14" fmla="*/ 135 w 149"/>
                <a:gd name="T15" fmla="*/ 421 h 471"/>
                <a:gd name="T16" fmla="*/ 139 w 149"/>
                <a:gd name="T17" fmla="*/ 431 h 471"/>
                <a:gd name="T18" fmla="*/ 118 w 149"/>
                <a:gd name="T19" fmla="*/ 395 h 471"/>
                <a:gd name="T20" fmla="*/ 125 w 149"/>
                <a:gd name="T21" fmla="*/ 383 h 471"/>
                <a:gd name="T22" fmla="*/ 127 w 149"/>
                <a:gd name="T23" fmla="*/ 393 h 471"/>
                <a:gd name="T24" fmla="*/ 106 w 149"/>
                <a:gd name="T25" fmla="*/ 357 h 471"/>
                <a:gd name="T26" fmla="*/ 113 w 149"/>
                <a:gd name="T27" fmla="*/ 344 h 471"/>
                <a:gd name="T28" fmla="*/ 115 w 149"/>
                <a:gd name="T29" fmla="*/ 355 h 471"/>
                <a:gd name="T30" fmla="*/ 94 w 149"/>
                <a:gd name="T31" fmla="*/ 319 h 471"/>
                <a:gd name="T32" fmla="*/ 101 w 149"/>
                <a:gd name="T33" fmla="*/ 306 h 471"/>
                <a:gd name="T34" fmla="*/ 105 w 149"/>
                <a:gd name="T35" fmla="*/ 316 h 471"/>
                <a:gd name="T36" fmla="*/ 84 w 149"/>
                <a:gd name="T37" fmla="*/ 280 h 471"/>
                <a:gd name="T38" fmla="*/ 91 w 149"/>
                <a:gd name="T39" fmla="*/ 268 h 471"/>
                <a:gd name="T40" fmla="*/ 93 w 149"/>
                <a:gd name="T41" fmla="*/ 278 h 471"/>
                <a:gd name="T42" fmla="*/ 72 w 149"/>
                <a:gd name="T43" fmla="*/ 242 h 471"/>
                <a:gd name="T44" fmla="*/ 79 w 149"/>
                <a:gd name="T45" fmla="*/ 231 h 471"/>
                <a:gd name="T46" fmla="*/ 81 w 149"/>
                <a:gd name="T47" fmla="*/ 240 h 471"/>
                <a:gd name="T48" fmla="*/ 61 w 149"/>
                <a:gd name="T49" fmla="*/ 204 h 471"/>
                <a:gd name="T50" fmla="*/ 67 w 149"/>
                <a:gd name="T51" fmla="*/ 193 h 471"/>
                <a:gd name="T52" fmla="*/ 70 w 149"/>
                <a:gd name="T53" fmla="*/ 202 h 471"/>
                <a:gd name="T54" fmla="*/ 49 w 149"/>
                <a:gd name="T55" fmla="*/ 166 h 471"/>
                <a:gd name="T56" fmla="*/ 57 w 149"/>
                <a:gd name="T57" fmla="*/ 153 h 471"/>
                <a:gd name="T58" fmla="*/ 59 w 149"/>
                <a:gd name="T59" fmla="*/ 164 h 471"/>
                <a:gd name="T60" fmla="*/ 38 w 149"/>
                <a:gd name="T61" fmla="*/ 129 h 471"/>
                <a:gd name="T62" fmla="*/ 45 w 149"/>
                <a:gd name="T63" fmla="*/ 116 h 471"/>
                <a:gd name="T64" fmla="*/ 47 w 149"/>
                <a:gd name="T65" fmla="*/ 125 h 471"/>
                <a:gd name="T66" fmla="*/ 27 w 149"/>
                <a:gd name="T67" fmla="*/ 89 h 471"/>
                <a:gd name="T68" fmla="*/ 33 w 149"/>
                <a:gd name="T69" fmla="*/ 78 h 471"/>
                <a:gd name="T70" fmla="*/ 36 w 149"/>
                <a:gd name="T71" fmla="*/ 87 h 471"/>
                <a:gd name="T72" fmla="*/ 15 w 149"/>
                <a:gd name="T73" fmla="*/ 51 h 471"/>
                <a:gd name="T74" fmla="*/ 21 w 149"/>
                <a:gd name="T75" fmla="*/ 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9" h="471">
                  <a:moveTo>
                    <a:pt x="13" y="11"/>
                  </a:moveTo>
                  <a:lnTo>
                    <a:pt x="4" y="14"/>
                  </a:lnTo>
                  <a:lnTo>
                    <a:pt x="0" y="4"/>
                  </a:lnTo>
                  <a:lnTo>
                    <a:pt x="11" y="0"/>
                  </a:lnTo>
                  <a:lnTo>
                    <a:pt x="13" y="11"/>
                  </a:lnTo>
                  <a:lnTo>
                    <a:pt x="13" y="11"/>
                  </a:lnTo>
                  <a:close/>
                  <a:moveTo>
                    <a:pt x="149" y="468"/>
                  </a:moveTo>
                  <a:lnTo>
                    <a:pt x="140" y="471"/>
                  </a:lnTo>
                  <a:lnTo>
                    <a:pt x="138" y="462"/>
                  </a:lnTo>
                  <a:lnTo>
                    <a:pt x="147" y="459"/>
                  </a:lnTo>
                  <a:lnTo>
                    <a:pt x="149" y="468"/>
                  </a:lnTo>
                  <a:lnTo>
                    <a:pt x="149" y="468"/>
                  </a:lnTo>
                  <a:close/>
                  <a:moveTo>
                    <a:pt x="139" y="431"/>
                  </a:moveTo>
                  <a:lnTo>
                    <a:pt x="128" y="433"/>
                  </a:lnTo>
                  <a:lnTo>
                    <a:pt x="126" y="424"/>
                  </a:lnTo>
                  <a:lnTo>
                    <a:pt x="135" y="421"/>
                  </a:lnTo>
                  <a:lnTo>
                    <a:pt x="139" y="431"/>
                  </a:lnTo>
                  <a:lnTo>
                    <a:pt x="139" y="431"/>
                  </a:lnTo>
                  <a:close/>
                  <a:moveTo>
                    <a:pt x="127" y="393"/>
                  </a:moveTo>
                  <a:lnTo>
                    <a:pt x="118" y="395"/>
                  </a:lnTo>
                  <a:lnTo>
                    <a:pt x="114" y="386"/>
                  </a:lnTo>
                  <a:lnTo>
                    <a:pt x="125" y="383"/>
                  </a:lnTo>
                  <a:lnTo>
                    <a:pt x="127" y="393"/>
                  </a:lnTo>
                  <a:lnTo>
                    <a:pt x="127" y="393"/>
                  </a:lnTo>
                  <a:close/>
                  <a:moveTo>
                    <a:pt x="115" y="355"/>
                  </a:moveTo>
                  <a:lnTo>
                    <a:pt x="106" y="357"/>
                  </a:lnTo>
                  <a:lnTo>
                    <a:pt x="104" y="348"/>
                  </a:lnTo>
                  <a:lnTo>
                    <a:pt x="113" y="344"/>
                  </a:lnTo>
                  <a:lnTo>
                    <a:pt x="115" y="355"/>
                  </a:lnTo>
                  <a:lnTo>
                    <a:pt x="115" y="355"/>
                  </a:lnTo>
                  <a:close/>
                  <a:moveTo>
                    <a:pt x="105" y="316"/>
                  </a:moveTo>
                  <a:lnTo>
                    <a:pt x="94" y="319"/>
                  </a:lnTo>
                  <a:lnTo>
                    <a:pt x="92" y="309"/>
                  </a:lnTo>
                  <a:lnTo>
                    <a:pt x="101" y="306"/>
                  </a:lnTo>
                  <a:lnTo>
                    <a:pt x="105" y="316"/>
                  </a:lnTo>
                  <a:lnTo>
                    <a:pt x="105" y="316"/>
                  </a:lnTo>
                  <a:close/>
                  <a:moveTo>
                    <a:pt x="93" y="278"/>
                  </a:moveTo>
                  <a:lnTo>
                    <a:pt x="84" y="280"/>
                  </a:lnTo>
                  <a:lnTo>
                    <a:pt x="80" y="271"/>
                  </a:lnTo>
                  <a:lnTo>
                    <a:pt x="91" y="268"/>
                  </a:lnTo>
                  <a:lnTo>
                    <a:pt x="93" y="278"/>
                  </a:lnTo>
                  <a:lnTo>
                    <a:pt x="93" y="278"/>
                  </a:lnTo>
                  <a:close/>
                  <a:moveTo>
                    <a:pt x="81" y="240"/>
                  </a:moveTo>
                  <a:lnTo>
                    <a:pt x="72" y="242"/>
                  </a:lnTo>
                  <a:lnTo>
                    <a:pt x="70" y="233"/>
                  </a:lnTo>
                  <a:lnTo>
                    <a:pt x="79" y="231"/>
                  </a:lnTo>
                  <a:lnTo>
                    <a:pt x="81" y="240"/>
                  </a:lnTo>
                  <a:lnTo>
                    <a:pt x="81" y="240"/>
                  </a:lnTo>
                  <a:close/>
                  <a:moveTo>
                    <a:pt x="70" y="202"/>
                  </a:moveTo>
                  <a:lnTo>
                    <a:pt x="61" y="204"/>
                  </a:lnTo>
                  <a:lnTo>
                    <a:pt x="58" y="195"/>
                  </a:lnTo>
                  <a:lnTo>
                    <a:pt x="67" y="193"/>
                  </a:lnTo>
                  <a:lnTo>
                    <a:pt x="70" y="202"/>
                  </a:lnTo>
                  <a:lnTo>
                    <a:pt x="70" y="202"/>
                  </a:lnTo>
                  <a:close/>
                  <a:moveTo>
                    <a:pt x="59" y="164"/>
                  </a:moveTo>
                  <a:lnTo>
                    <a:pt x="49" y="166"/>
                  </a:lnTo>
                  <a:lnTo>
                    <a:pt x="46" y="156"/>
                  </a:lnTo>
                  <a:lnTo>
                    <a:pt x="57" y="153"/>
                  </a:lnTo>
                  <a:lnTo>
                    <a:pt x="59" y="164"/>
                  </a:lnTo>
                  <a:lnTo>
                    <a:pt x="59" y="164"/>
                  </a:lnTo>
                  <a:close/>
                  <a:moveTo>
                    <a:pt x="47" y="125"/>
                  </a:moveTo>
                  <a:lnTo>
                    <a:pt x="38" y="129"/>
                  </a:lnTo>
                  <a:lnTo>
                    <a:pt x="36" y="118"/>
                  </a:lnTo>
                  <a:lnTo>
                    <a:pt x="45" y="116"/>
                  </a:lnTo>
                  <a:lnTo>
                    <a:pt x="47" y="125"/>
                  </a:lnTo>
                  <a:lnTo>
                    <a:pt x="47" y="125"/>
                  </a:lnTo>
                  <a:close/>
                  <a:moveTo>
                    <a:pt x="36" y="87"/>
                  </a:moveTo>
                  <a:lnTo>
                    <a:pt x="27" y="89"/>
                  </a:lnTo>
                  <a:lnTo>
                    <a:pt x="24" y="80"/>
                  </a:lnTo>
                  <a:lnTo>
                    <a:pt x="33" y="78"/>
                  </a:lnTo>
                  <a:lnTo>
                    <a:pt x="36" y="87"/>
                  </a:lnTo>
                  <a:lnTo>
                    <a:pt x="36" y="87"/>
                  </a:lnTo>
                  <a:close/>
                  <a:moveTo>
                    <a:pt x="25" y="49"/>
                  </a:moveTo>
                  <a:lnTo>
                    <a:pt x="15" y="51"/>
                  </a:lnTo>
                  <a:lnTo>
                    <a:pt x="12" y="42"/>
                  </a:lnTo>
                  <a:lnTo>
                    <a:pt x="21" y="40"/>
                  </a:lnTo>
                  <a:lnTo>
                    <a:pt x="25" y="4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7" name="Freeform 287"/>
            <p:cNvSpPr>
              <a:spLocks noEditPoints="1"/>
            </p:cNvSpPr>
            <p:nvPr/>
          </p:nvSpPr>
          <p:spPr bwMode="auto">
            <a:xfrm>
              <a:off x="3245838" y="2363376"/>
              <a:ext cx="220891" cy="665436"/>
            </a:xfrm>
            <a:custGeom>
              <a:avLst/>
              <a:gdLst>
                <a:gd name="T0" fmla="*/ 67 w 80"/>
                <a:gd name="T1" fmla="*/ 231 h 241"/>
                <a:gd name="T2" fmla="*/ 77 w 80"/>
                <a:gd name="T3" fmla="*/ 228 h 241"/>
                <a:gd name="T4" fmla="*/ 80 w 80"/>
                <a:gd name="T5" fmla="*/ 239 h 241"/>
                <a:gd name="T6" fmla="*/ 69 w 80"/>
                <a:gd name="T7" fmla="*/ 241 h 241"/>
                <a:gd name="T8" fmla="*/ 67 w 80"/>
                <a:gd name="T9" fmla="*/ 231 h 241"/>
                <a:gd name="T10" fmla="*/ 67 w 80"/>
                <a:gd name="T11" fmla="*/ 231 h 241"/>
                <a:gd name="T12" fmla="*/ 0 w 80"/>
                <a:gd name="T13" fmla="*/ 2 h 241"/>
                <a:gd name="T14" fmla="*/ 9 w 80"/>
                <a:gd name="T15" fmla="*/ 0 h 241"/>
                <a:gd name="T16" fmla="*/ 13 w 80"/>
                <a:gd name="T17" fmla="*/ 9 h 241"/>
                <a:gd name="T18" fmla="*/ 3 w 80"/>
                <a:gd name="T19" fmla="*/ 11 h 241"/>
                <a:gd name="T20" fmla="*/ 0 w 80"/>
                <a:gd name="T21" fmla="*/ 2 h 241"/>
                <a:gd name="T22" fmla="*/ 0 w 80"/>
                <a:gd name="T23" fmla="*/ 2 h 241"/>
                <a:gd name="T24" fmla="*/ 12 w 80"/>
                <a:gd name="T25" fmla="*/ 40 h 241"/>
                <a:gd name="T26" fmla="*/ 21 w 80"/>
                <a:gd name="T27" fmla="*/ 38 h 241"/>
                <a:gd name="T28" fmla="*/ 24 w 80"/>
                <a:gd name="T29" fmla="*/ 47 h 241"/>
                <a:gd name="T30" fmla="*/ 15 w 80"/>
                <a:gd name="T31" fmla="*/ 49 h 241"/>
                <a:gd name="T32" fmla="*/ 12 w 80"/>
                <a:gd name="T33" fmla="*/ 40 h 241"/>
                <a:gd name="T34" fmla="*/ 12 w 80"/>
                <a:gd name="T35" fmla="*/ 40 h 241"/>
                <a:gd name="T36" fmla="*/ 22 w 80"/>
                <a:gd name="T37" fmla="*/ 78 h 241"/>
                <a:gd name="T38" fmla="*/ 33 w 80"/>
                <a:gd name="T39" fmla="*/ 75 h 241"/>
                <a:gd name="T40" fmla="*/ 35 w 80"/>
                <a:gd name="T41" fmla="*/ 85 h 241"/>
                <a:gd name="T42" fmla="*/ 25 w 80"/>
                <a:gd name="T43" fmla="*/ 88 h 241"/>
                <a:gd name="T44" fmla="*/ 22 w 80"/>
                <a:gd name="T45" fmla="*/ 78 h 241"/>
                <a:gd name="T46" fmla="*/ 22 w 80"/>
                <a:gd name="T47" fmla="*/ 78 h 241"/>
                <a:gd name="T48" fmla="*/ 34 w 80"/>
                <a:gd name="T49" fmla="*/ 117 h 241"/>
                <a:gd name="T50" fmla="*/ 43 w 80"/>
                <a:gd name="T51" fmla="*/ 113 h 241"/>
                <a:gd name="T52" fmla="*/ 46 w 80"/>
                <a:gd name="T53" fmla="*/ 124 h 241"/>
                <a:gd name="T54" fmla="*/ 37 w 80"/>
                <a:gd name="T55" fmla="*/ 126 h 241"/>
                <a:gd name="T56" fmla="*/ 34 w 80"/>
                <a:gd name="T57" fmla="*/ 117 h 241"/>
                <a:gd name="T58" fmla="*/ 34 w 80"/>
                <a:gd name="T59" fmla="*/ 117 h 241"/>
                <a:gd name="T60" fmla="*/ 45 w 80"/>
                <a:gd name="T61" fmla="*/ 155 h 241"/>
                <a:gd name="T62" fmla="*/ 55 w 80"/>
                <a:gd name="T63" fmla="*/ 153 h 241"/>
                <a:gd name="T64" fmla="*/ 58 w 80"/>
                <a:gd name="T65" fmla="*/ 162 h 241"/>
                <a:gd name="T66" fmla="*/ 47 w 80"/>
                <a:gd name="T67" fmla="*/ 164 h 241"/>
                <a:gd name="T68" fmla="*/ 45 w 80"/>
                <a:gd name="T69" fmla="*/ 155 h 241"/>
                <a:gd name="T70" fmla="*/ 45 w 80"/>
                <a:gd name="T71" fmla="*/ 155 h 241"/>
                <a:gd name="T72" fmla="*/ 56 w 80"/>
                <a:gd name="T73" fmla="*/ 193 h 241"/>
                <a:gd name="T74" fmla="*/ 65 w 80"/>
                <a:gd name="T75" fmla="*/ 190 h 241"/>
                <a:gd name="T76" fmla="*/ 68 w 80"/>
                <a:gd name="T77" fmla="*/ 200 h 241"/>
                <a:gd name="T78" fmla="*/ 59 w 80"/>
                <a:gd name="T79" fmla="*/ 202 h 241"/>
                <a:gd name="T80" fmla="*/ 56 w 80"/>
                <a:gd name="T81" fmla="*/ 19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241">
                  <a:moveTo>
                    <a:pt x="67" y="231"/>
                  </a:moveTo>
                  <a:lnTo>
                    <a:pt x="77" y="228"/>
                  </a:lnTo>
                  <a:lnTo>
                    <a:pt x="80" y="239"/>
                  </a:lnTo>
                  <a:lnTo>
                    <a:pt x="69" y="241"/>
                  </a:lnTo>
                  <a:lnTo>
                    <a:pt x="67" y="231"/>
                  </a:lnTo>
                  <a:lnTo>
                    <a:pt x="67" y="231"/>
                  </a:lnTo>
                  <a:close/>
                  <a:moveTo>
                    <a:pt x="0" y="2"/>
                  </a:moveTo>
                  <a:lnTo>
                    <a:pt x="9" y="0"/>
                  </a:lnTo>
                  <a:lnTo>
                    <a:pt x="13" y="9"/>
                  </a:lnTo>
                  <a:lnTo>
                    <a:pt x="3" y="11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2" y="40"/>
                  </a:moveTo>
                  <a:lnTo>
                    <a:pt x="21" y="38"/>
                  </a:lnTo>
                  <a:lnTo>
                    <a:pt x="24" y="47"/>
                  </a:lnTo>
                  <a:lnTo>
                    <a:pt x="15" y="49"/>
                  </a:lnTo>
                  <a:lnTo>
                    <a:pt x="12" y="40"/>
                  </a:lnTo>
                  <a:lnTo>
                    <a:pt x="12" y="40"/>
                  </a:lnTo>
                  <a:close/>
                  <a:moveTo>
                    <a:pt x="22" y="78"/>
                  </a:moveTo>
                  <a:lnTo>
                    <a:pt x="33" y="75"/>
                  </a:lnTo>
                  <a:lnTo>
                    <a:pt x="35" y="85"/>
                  </a:lnTo>
                  <a:lnTo>
                    <a:pt x="25" y="88"/>
                  </a:lnTo>
                  <a:lnTo>
                    <a:pt x="22" y="78"/>
                  </a:lnTo>
                  <a:lnTo>
                    <a:pt x="22" y="78"/>
                  </a:lnTo>
                  <a:close/>
                  <a:moveTo>
                    <a:pt x="34" y="117"/>
                  </a:moveTo>
                  <a:lnTo>
                    <a:pt x="43" y="113"/>
                  </a:lnTo>
                  <a:lnTo>
                    <a:pt x="46" y="124"/>
                  </a:lnTo>
                  <a:lnTo>
                    <a:pt x="37" y="126"/>
                  </a:lnTo>
                  <a:lnTo>
                    <a:pt x="34" y="117"/>
                  </a:lnTo>
                  <a:lnTo>
                    <a:pt x="34" y="117"/>
                  </a:lnTo>
                  <a:close/>
                  <a:moveTo>
                    <a:pt x="45" y="155"/>
                  </a:moveTo>
                  <a:lnTo>
                    <a:pt x="55" y="153"/>
                  </a:lnTo>
                  <a:lnTo>
                    <a:pt x="58" y="162"/>
                  </a:lnTo>
                  <a:lnTo>
                    <a:pt x="47" y="164"/>
                  </a:lnTo>
                  <a:lnTo>
                    <a:pt x="45" y="155"/>
                  </a:lnTo>
                  <a:lnTo>
                    <a:pt x="45" y="155"/>
                  </a:lnTo>
                  <a:close/>
                  <a:moveTo>
                    <a:pt x="56" y="193"/>
                  </a:moveTo>
                  <a:lnTo>
                    <a:pt x="65" y="190"/>
                  </a:lnTo>
                  <a:lnTo>
                    <a:pt x="68" y="200"/>
                  </a:lnTo>
                  <a:lnTo>
                    <a:pt x="59" y="202"/>
                  </a:lnTo>
                  <a:lnTo>
                    <a:pt x="56" y="19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8" name="Freeform 288"/>
            <p:cNvSpPr>
              <a:spLocks noEditPoints="1"/>
            </p:cNvSpPr>
            <p:nvPr/>
          </p:nvSpPr>
          <p:spPr bwMode="auto">
            <a:xfrm>
              <a:off x="3444640" y="2399272"/>
              <a:ext cx="1212141" cy="637824"/>
            </a:xfrm>
            <a:custGeom>
              <a:avLst/>
              <a:gdLst>
                <a:gd name="T0" fmla="*/ 14 w 439"/>
                <a:gd name="T1" fmla="*/ 226 h 231"/>
                <a:gd name="T2" fmla="*/ 0 w 439"/>
                <a:gd name="T3" fmla="*/ 222 h 231"/>
                <a:gd name="T4" fmla="*/ 9 w 439"/>
                <a:gd name="T5" fmla="*/ 218 h 231"/>
                <a:gd name="T6" fmla="*/ 439 w 439"/>
                <a:gd name="T7" fmla="*/ 9 h 231"/>
                <a:gd name="T8" fmla="*/ 426 w 439"/>
                <a:gd name="T9" fmla="*/ 5 h 231"/>
                <a:gd name="T10" fmla="*/ 435 w 439"/>
                <a:gd name="T11" fmla="*/ 0 h 231"/>
                <a:gd name="T12" fmla="*/ 404 w 439"/>
                <a:gd name="T13" fmla="*/ 27 h 231"/>
                <a:gd name="T14" fmla="*/ 391 w 439"/>
                <a:gd name="T15" fmla="*/ 22 h 231"/>
                <a:gd name="T16" fmla="*/ 400 w 439"/>
                <a:gd name="T17" fmla="*/ 18 h 231"/>
                <a:gd name="T18" fmla="*/ 369 w 439"/>
                <a:gd name="T19" fmla="*/ 45 h 231"/>
                <a:gd name="T20" fmla="*/ 355 w 439"/>
                <a:gd name="T21" fmla="*/ 40 h 231"/>
                <a:gd name="T22" fmla="*/ 363 w 439"/>
                <a:gd name="T23" fmla="*/ 36 h 231"/>
                <a:gd name="T24" fmla="*/ 333 w 439"/>
                <a:gd name="T25" fmla="*/ 64 h 231"/>
                <a:gd name="T26" fmla="*/ 320 w 439"/>
                <a:gd name="T27" fmla="*/ 59 h 231"/>
                <a:gd name="T28" fmla="*/ 328 w 439"/>
                <a:gd name="T29" fmla="*/ 55 h 231"/>
                <a:gd name="T30" fmla="*/ 298 w 439"/>
                <a:gd name="T31" fmla="*/ 81 h 231"/>
                <a:gd name="T32" fmla="*/ 284 w 439"/>
                <a:gd name="T33" fmla="*/ 77 h 231"/>
                <a:gd name="T34" fmla="*/ 293 w 439"/>
                <a:gd name="T35" fmla="*/ 73 h 231"/>
                <a:gd name="T36" fmla="*/ 261 w 439"/>
                <a:gd name="T37" fmla="*/ 99 h 231"/>
                <a:gd name="T38" fmla="*/ 248 w 439"/>
                <a:gd name="T39" fmla="*/ 95 h 231"/>
                <a:gd name="T40" fmla="*/ 257 w 439"/>
                <a:gd name="T41" fmla="*/ 91 h 231"/>
                <a:gd name="T42" fmla="*/ 226 w 439"/>
                <a:gd name="T43" fmla="*/ 117 h 231"/>
                <a:gd name="T44" fmla="*/ 213 w 439"/>
                <a:gd name="T45" fmla="*/ 113 h 231"/>
                <a:gd name="T46" fmla="*/ 222 w 439"/>
                <a:gd name="T47" fmla="*/ 108 h 231"/>
                <a:gd name="T48" fmla="*/ 191 w 439"/>
                <a:gd name="T49" fmla="*/ 136 h 231"/>
                <a:gd name="T50" fmla="*/ 178 w 439"/>
                <a:gd name="T51" fmla="*/ 132 h 231"/>
                <a:gd name="T52" fmla="*/ 187 w 439"/>
                <a:gd name="T53" fmla="*/ 126 h 231"/>
                <a:gd name="T54" fmla="*/ 156 w 439"/>
                <a:gd name="T55" fmla="*/ 154 h 231"/>
                <a:gd name="T56" fmla="*/ 142 w 439"/>
                <a:gd name="T57" fmla="*/ 150 h 231"/>
                <a:gd name="T58" fmla="*/ 152 w 439"/>
                <a:gd name="T59" fmla="*/ 145 h 231"/>
                <a:gd name="T60" fmla="*/ 120 w 439"/>
                <a:gd name="T61" fmla="*/ 172 h 231"/>
                <a:gd name="T62" fmla="*/ 107 w 439"/>
                <a:gd name="T63" fmla="*/ 168 h 231"/>
                <a:gd name="T64" fmla="*/ 116 w 439"/>
                <a:gd name="T65" fmla="*/ 163 h 231"/>
                <a:gd name="T66" fmla="*/ 85 w 439"/>
                <a:gd name="T67" fmla="*/ 191 h 231"/>
                <a:gd name="T68" fmla="*/ 72 w 439"/>
                <a:gd name="T69" fmla="*/ 185 h 231"/>
                <a:gd name="T70" fmla="*/ 80 w 439"/>
                <a:gd name="T71" fmla="*/ 181 h 231"/>
                <a:gd name="T72" fmla="*/ 50 w 439"/>
                <a:gd name="T73" fmla="*/ 209 h 231"/>
                <a:gd name="T74" fmla="*/ 35 w 439"/>
                <a:gd name="T75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9" h="231">
                  <a:moveTo>
                    <a:pt x="9" y="218"/>
                  </a:moveTo>
                  <a:lnTo>
                    <a:pt x="14" y="226"/>
                  </a:lnTo>
                  <a:lnTo>
                    <a:pt x="5" y="231"/>
                  </a:lnTo>
                  <a:lnTo>
                    <a:pt x="0" y="222"/>
                  </a:lnTo>
                  <a:lnTo>
                    <a:pt x="9" y="218"/>
                  </a:lnTo>
                  <a:lnTo>
                    <a:pt x="9" y="218"/>
                  </a:lnTo>
                  <a:close/>
                  <a:moveTo>
                    <a:pt x="435" y="0"/>
                  </a:moveTo>
                  <a:lnTo>
                    <a:pt x="439" y="9"/>
                  </a:lnTo>
                  <a:lnTo>
                    <a:pt x="430" y="13"/>
                  </a:lnTo>
                  <a:lnTo>
                    <a:pt x="426" y="5"/>
                  </a:lnTo>
                  <a:lnTo>
                    <a:pt x="435" y="0"/>
                  </a:lnTo>
                  <a:lnTo>
                    <a:pt x="435" y="0"/>
                  </a:lnTo>
                  <a:close/>
                  <a:moveTo>
                    <a:pt x="400" y="18"/>
                  </a:moveTo>
                  <a:lnTo>
                    <a:pt x="404" y="27"/>
                  </a:lnTo>
                  <a:lnTo>
                    <a:pt x="395" y="31"/>
                  </a:lnTo>
                  <a:lnTo>
                    <a:pt x="391" y="22"/>
                  </a:lnTo>
                  <a:lnTo>
                    <a:pt x="400" y="18"/>
                  </a:lnTo>
                  <a:lnTo>
                    <a:pt x="400" y="18"/>
                  </a:lnTo>
                  <a:close/>
                  <a:moveTo>
                    <a:pt x="363" y="36"/>
                  </a:moveTo>
                  <a:lnTo>
                    <a:pt x="369" y="45"/>
                  </a:lnTo>
                  <a:lnTo>
                    <a:pt x="359" y="49"/>
                  </a:lnTo>
                  <a:lnTo>
                    <a:pt x="355" y="40"/>
                  </a:lnTo>
                  <a:lnTo>
                    <a:pt x="363" y="36"/>
                  </a:lnTo>
                  <a:lnTo>
                    <a:pt x="363" y="36"/>
                  </a:lnTo>
                  <a:close/>
                  <a:moveTo>
                    <a:pt x="328" y="55"/>
                  </a:moveTo>
                  <a:lnTo>
                    <a:pt x="333" y="64"/>
                  </a:lnTo>
                  <a:lnTo>
                    <a:pt x="324" y="68"/>
                  </a:lnTo>
                  <a:lnTo>
                    <a:pt x="320" y="59"/>
                  </a:lnTo>
                  <a:lnTo>
                    <a:pt x="328" y="55"/>
                  </a:lnTo>
                  <a:lnTo>
                    <a:pt x="328" y="55"/>
                  </a:lnTo>
                  <a:close/>
                  <a:moveTo>
                    <a:pt x="293" y="73"/>
                  </a:moveTo>
                  <a:lnTo>
                    <a:pt x="298" y="81"/>
                  </a:lnTo>
                  <a:lnTo>
                    <a:pt x="289" y="86"/>
                  </a:lnTo>
                  <a:lnTo>
                    <a:pt x="284" y="77"/>
                  </a:lnTo>
                  <a:lnTo>
                    <a:pt x="293" y="73"/>
                  </a:lnTo>
                  <a:lnTo>
                    <a:pt x="293" y="73"/>
                  </a:lnTo>
                  <a:close/>
                  <a:moveTo>
                    <a:pt x="257" y="91"/>
                  </a:moveTo>
                  <a:lnTo>
                    <a:pt x="261" y="99"/>
                  </a:lnTo>
                  <a:lnTo>
                    <a:pt x="254" y="104"/>
                  </a:lnTo>
                  <a:lnTo>
                    <a:pt x="248" y="95"/>
                  </a:lnTo>
                  <a:lnTo>
                    <a:pt x="257" y="91"/>
                  </a:lnTo>
                  <a:lnTo>
                    <a:pt x="257" y="91"/>
                  </a:lnTo>
                  <a:close/>
                  <a:moveTo>
                    <a:pt x="222" y="108"/>
                  </a:moveTo>
                  <a:lnTo>
                    <a:pt x="226" y="117"/>
                  </a:lnTo>
                  <a:lnTo>
                    <a:pt x="218" y="123"/>
                  </a:lnTo>
                  <a:lnTo>
                    <a:pt x="213" y="113"/>
                  </a:lnTo>
                  <a:lnTo>
                    <a:pt x="222" y="108"/>
                  </a:lnTo>
                  <a:lnTo>
                    <a:pt x="222" y="108"/>
                  </a:lnTo>
                  <a:close/>
                  <a:moveTo>
                    <a:pt x="187" y="126"/>
                  </a:moveTo>
                  <a:lnTo>
                    <a:pt x="191" y="136"/>
                  </a:lnTo>
                  <a:lnTo>
                    <a:pt x="182" y="141"/>
                  </a:lnTo>
                  <a:lnTo>
                    <a:pt x="178" y="132"/>
                  </a:lnTo>
                  <a:lnTo>
                    <a:pt x="187" y="126"/>
                  </a:lnTo>
                  <a:lnTo>
                    <a:pt x="187" y="126"/>
                  </a:lnTo>
                  <a:close/>
                  <a:moveTo>
                    <a:pt x="152" y="145"/>
                  </a:moveTo>
                  <a:lnTo>
                    <a:pt x="156" y="154"/>
                  </a:lnTo>
                  <a:lnTo>
                    <a:pt x="146" y="158"/>
                  </a:lnTo>
                  <a:lnTo>
                    <a:pt x="142" y="150"/>
                  </a:lnTo>
                  <a:lnTo>
                    <a:pt x="152" y="145"/>
                  </a:lnTo>
                  <a:lnTo>
                    <a:pt x="152" y="145"/>
                  </a:lnTo>
                  <a:close/>
                  <a:moveTo>
                    <a:pt x="116" y="163"/>
                  </a:moveTo>
                  <a:lnTo>
                    <a:pt x="120" y="172"/>
                  </a:lnTo>
                  <a:lnTo>
                    <a:pt x="111" y="176"/>
                  </a:lnTo>
                  <a:lnTo>
                    <a:pt x="107" y="168"/>
                  </a:lnTo>
                  <a:lnTo>
                    <a:pt x="116" y="163"/>
                  </a:lnTo>
                  <a:lnTo>
                    <a:pt x="116" y="163"/>
                  </a:lnTo>
                  <a:close/>
                  <a:moveTo>
                    <a:pt x="80" y="181"/>
                  </a:moveTo>
                  <a:lnTo>
                    <a:pt x="85" y="191"/>
                  </a:lnTo>
                  <a:lnTo>
                    <a:pt x="76" y="194"/>
                  </a:lnTo>
                  <a:lnTo>
                    <a:pt x="72" y="185"/>
                  </a:lnTo>
                  <a:lnTo>
                    <a:pt x="80" y="181"/>
                  </a:lnTo>
                  <a:lnTo>
                    <a:pt x="80" y="181"/>
                  </a:lnTo>
                  <a:close/>
                  <a:moveTo>
                    <a:pt x="44" y="200"/>
                  </a:moveTo>
                  <a:lnTo>
                    <a:pt x="50" y="209"/>
                  </a:lnTo>
                  <a:lnTo>
                    <a:pt x="41" y="213"/>
                  </a:lnTo>
                  <a:lnTo>
                    <a:pt x="35" y="204"/>
                  </a:lnTo>
                  <a:lnTo>
                    <a:pt x="44" y="20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9" name="Freeform 289"/>
            <p:cNvSpPr>
              <a:spLocks noEditPoints="1"/>
            </p:cNvSpPr>
            <p:nvPr/>
          </p:nvSpPr>
          <p:spPr bwMode="auto">
            <a:xfrm>
              <a:off x="4601557" y="2520762"/>
              <a:ext cx="218131" cy="1336392"/>
            </a:xfrm>
            <a:custGeom>
              <a:avLst/>
              <a:gdLst>
                <a:gd name="T0" fmla="*/ 12 w 79"/>
                <a:gd name="T1" fmla="*/ 475 h 484"/>
                <a:gd name="T2" fmla="*/ 0 w 79"/>
                <a:gd name="T3" fmla="*/ 482 h 484"/>
                <a:gd name="T4" fmla="*/ 2 w 79"/>
                <a:gd name="T5" fmla="*/ 473 h 484"/>
                <a:gd name="T6" fmla="*/ 79 w 79"/>
                <a:gd name="T7" fmla="*/ 1 h 484"/>
                <a:gd name="T8" fmla="*/ 68 w 79"/>
                <a:gd name="T9" fmla="*/ 9 h 484"/>
                <a:gd name="T10" fmla="*/ 70 w 79"/>
                <a:gd name="T11" fmla="*/ 0 h 484"/>
                <a:gd name="T12" fmla="*/ 74 w 79"/>
                <a:gd name="T13" fmla="*/ 41 h 484"/>
                <a:gd name="T14" fmla="*/ 62 w 79"/>
                <a:gd name="T15" fmla="*/ 48 h 484"/>
                <a:gd name="T16" fmla="*/ 63 w 79"/>
                <a:gd name="T17" fmla="*/ 39 h 484"/>
                <a:gd name="T18" fmla="*/ 68 w 79"/>
                <a:gd name="T19" fmla="*/ 80 h 484"/>
                <a:gd name="T20" fmla="*/ 57 w 79"/>
                <a:gd name="T21" fmla="*/ 88 h 484"/>
                <a:gd name="T22" fmla="*/ 58 w 79"/>
                <a:gd name="T23" fmla="*/ 79 h 484"/>
                <a:gd name="T24" fmla="*/ 62 w 79"/>
                <a:gd name="T25" fmla="*/ 119 h 484"/>
                <a:gd name="T26" fmla="*/ 51 w 79"/>
                <a:gd name="T27" fmla="*/ 128 h 484"/>
                <a:gd name="T28" fmla="*/ 53 w 79"/>
                <a:gd name="T29" fmla="*/ 118 h 484"/>
                <a:gd name="T30" fmla="*/ 57 w 79"/>
                <a:gd name="T31" fmla="*/ 158 h 484"/>
                <a:gd name="T32" fmla="*/ 46 w 79"/>
                <a:gd name="T33" fmla="*/ 167 h 484"/>
                <a:gd name="T34" fmla="*/ 48 w 79"/>
                <a:gd name="T35" fmla="*/ 157 h 484"/>
                <a:gd name="T36" fmla="*/ 51 w 79"/>
                <a:gd name="T37" fmla="*/ 199 h 484"/>
                <a:gd name="T38" fmla="*/ 40 w 79"/>
                <a:gd name="T39" fmla="*/ 207 h 484"/>
                <a:gd name="T40" fmla="*/ 41 w 79"/>
                <a:gd name="T41" fmla="*/ 196 h 484"/>
                <a:gd name="T42" fmla="*/ 46 w 79"/>
                <a:gd name="T43" fmla="*/ 238 h 484"/>
                <a:gd name="T44" fmla="*/ 34 w 79"/>
                <a:gd name="T45" fmla="*/ 246 h 484"/>
                <a:gd name="T46" fmla="*/ 36 w 79"/>
                <a:gd name="T47" fmla="*/ 237 h 484"/>
                <a:gd name="T48" fmla="*/ 40 w 79"/>
                <a:gd name="T49" fmla="*/ 277 h 484"/>
                <a:gd name="T50" fmla="*/ 29 w 79"/>
                <a:gd name="T51" fmla="*/ 285 h 484"/>
                <a:gd name="T52" fmla="*/ 31 w 79"/>
                <a:gd name="T53" fmla="*/ 276 h 484"/>
                <a:gd name="T54" fmla="*/ 34 w 79"/>
                <a:gd name="T55" fmla="*/ 316 h 484"/>
                <a:gd name="T56" fmla="*/ 23 w 79"/>
                <a:gd name="T57" fmla="*/ 326 h 484"/>
                <a:gd name="T58" fmla="*/ 25 w 79"/>
                <a:gd name="T59" fmla="*/ 315 h 484"/>
                <a:gd name="T60" fmla="*/ 29 w 79"/>
                <a:gd name="T61" fmla="*/ 356 h 484"/>
                <a:gd name="T62" fmla="*/ 17 w 79"/>
                <a:gd name="T63" fmla="*/ 365 h 484"/>
                <a:gd name="T64" fmla="*/ 19 w 79"/>
                <a:gd name="T65" fmla="*/ 354 h 484"/>
                <a:gd name="T66" fmla="*/ 24 w 79"/>
                <a:gd name="T67" fmla="*/ 395 h 484"/>
                <a:gd name="T68" fmla="*/ 12 w 79"/>
                <a:gd name="T69" fmla="*/ 404 h 484"/>
                <a:gd name="T70" fmla="*/ 14 w 79"/>
                <a:gd name="T71" fmla="*/ 394 h 484"/>
                <a:gd name="T72" fmla="*/ 17 w 79"/>
                <a:gd name="T73" fmla="*/ 435 h 484"/>
                <a:gd name="T74" fmla="*/ 7 w 79"/>
                <a:gd name="T75" fmla="*/ 44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" h="484">
                  <a:moveTo>
                    <a:pt x="2" y="473"/>
                  </a:moveTo>
                  <a:lnTo>
                    <a:pt x="12" y="475"/>
                  </a:lnTo>
                  <a:lnTo>
                    <a:pt x="11" y="484"/>
                  </a:lnTo>
                  <a:lnTo>
                    <a:pt x="0" y="482"/>
                  </a:lnTo>
                  <a:lnTo>
                    <a:pt x="2" y="473"/>
                  </a:lnTo>
                  <a:lnTo>
                    <a:pt x="2" y="473"/>
                  </a:lnTo>
                  <a:close/>
                  <a:moveTo>
                    <a:pt x="70" y="0"/>
                  </a:moveTo>
                  <a:lnTo>
                    <a:pt x="79" y="1"/>
                  </a:lnTo>
                  <a:lnTo>
                    <a:pt x="78" y="11"/>
                  </a:lnTo>
                  <a:lnTo>
                    <a:pt x="68" y="9"/>
                  </a:lnTo>
                  <a:lnTo>
                    <a:pt x="70" y="0"/>
                  </a:lnTo>
                  <a:lnTo>
                    <a:pt x="70" y="0"/>
                  </a:lnTo>
                  <a:close/>
                  <a:moveTo>
                    <a:pt x="63" y="39"/>
                  </a:moveTo>
                  <a:lnTo>
                    <a:pt x="74" y="41"/>
                  </a:lnTo>
                  <a:lnTo>
                    <a:pt x="72" y="50"/>
                  </a:lnTo>
                  <a:lnTo>
                    <a:pt x="62" y="48"/>
                  </a:lnTo>
                  <a:lnTo>
                    <a:pt x="63" y="39"/>
                  </a:lnTo>
                  <a:lnTo>
                    <a:pt x="63" y="39"/>
                  </a:lnTo>
                  <a:close/>
                  <a:moveTo>
                    <a:pt x="58" y="79"/>
                  </a:moveTo>
                  <a:lnTo>
                    <a:pt x="68" y="80"/>
                  </a:lnTo>
                  <a:lnTo>
                    <a:pt x="67" y="90"/>
                  </a:lnTo>
                  <a:lnTo>
                    <a:pt x="57" y="88"/>
                  </a:lnTo>
                  <a:lnTo>
                    <a:pt x="58" y="79"/>
                  </a:lnTo>
                  <a:lnTo>
                    <a:pt x="58" y="79"/>
                  </a:lnTo>
                  <a:close/>
                  <a:moveTo>
                    <a:pt x="53" y="118"/>
                  </a:moveTo>
                  <a:lnTo>
                    <a:pt x="62" y="119"/>
                  </a:lnTo>
                  <a:lnTo>
                    <a:pt x="61" y="130"/>
                  </a:lnTo>
                  <a:lnTo>
                    <a:pt x="51" y="128"/>
                  </a:lnTo>
                  <a:lnTo>
                    <a:pt x="53" y="118"/>
                  </a:lnTo>
                  <a:lnTo>
                    <a:pt x="53" y="118"/>
                  </a:lnTo>
                  <a:close/>
                  <a:moveTo>
                    <a:pt x="48" y="157"/>
                  </a:moveTo>
                  <a:lnTo>
                    <a:pt x="57" y="158"/>
                  </a:lnTo>
                  <a:lnTo>
                    <a:pt x="55" y="169"/>
                  </a:lnTo>
                  <a:lnTo>
                    <a:pt x="46" y="167"/>
                  </a:lnTo>
                  <a:lnTo>
                    <a:pt x="48" y="157"/>
                  </a:lnTo>
                  <a:lnTo>
                    <a:pt x="48" y="157"/>
                  </a:lnTo>
                  <a:close/>
                  <a:moveTo>
                    <a:pt x="41" y="196"/>
                  </a:moveTo>
                  <a:lnTo>
                    <a:pt x="51" y="199"/>
                  </a:lnTo>
                  <a:lnTo>
                    <a:pt x="50" y="208"/>
                  </a:lnTo>
                  <a:lnTo>
                    <a:pt x="40" y="207"/>
                  </a:lnTo>
                  <a:lnTo>
                    <a:pt x="41" y="196"/>
                  </a:lnTo>
                  <a:lnTo>
                    <a:pt x="41" y="196"/>
                  </a:lnTo>
                  <a:close/>
                  <a:moveTo>
                    <a:pt x="36" y="237"/>
                  </a:moveTo>
                  <a:lnTo>
                    <a:pt x="46" y="238"/>
                  </a:lnTo>
                  <a:lnTo>
                    <a:pt x="45" y="247"/>
                  </a:lnTo>
                  <a:lnTo>
                    <a:pt x="34" y="246"/>
                  </a:lnTo>
                  <a:lnTo>
                    <a:pt x="36" y="237"/>
                  </a:lnTo>
                  <a:lnTo>
                    <a:pt x="36" y="237"/>
                  </a:lnTo>
                  <a:close/>
                  <a:moveTo>
                    <a:pt x="31" y="276"/>
                  </a:moveTo>
                  <a:lnTo>
                    <a:pt x="40" y="277"/>
                  </a:lnTo>
                  <a:lnTo>
                    <a:pt x="38" y="286"/>
                  </a:lnTo>
                  <a:lnTo>
                    <a:pt x="29" y="285"/>
                  </a:lnTo>
                  <a:lnTo>
                    <a:pt x="31" y="276"/>
                  </a:lnTo>
                  <a:lnTo>
                    <a:pt x="31" y="276"/>
                  </a:lnTo>
                  <a:close/>
                  <a:moveTo>
                    <a:pt x="25" y="315"/>
                  </a:moveTo>
                  <a:lnTo>
                    <a:pt x="34" y="316"/>
                  </a:lnTo>
                  <a:lnTo>
                    <a:pt x="33" y="327"/>
                  </a:lnTo>
                  <a:lnTo>
                    <a:pt x="23" y="326"/>
                  </a:lnTo>
                  <a:lnTo>
                    <a:pt x="25" y="315"/>
                  </a:lnTo>
                  <a:lnTo>
                    <a:pt x="25" y="315"/>
                  </a:lnTo>
                  <a:close/>
                  <a:moveTo>
                    <a:pt x="19" y="354"/>
                  </a:moveTo>
                  <a:lnTo>
                    <a:pt x="29" y="356"/>
                  </a:lnTo>
                  <a:lnTo>
                    <a:pt x="28" y="366"/>
                  </a:lnTo>
                  <a:lnTo>
                    <a:pt x="17" y="365"/>
                  </a:lnTo>
                  <a:lnTo>
                    <a:pt x="19" y="354"/>
                  </a:lnTo>
                  <a:lnTo>
                    <a:pt x="19" y="354"/>
                  </a:lnTo>
                  <a:close/>
                  <a:moveTo>
                    <a:pt x="14" y="394"/>
                  </a:moveTo>
                  <a:lnTo>
                    <a:pt x="24" y="395"/>
                  </a:lnTo>
                  <a:lnTo>
                    <a:pt x="21" y="405"/>
                  </a:lnTo>
                  <a:lnTo>
                    <a:pt x="12" y="404"/>
                  </a:lnTo>
                  <a:lnTo>
                    <a:pt x="14" y="394"/>
                  </a:lnTo>
                  <a:lnTo>
                    <a:pt x="14" y="394"/>
                  </a:lnTo>
                  <a:close/>
                  <a:moveTo>
                    <a:pt x="8" y="434"/>
                  </a:moveTo>
                  <a:lnTo>
                    <a:pt x="17" y="435"/>
                  </a:lnTo>
                  <a:lnTo>
                    <a:pt x="16" y="445"/>
                  </a:lnTo>
                  <a:lnTo>
                    <a:pt x="7" y="443"/>
                  </a:lnTo>
                  <a:lnTo>
                    <a:pt x="8" y="43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0" name="Freeform 290"/>
            <p:cNvSpPr>
              <a:spLocks noEditPoints="1"/>
            </p:cNvSpPr>
            <p:nvPr/>
          </p:nvSpPr>
          <p:spPr bwMode="auto">
            <a:xfrm>
              <a:off x="4584990" y="1568168"/>
              <a:ext cx="201564" cy="554990"/>
            </a:xfrm>
            <a:custGeom>
              <a:avLst/>
              <a:gdLst>
                <a:gd name="T0" fmla="*/ 12 w 73"/>
                <a:gd name="T1" fmla="*/ 9 h 201"/>
                <a:gd name="T2" fmla="*/ 3 w 73"/>
                <a:gd name="T3" fmla="*/ 12 h 201"/>
                <a:gd name="T4" fmla="*/ 0 w 73"/>
                <a:gd name="T5" fmla="*/ 3 h 201"/>
                <a:gd name="T6" fmla="*/ 9 w 73"/>
                <a:gd name="T7" fmla="*/ 0 h 201"/>
                <a:gd name="T8" fmla="*/ 12 w 73"/>
                <a:gd name="T9" fmla="*/ 9 h 201"/>
                <a:gd name="T10" fmla="*/ 12 w 73"/>
                <a:gd name="T11" fmla="*/ 9 h 201"/>
                <a:gd name="T12" fmla="*/ 73 w 73"/>
                <a:gd name="T13" fmla="*/ 199 h 201"/>
                <a:gd name="T14" fmla="*/ 64 w 73"/>
                <a:gd name="T15" fmla="*/ 201 h 201"/>
                <a:gd name="T16" fmla="*/ 60 w 73"/>
                <a:gd name="T17" fmla="*/ 192 h 201"/>
                <a:gd name="T18" fmla="*/ 71 w 73"/>
                <a:gd name="T19" fmla="*/ 190 h 201"/>
                <a:gd name="T20" fmla="*/ 73 w 73"/>
                <a:gd name="T21" fmla="*/ 199 h 201"/>
                <a:gd name="T22" fmla="*/ 73 w 73"/>
                <a:gd name="T23" fmla="*/ 199 h 201"/>
                <a:gd name="T24" fmla="*/ 61 w 73"/>
                <a:gd name="T25" fmla="*/ 161 h 201"/>
                <a:gd name="T26" fmla="*/ 51 w 73"/>
                <a:gd name="T27" fmla="*/ 163 h 201"/>
                <a:gd name="T28" fmla="*/ 48 w 73"/>
                <a:gd name="T29" fmla="*/ 154 h 201"/>
                <a:gd name="T30" fmla="*/ 57 w 73"/>
                <a:gd name="T31" fmla="*/ 152 h 201"/>
                <a:gd name="T32" fmla="*/ 61 w 73"/>
                <a:gd name="T33" fmla="*/ 161 h 201"/>
                <a:gd name="T34" fmla="*/ 61 w 73"/>
                <a:gd name="T35" fmla="*/ 161 h 201"/>
                <a:gd name="T36" fmla="*/ 48 w 73"/>
                <a:gd name="T37" fmla="*/ 123 h 201"/>
                <a:gd name="T38" fmla="*/ 39 w 73"/>
                <a:gd name="T39" fmla="*/ 126 h 201"/>
                <a:gd name="T40" fmla="*/ 37 w 73"/>
                <a:gd name="T41" fmla="*/ 116 h 201"/>
                <a:gd name="T42" fmla="*/ 46 w 73"/>
                <a:gd name="T43" fmla="*/ 114 h 201"/>
                <a:gd name="T44" fmla="*/ 48 w 73"/>
                <a:gd name="T45" fmla="*/ 123 h 201"/>
                <a:gd name="T46" fmla="*/ 48 w 73"/>
                <a:gd name="T47" fmla="*/ 123 h 201"/>
                <a:gd name="T48" fmla="*/ 37 w 73"/>
                <a:gd name="T49" fmla="*/ 85 h 201"/>
                <a:gd name="T50" fmla="*/ 27 w 73"/>
                <a:gd name="T51" fmla="*/ 88 h 201"/>
                <a:gd name="T52" fmla="*/ 23 w 73"/>
                <a:gd name="T53" fmla="*/ 78 h 201"/>
                <a:gd name="T54" fmla="*/ 34 w 73"/>
                <a:gd name="T55" fmla="*/ 76 h 201"/>
                <a:gd name="T56" fmla="*/ 37 w 73"/>
                <a:gd name="T57" fmla="*/ 85 h 201"/>
                <a:gd name="T58" fmla="*/ 37 w 73"/>
                <a:gd name="T59" fmla="*/ 85 h 201"/>
                <a:gd name="T60" fmla="*/ 25 w 73"/>
                <a:gd name="T61" fmla="*/ 47 h 201"/>
                <a:gd name="T62" fmla="*/ 14 w 73"/>
                <a:gd name="T63" fmla="*/ 50 h 201"/>
                <a:gd name="T64" fmla="*/ 12 w 73"/>
                <a:gd name="T65" fmla="*/ 41 h 201"/>
                <a:gd name="T66" fmla="*/ 21 w 73"/>
                <a:gd name="T67" fmla="*/ 38 h 201"/>
                <a:gd name="T68" fmla="*/ 25 w 73"/>
                <a:gd name="T69" fmla="*/ 4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3" h="201">
                  <a:moveTo>
                    <a:pt x="12" y="9"/>
                  </a:moveTo>
                  <a:lnTo>
                    <a:pt x="3" y="12"/>
                  </a:lnTo>
                  <a:lnTo>
                    <a:pt x="0" y="3"/>
                  </a:lnTo>
                  <a:lnTo>
                    <a:pt x="9" y="0"/>
                  </a:lnTo>
                  <a:lnTo>
                    <a:pt x="12" y="9"/>
                  </a:lnTo>
                  <a:lnTo>
                    <a:pt x="12" y="9"/>
                  </a:lnTo>
                  <a:close/>
                  <a:moveTo>
                    <a:pt x="73" y="199"/>
                  </a:moveTo>
                  <a:lnTo>
                    <a:pt x="64" y="201"/>
                  </a:lnTo>
                  <a:lnTo>
                    <a:pt x="60" y="192"/>
                  </a:lnTo>
                  <a:lnTo>
                    <a:pt x="71" y="190"/>
                  </a:lnTo>
                  <a:lnTo>
                    <a:pt x="73" y="199"/>
                  </a:lnTo>
                  <a:lnTo>
                    <a:pt x="73" y="199"/>
                  </a:lnTo>
                  <a:close/>
                  <a:moveTo>
                    <a:pt x="61" y="161"/>
                  </a:moveTo>
                  <a:lnTo>
                    <a:pt x="51" y="163"/>
                  </a:lnTo>
                  <a:lnTo>
                    <a:pt x="48" y="154"/>
                  </a:lnTo>
                  <a:lnTo>
                    <a:pt x="57" y="152"/>
                  </a:lnTo>
                  <a:lnTo>
                    <a:pt x="61" y="161"/>
                  </a:lnTo>
                  <a:lnTo>
                    <a:pt x="61" y="161"/>
                  </a:lnTo>
                  <a:close/>
                  <a:moveTo>
                    <a:pt x="48" y="123"/>
                  </a:moveTo>
                  <a:lnTo>
                    <a:pt x="39" y="126"/>
                  </a:lnTo>
                  <a:lnTo>
                    <a:pt x="37" y="116"/>
                  </a:lnTo>
                  <a:lnTo>
                    <a:pt x="46" y="114"/>
                  </a:lnTo>
                  <a:lnTo>
                    <a:pt x="48" y="123"/>
                  </a:lnTo>
                  <a:lnTo>
                    <a:pt x="48" y="123"/>
                  </a:lnTo>
                  <a:close/>
                  <a:moveTo>
                    <a:pt x="37" y="85"/>
                  </a:moveTo>
                  <a:lnTo>
                    <a:pt x="27" y="88"/>
                  </a:lnTo>
                  <a:lnTo>
                    <a:pt x="23" y="78"/>
                  </a:lnTo>
                  <a:lnTo>
                    <a:pt x="34" y="76"/>
                  </a:lnTo>
                  <a:lnTo>
                    <a:pt x="37" y="85"/>
                  </a:lnTo>
                  <a:lnTo>
                    <a:pt x="37" y="85"/>
                  </a:lnTo>
                  <a:close/>
                  <a:moveTo>
                    <a:pt x="25" y="47"/>
                  </a:moveTo>
                  <a:lnTo>
                    <a:pt x="14" y="50"/>
                  </a:lnTo>
                  <a:lnTo>
                    <a:pt x="12" y="41"/>
                  </a:lnTo>
                  <a:lnTo>
                    <a:pt x="21" y="38"/>
                  </a:lnTo>
                  <a:lnTo>
                    <a:pt x="25" y="4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1" name="Freeform 291"/>
            <p:cNvSpPr>
              <a:spLocks noEditPoints="1"/>
            </p:cNvSpPr>
            <p:nvPr/>
          </p:nvSpPr>
          <p:spPr bwMode="auto">
            <a:xfrm>
              <a:off x="2660476" y="3015005"/>
              <a:ext cx="803493" cy="670958"/>
            </a:xfrm>
            <a:custGeom>
              <a:avLst/>
              <a:gdLst>
                <a:gd name="T0" fmla="*/ 283 w 291"/>
                <a:gd name="T1" fmla="*/ 13 h 243"/>
                <a:gd name="T2" fmla="*/ 276 w 291"/>
                <a:gd name="T3" fmla="*/ 7 h 243"/>
                <a:gd name="T4" fmla="*/ 284 w 291"/>
                <a:gd name="T5" fmla="*/ 0 h 243"/>
                <a:gd name="T6" fmla="*/ 291 w 291"/>
                <a:gd name="T7" fmla="*/ 8 h 243"/>
                <a:gd name="T8" fmla="*/ 283 w 291"/>
                <a:gd name="T9" fmla="*/ 13 h 243"/>
                <a:gd name="T10" fmla="*/ 283 w 291"/>
                <a:gd name="T11" fmla="*/ 13 h 243"/>
                <a:gd name="T12" fmla="*/ 7 w 291"/>
                <a:gd name="T13" fmla="*/ 243 h 243"/>
                <a:gd name="T14" fmla="*/ 0 w 291"/>
                <a:gd name="T15" fmla="*/ 235 h 243"/>
                <a:gd name="T16" fmla="*/ 8 w 291"/>
                <a:gd name="T17" fmla="*/ 229 h 243"/>
                <a:gd name="T18" fmla="*/ 15 w 291"/>
                <a:gd name="T19" fmla="*/ 237 h 243"/>
                <a:gd name="T20" fmla="*/ 7 w 291"/>
                <a:gd name="T21" fmla="*/ 243 h 243"/>
                <a:gd name="T22" fmla="*/ 7 w 291"/>
                <a:gd name="T23" fmla="*/ 243 h 243"/>
                <a:gd name="T24" fmla="*/ 37 w 291"/>
                <a:gd name="T25" fmla="*/ 217 h 243"/>
                <a:gd name="T26" fmla="*/ 30 w 291"/>
                <a:gd name="T27" fmla="*/ 209 h 243"/>
                <a:gd name="T28" fmla="*/ 38 w 291"/>
                <a:gd name="T29" fmla="*/ 204 h 243"/>
                <a:gd name="T30" fmla="*/ 45 w 291"/>
                <a:gd name="T31" fmla="*/ 211 h 243"/>
                <a:gd name="T32" fmla="*/ 37 w 291"/>
                <a:gd name="T33" fmla="*/ 217 h 243"/>
                <a:gd name="T34" fmla="*/ 37 w 291"/>
                <a:gd name="T35" fmla="*/ 217 h 243"/>
                <a:gd name="T36" fmla="*/ 68 w 291"/>
                <a:gd name="T37" fmla="*/ 192 h 243"/>
                <a:gd name="T38" fmla="*/ 62 w 291"/>
                <a:gd name="T39" fmla="*/ 184 h 243"/>
                <a:gd name="T40" fmla="*/ 70 w 291"/>
                <a:gd name="T41" fmla="*/ 178 h 243"/>
                <a:gd name="T42" fmla="*/ 75 w 291"/>
                <a:gd name="T43" fmla="*/ 186 h 243"/>
                <a:gd name="T44" fmla="*/ 68 w 291"/>
                <a:gd name="T45" fmla="*/ 192 h 243"/>
                <a:gd name="T46" fmla="*/ 68 w 291"/>
                <a:gd name="T47" fmla="*/ 192 h 243"/>
                <a:gd name="T48" fmla="*/ 98 w 291"/>
                <a:gd name="T49" fmla="*/ 166 h 243"/>
                <a:gd name="T50" fmla="*/ 92 w 291"/>
                <a:gd name="T51" fmla="*/ 158 h 243"/>
                <a:gd name="T52" fmla="*/ 100 w 291"/>
                <a:gd name="T53" fmla="*/ 153 h 243"/>
                <a:gd name="T54" fmla="*/ 106 w 291"/>
                <a:gd name="T55" fmla="*/ 160 h 243"/>
                <a:gd name="T56" fmla="*/ 98 w 291"/>
                <a:gd name="T57" fmla="*/ 166 h 243"/>
                <a:gd name="T58" fmla="*/ 98 w 291"/>
                <a:gd name="T59" fmla="*/ 166 h 243"/>
                <a:gd name="T60" fmla="*/ 129 w 291"/>
                <a:gd name="T61" fmla="*/ 141 h 243"/>
                <a:gd name="T62" fmla="*/ 123 w 291"/>
                <a:gd name="T63" fmla="*/ 134 h 243"/>
                <a:gd name="T64" fmla="*/ 130 w 291"/>
                <a:gd name="T65" fmla="*/ 127 h 243"/>
                <a:gd name="T66" fmla="*/ 136 w 291"/>
                <a:gd name="T67" fmla="*/ 135 h 243"/>
                <a:gd name="T68" fmla="*/ 129 w 291"/>
                <a:gd name="T69" fmla="*/ 141 h 243"/>
                <a:gd name="T70" fmla="*/ 129 w 291"/>
                <a:gd name="T71" fmla="*/ 141 h 243"/>
                <a:gd name="T72" fmla="*/ 160 w 291"/>
                <a:gd name="T73" fmla="*/ 115 h 243"/>
                <a:gd name="T74" fmla="*/ 153 w 291"/>
                <a:gd name="T75" fmla="*/ 107 h 243"/>
                <a:gd name="T76" fmla="*/ 161 w 291"/>
                <a:gd name="T77" fmla="*/ 102 h 243"/>
                <a:gd name="T78" fmla="*/ 168 w 291"/>
                <a:gd name="T79" fmla="*/ 109 h 243"/>
                <a:gd name="T80" fmla="*/ 160 w 291"/>
                <a:gd name="T81" fmla="*/ 115 h 243"/>
                <a:gd name="T82" fmla="*/ 160 w 291"/>
                <a:gd name="T83" fmla="*/ 115 h 243"/>
                <a:gd name="T84" fmla="*/ 190 w 291"/>
                <a:gd name="T85" fmla="*/ 90 h 243"/>
                <a:gd name="T86" fmla="*/ 183 w 291"/>
                <a:gd name="T87" fmla="*/ 83 h 243"/>
                <a:gd name="T88" fmla="*/ 191 w 291"/>
                <a:gd name="T89" fmla="*/ 76 h 243"/>
                <a:gd name="T90" fmla="*/ 198 w 291"/>
                <a:gd name="T91" fmla="*/ 84 h 243"/>
                <a:gd name="T92" fmla="*/ 190 w 291"/>
                <a:gd name="T93" fmla="*/ 90 h 243"/>
                <a:gd name="T94" fmla="*/ 190 w 291"/>
                <a:gd name="T95" fmla="*/ 90 h 243"/>
                <a:gd name="T96" fmla="*/ 221 w 291"/>
                <a:gd name="T97" fmla="*/ 64 h 243"/>
                <a:gd name="T98" fmla="*/ 215 w 291"/>
                <a:gd name="T99" fmla="*/ 56 h 243"/>
                <a:gd name="T100" fmla="*/ 223 w 291"/>
                <a:gd name="T101" fmla="*/ 51 h 243"/>
                <a:gd name="T102" fmla="*/ 229 w 291"/>
                <a:gd name="T103" fmla="*/ 58 h 243"/>
                <a:gd name="T104" fmla="*/ 221 w 291"/>
                <a:gd name="T105" fmla="*/ 64 h 243"/>
                <a:gd name="T106" fmla="*/ 221 w 291"/>
                <a:gd name="T107" fmla="*/ 64 h 243"/>
                <a:gd name="T108" fmla="*/ 251 w 291"/>
                <a:gd name="T109" fmla="*/ 39 h 243"/>
                <a:gd name="T110" fmla="*/ 245 w 291"/>
                <a:gd name="T111" fmla="*/ 32 h 243"/>
                <a:gd name="T112" fmla="*/ 253 w 291"/>
                <a:gd name="T113" fmla="*/ 25 h 243"/>
                <a:gd name="T114" fmla="*/ 259 w 291"/>
                <a:gd name="T115" fmla="*/ 33 h 243"/>
                <a:gd name="T116" fmla="*/ 251 w 291"/>
                <a:gd name="T117" fmla="*/ 3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1" h="243">
                  <a:moveTo>
                    <a:pt x="283" y="13"/>
                  </a:moveTo>
                  <a:lnTo>
                    <a:pt x="276" y="7"/>
                  </a:lnTo>
                  <a:lnTo>
                    <a:pt x="284" y="0"/>
                  </a:lnTo>
                  <a:lnTo>
                    <a:pt x="291" y="8"/>
                  </a:lnTo>
                  <a:lnTo>
                    <a:pt x="283" y="13"/>
                  </a:lnTo>
                  <a:lnTo>
                    <a:pt x="283" y="13"/>
                  </a:lnTo>
                  <a:close/>
                  <a:moveTo>
                    <a:pt x="7" y="243"/>
                  </a:moveTo>
                  <a:lnTo>
                    <a:pt x="0" y="235"/>
                  </a:lnTo>
                  <a:lnTo>
                    <a:pt x="8" y="229"/>
                  </a:lnTo>
                  <a:lnTo>
                    <a:pt x="15" y="237"/>
                  </a:lnTo>
                  <a:lnTo>
                    <a:pt x="7" y="243"/>
                  </a:lnTo>
                  <a:lnTo>
                    <a:pt x="7" y="243"/>
                  </a:lnTo>
                  <a:close/>
                  <a:moveTo>
                    <a:pt x="37" y="217"/>
                  </a:moveTo>
                  <a:lnTo>
                    <a:pt x="30" y="209"/>
                  </a:lnTo>
                  <a:lnTo>
                    <a:pt x="38" y="204"/>
                  </a:lnTo>
                  <a:lnTo>
                    <a:pt x="45" y="211"/>
                  </a:lnTo>
                  <a:lnTo>
                    <a:pt x="37" y="217"/>
                  </a:lnTo>
                  <a:lnTo>
                    <a:pt x="37" y="217"/>
                  </a:lnTo>
                  <a:close/>
                  <a:moveTo>
                    <a:pt x="68" y="192"/>
                  </a:moveTo>
                  <a:lnTo>
                    <a:pt x="62" y="184"/>
                  </a:lnTo>
                  <a:lnTo>
                    <a:pt x="70" y="178"/>
                  </a:lnTo>
                  <a:lnTo>
                    <a:pt x="75" y="186"/>
                  </a:lnTo>
                  <a:lnTo>
                    <a:pt x="68" y="192"/>
                  </a:lnTo>
                  <a:lnTo>
                    <a:pt x="68" y="192"/>
                  </a:lnTo>
                  <a:close/>
                  <a:moveTo>
                    <a:pt x="98" y="166"/>
                  </a:moveTo>
                  <a:lnTo>
                    <a:pt x="92" y="158"/>
                  </a:lnTo>
                  <a:lnTo>
                    <a:pt x="100" y="153"/>
                  </a:lnTo>
                  <a:lnTo>
                    <a:pt x="106" y="160"/>
                  </a:lnTo>
                  <a:lnTo>
                    <a:pt x="98" y="166"/>
                  </a:lnTo>
                  <a:lnTo>
                    <a:pt x="98" y="166"/>
                  </a:lnTo>
                  <a:close/>
                  <a:moveTo>
                    <a:pt x="129" y="141"/>
                  </a:moveTo>
                  <a:lnTo>
                    <a:pt x="123" y="134"/>
                  </a:lnTo>
                  <a:lnTo>
                    <a:pt x="130" y="127"/>
                  </a:lnTo>
                  <a:lnTo>
                    <a:pt x="136" y="135"/>
                  </a:lnTo>
                  <a:lnTo>
                    <a:pt x="129" y="141"/>
                  </a:lnTo>
                  <a:lnTo>
                    <a:pt x="129" y="141"/>
                  </a:lnTo>
                  <a:close/>
                  <a:moveTo>
                    <a:pt x="160" y="115"/>
                  </a:moveTo>
                  <a:lnTo>
                    <a:pt x="153" y="107"/>
                  </a:lnTo>
                  <a:lnTo>
                    <a:pt x="161" y="102"/>
                  </a:lnTo>
                  <a:lnTo>
                    <a:pt x="168" y="109"/>
                  </a:lnTo>
                  <a:lnTo>
                    <a:pt x="160" y="115"/>
                  </a:lnTo>
                  <a:lnTo>
                    <a:pt x="160" y="115"/>
                  </a:lnTo>
                  <a:close/>
                  <a:moveTo>
                    <a:pt x="190" y="90"/>
                  </a:moveTo>
                  <a:lnTo>
                    <a:pt x="183" y="83"/>
                  </a:lnTo>
                  <a:lnTo>
                    <a:pt x="191" y="76"/>
                  </a:lnTo>
                  <a:lnTo>
                    <a:pt x="198" y="84"/>
                  </a:lnTo>
                  <a:lnTo>
                    <a:pt x="190" y="90"/>
                  </a:lnTo>
                  <a:lnTo>
                    <a:pt x="190" y="90"/>
                  </a:lnTo>
                  <a:close/>
                  <a:moveTo>
                    <a:pt x="221" y="64"/>
                  </a:moveTo>
                  <a:lnTo>
                    <a:pt x="215" y="56"/>
                  </a:lnTo>
                  <a:lnTo>
                    <a:pt x="223" y="51"/>
                  </a:lnTo>
                  <a:lnTo>
                    <a:pt x="229" y="58"/>
                  </a:lnTo>
                  <a:lnTo>
                    <a:pt x="221" y="64"/>
                  </a:lnTo>
                  <a:lnTo>
                    <a:pt x="221" y="64"/>
                  </a:lnTo>
                  <a:close/>
                  <a:moveTo>
                    <a:pt x="251" y="39"/>
                  </a:moveTo>
                  <a:lnTo>
                    <a:pt x="245" y="32"/>
                  </a:lnTo>
                  <a:lnTo>
                    <a:pt x="253" y="25"/>
                  </a:lnTo>
                  <a:lnTo>
                    <a:pt x="259" y="33"/>
                  </a:lnTo>
                  <a:lnTo>
                    <a:pt x="251" y="3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2" name="Freeform 292"/>
            <p:cNvSpPr>
              <a:spLocks noEditPoints="1"/>
            </p:cNvSpPr>
            <p:nvPr/>
          </p:nvSpPr>
          <p:spPr bwMode="auto">
            <a:xfrm>
              <a:off x="7580828" y="3674919"/>
              <a:ext cx="1049233" cy="463872"/>
            </a:xfrm>
            <a:custGeom>
              <a:avLst/>
              <a:gdLst>
                <a:gd name="T0" fmla="*/ 9 w 380"/>
                <a:gd name="T1" fmla="*/ 13 h 168"/>
                <a:gd name="T2" fmla="*/ 3 w 380"/>
                <a:gd name="T3" fmla="*/ 0 h 168"/>
                <a:gd name="T4" fmla="*/ 13 w 380"/>
                <a:gd name="T5" fmla="*/ 4 h 168"/>
                <a:gd name="T6" fmla="*/ 376 w 380"/>
                <a:gd name="T7" fmla="*/ 168 h 168"/>
                <a:gd name="T8" fmla="*/ 371 w 380"/>
                <a:gd name="T9" fmla="*/ 155 h 168"/>
                <a:gd name="T10" fmla="*/ 380 w 380"/>
                <a:gd name="T11" fmla="*/ 159 h 168"/>
                <a:gd name="T12" fmla="*/ 339 w 380"/>
                <a:gd name="T13" fmla="*/ 152 h 168"/>
                <a:gd name="T14" fmla="*/ 334 w 380"/>
                <a:gd name="T15" fmla="*/ 139 h 168"/>
                <a:gd name="T16" fmla="*/ 343 w 380"/>
                <a:gd name="T17" fmla="*/ 143 h 168"/>
                <a:gd name="T18" fmla="*/ 303 w 380"/>
                <a:gd name="T19" fmla="*/ 136 h 168"/>
                <a:gd name="T20" fmla="*/ 298 w 380"/>
                <a:gd name="T21" fmla="*/ 123 h 168"/>
                <a:gd name="T22" fmla="*/ 307 w 380"/>
                <a:gd name="T23" fmla="*/ 127 h 168"/>
                <a:gd name="T24" fmla="*/ 266 w 380"/>
                <a:gd name="T25" fmla="*/ 121 h 168"/>
                <a:gd name="T26" fmla="*/ 261 w 380"/>
                <a:gd name="T27" fmla="*/ 108 h 168"/>
                <a:gd name="T28" fmla="*/ 270 w 380"/>
                <a:gd name="T29" fmla="*/ 111 h 168"/>
                <a:gd name="T30" fmla="*/ 230 w 380"/>
                <a:gd name="T31" fmla="*/ 106 h 168"/>
                <a:gd name="T32" fmla="*/ 224 w 380"/>
                <a:gd name="T33" fmla="*/ 93 h 168"/>
                <a:gd name="T34" fmla="*/ 233 w 380"/>
                <a:gd name="T35" fmla="*/ 97 h 168"/>
                <a:gd name="T36" fmla="*/ 193 w 380"/>
                <a:gd name="T37" fmla="*/ 91 h 168"/>
                <a:gd name="T38" fmla="*/ 188 w 380"/>
                <a:gd name="T39" fmla="*/ 78 h 168"/>
                <a:gd name="T40" fmla="*/ 197 w 380"/>
                <a:gd name="T41" fmla="*/ 81 h 168"/>
                <a:gd name="T42" fmla="*/ 156 w 380"/>
                <a:gd name="T43" fmla="*/ 75 h 168"/>
                <a:gd name="T44" fmla="*/ 151 w 380"/>
                <a:gd name="T45" fmla="*/ 62 h 168"/>
                <a:gd name="T46" fmla="*/ 160 w 380"/>
                <a:gd name="T47" fmla="*/ 66 h 168"/>
                <a:gd name="T48" fmla="*/ 120 w 380"/>
                <a:gd name="T49" fmla="*/ 59 h 168"/>
                <a:gd name="T50" fmla="*/ 115 w 380"/>
                <a:gd name="T51" fmla="*/ 46 h 168"/>
                <a:gd name="T52" fmla="*/ 124 w 380"/>
                <a:gd name="T53" fmla="*/ 50 h 168"/>
                <a:gd name="T54" fmla="*/ 82 w 380"/>
                <a:gd name="T55" fmla="*/ 44 h 168"/>
                <a:gd name="T56" fmla="*/ 77 w 380"/>
                <a:gd name="T57" fmla="*/ 30 h 168"/>
                <a:gd name="T58" fmla="*/ 86 w 380"/>
                <a:gd name="T59" fmla="*/ 34 h 168"/>
                <a:gd name="T60" fmla="*/ 45 w 380"/>
                <a:gd name="T61" fmla="*/ 29 h 168"/>
                <a:gd name="T62" fmla="*/ 40 w 380"/>
                <a:gd name="T63" fmla="*/ 1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0" h="168">
                  <a:moveTo>
                    <a:pt x="13" y="4"/>
                  </a:moveTo>
                  <a:lnTo>
                    <a:pt x="9" y="13"/>
                  </a:lnTo>
                  <a:lnTo>
                    <a:pt x="0" y="10"/>
                  </a:lnTo>
                  <a:lnTo>
                    <a:pt x="3" y="0"/>
                  </a:lnTo>
                  <a:lnTo>
                    <a:pt x="13" y="4"/>
                  </a:lnTo>
                  <a:lnTo>
                    <a:pt x="13" y="4"/>
                  </a:lnTo>
                  <a:close/>
                  <a:moveTo>
                    <a:pt x="380" y="159"/>
                  </a:moveTo>
                  <a:lnTo>
                    <a:pt x="376" y="168"/>
                  </a:lnTo>
                  <a:lnTo>
                    <a:pt x="367" y="164"/>
                  </a:lnTo>
                  <a:lnTo>
                    <a:pt x="371" y="155"/>
                  </a:lnTo>
                  <a:lnTo>
                    <a:pt x="380" y="159"/>
                  </a:lnTo>
                  <a:lnTo>
                    <a:pt x="380" y="159"/>
                  </a:lnTo>
                  <a:close/>
                  <a:moveTo>
                    <a:pt x="343" y="143"/>
                  </a:moveTo>
                  <a:lnTo>
                    <a:pt x="339" y="152"/>
                  </a:lnTo>
                  <a:lnTo>
                    <a:pt x="330" y="148"/>
                  </a:lnTo>
                  <a:lnTo>
                    <a:pt x="334" y="139"/>
                  </a:lnTo>
                  <a:lnTo>
                    <a:pt x="343" y="143"/>
                  </a:lnTo>
                  <a:lnTo>
                    <a:pt x="343" y="143"/>
                  </a:lnTo>
                  <a:close/>
                  <a:moveTo>
                    <a:pt x="307" y="127"/>
                  </a:moveTo>
                  <a:lnTo>
                    <a:pt x="303" y="136"/>
                  </a:lnTo>
                  <a:lnTo>
                    <a:pt x="294" y="132"/>
                  </a:lnTo>
                  <a:lnTo>
                    <a:pt x="298" y="123"/>
                  </a:lnTo>
                  <a:lnTo>
                    <a:pt x="307" y="127"/>
                  </a:lnTo>
                  <a:lnTo>
                    <a:pt x="307" y="127"/>
                  </a:lnTo>
                  <a:close/>
                  <a:moveTo>
                    <a:pt x="270" y="111"/>
                  </a:moveTo>
                  <a:lnTo>
                    <a:pt x="266" y="121"/>
                  </a:lnTo>
                  <a:lnTo>
                    <a:pt x="257" y="118"/>
                  </a:lnTo>
                  <a:lnTo>
                    <a:pt x="261" y="108"/>
                  </a:lnTo>
                  <a:lnTo>
                    <a:pt x="270" y="111"/>
                  </a:lnTo>
                  <a:lnTo>
                    <a:pt x="270" y="111"/>
                  </a:lnTo>
                  <a:close/>
                  <a:moveTo>
                    <a:pt x="233" y="97"/>
                  </a:moveTo>
                  <a:lnTo>
                    <a:pt x="230" y="106"/>
                  </a:lnTo>
                  <a:lnTo>
                    <a:pt x="220" y="102"/>
                  </a:lnTo>
                  <a:lnTo>
                    <a:pt x="224" y="93"/>
                  </a:lnTo>
                  <a:lnTo>
                    <a:pt x="233" y="97"/>
                  </a:lnTo>
                  <a:lnTo>
                    <a:pt x="233" y="97"/>
                  </a:lnTo>
                  <a:close/>
                  <a:moveTo>
                    <a:pt x="197" y="81"/>
                  </a:moveTo>
                  <a:lnTo>
                    <a:pt x="193" y="91"/>
                  </a:lnTo>
                  <a:lnTo>
                    <a:pt x="184" y="87"/>
                  </a:lnTo>
                  <a:lnTo>
                    <a:pt x="188" y="78"/>
                  </a:lnTo>
                  <a:lnTo>
                    <a:pt x="197" y="81"/>
                  </a:lnTo>
                  <a:lnTo>
                    <a:pt x="197" y="81"/>
                  </a:lnTo>
                  <a:close/>
                  <a:moveTo>
                    <a:pt x="160" y="66"/>
                  </a:moveTo>
                  <a:lnTo>
                    <a:pt x="156" y="75"/>
                  </a:lnTo>
                  <a:lnTo>
                    <a:pt x="147" y="71"/>
                  </a:lnTo>
                  <a:lnTo>
                    <a:pt x="151" y="62"/>
                  </a:lnTo>
                  <a:lnTo>
                    <a:pt x="160" y="66"/>
                  </a:lnTo>
                  <a:lnTo>
                    <a:pt x="160" y="66"/>
                  </a:lnTo>
                  <a:close/>
                  <a:moveTo>
                    <a:pt x="124" y="50"/>
                  </a:moveTo>
                  <a:lnTo>
                    <a:pt x="120" y="59"/>
                  </a:lnTo>
                  <a:lnTo>
                    <a:pt x="111" y="55"/>
                  </a:lnTo>
                  <a:lnTo>
                    <a:pt x="115" y="46"/>
                  </a:lnTo>
                  <a:lnTo>
                    <a:pt x="124" y="50"/>
                  </a:lnTo>
                  <a:lnTo>
                    <a:pt x="124" y="50"/>
                  </a:lnTo>
                  <a:close/>
                  <a:moveTo>
                    <a:pt x="86" y="34"/>
                  </a:moveTo>
                  <a:lnTo>
                    <a:pt x="82" y="44"/>
                  </a:lnTo>
                  <a:lnTo>
                    <a:pt x="73" y="41"/>
                  </a:lnTo>
                  <a:lnTo>
                    <a:pt x="77" y="30"/>
                  </a:lnTo>
                  <a:lnTo>
                    <a:pt x="86" y="34"/>
                  </a:lnTo>
                  <a:lnTo>
                    <a:pt x="86" y="34"/>
                  </a:lnTo>
                  <a:close/>
                  <a:moveTo>
                    <a:pt x="49" y="20"/>
                  </a:moveTo>
                  <a:lnTo>
                    <a:pt x="45" y="29"/>
                  </a:lnTo>
                  <a:lnTo>
                    <a:pt x="36" y="25"/>
                  </a:lnTo>
                  <a:lnTo>
                    <a:pt x="40" y="16"/>
                  </a:lnTo>
                  <a:lnTo>
                    <a:pt x="49" y="2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3" name="Freeform 293"/>
            <p:cNvSpPr>
              <a:spLocks noEditPoints="1"/>
            </p:cNvSpPr>
            <p:nvPr/>
          </p:nvSpPr>
          <p:spPr bwMode="auto">
            <a:xfrm>
              <a:off x="8688045" y="3351865"/>
              <a:ext cx="519094" cy="770359"/>
            </a:xfrm>
            <a:custGeom>
              <a:avLst/>
              <a:gdLst>
                <a:gd name="T0" fmla="*/ 183 w 188"/>
                <a:gd name="T1" fmla="*/ 13 h 279"/>
                <a:gd name="T2" fmla="*/ 175 w 188"/>
                <a:gd name="T3" fmla="*/ 8 h 279"/>
                <a:gd name="T4" fmla="*/ 180 w 188"/>
                <a:gd name="T5" fmla="*/ 0 h 279"/>
                <a:gd name="T6" fmla="*/ 188 w 188"/>
                <a:gd name="T7" fmla="*/ 5 h 279"/>
                <a:gd name="T8" fmla="*/ 183 w 188"/>
                <a:gd name="T9" fmla="*/ 13 h 279"/>
                <a:gd name="T10" fmla="*/ 183 w 188"/>
                <a:gd name="T11" fmla="*/ 13 h 279"/>
                <a:gd name="T12" fmla="*/ 8 w 188"/>
                <a:gd name="T13" fmla="*/ 279 h 279"/>
                <a:gd name="T14" fmla="*/ 0 w 188"/>
                <a:gd name="T15" fmla="*/ 274 h 279"/>
                <a:gd name="T16" fmla="*/ 5 w 188"/>
                <a:gd name="T17" fmla="*/ 266 h 279"/>
                <a:gd name="T18" fmla="*/ 13 w 188"/>
                <a:gd name="T19" fmla="*/ 272 h 279"/>
                <a:gd name="T20" fmla="*/ 8 w 188"/>
                <a:gd name="T21" fmla="*/ 279 h 279"/>
                <a:gd name="T22" fmla="*/ 8 w 188"/>
                <a:gd name="T23" fmla="*/ 279 h 279"/>
                <a:gd name="T24" fmla="*/ 30 w 188"/>
                <a:gd name="T25" fmla="*/ 247 h 279"/>
                <a:gd name="T26" fmla="*/ 22 w 188"/>
                <a:gd name="T27" fmla="*/ 240 h 279"/>
                <a:gd name="T28" fmla="*/ 27 w 188"/>
                <a:gd name="T29" fmla="*/ 232 h 279"/>
                <a:gd name="T30" fmla="*/ 35 w 188"/>
                <a:gd name="T31" fmla="*/ 238 h 279"/>
                <a:gd name="T32" fmla="*/ 30 w 188"/>
                <a:gd name="T33" fmla="*/ 247 h 279"/>
                <a:gd name="T34" fmla="*/ 30 w 188"/>
                <a:gd name="T35" fmla="*/ 247 h 279"/>
                <a:gd name="T36" fmla="*/ 52 w 188"/>
                <a:gd name="T37" fmla="*/ 213 h 279"/>
                <a:gd name="T38" fmla="*/ 43 w 188"/>
                <a:gd name="T39" fmla="*/ 208 h 279"/>
                <a:gd name="T40" fmla="*/ 48 w 188"/>
                <a:gd name="T41" fmla="*/ 200 h 279"/>
                <a:gd name="T42" fmla="*/ 57 w 188"/>
                <a:gd name="T43" fmla="*/ 205 h 279"/>
                <a:gd name="T44" fmla="*/ 52 w 188"/>
                <a:gd name="T45" fmla="*/ 213 h 279"/>
                <a:gd name="T46" fmla="*/ 52 w 188"/>
                <a:gd name="T47" fmla="*/ 213 h 279"/>
                <a:gd name="T48" fmla="*/ 73 w 188"/>
                <a:gd name="T49" fmla="*/ 180 h 279"/>
                <a:gd name="T50" fmla="*/ 65 w 188"/>
                <a:gd name="T51" fmla="*/ 174 h 279"/>
                <a:gd name="T52" fmla="*/ 70 w 188"/>
                <a:gd name="T53" fmla="*/ 166 h 279"/>
                <a:gd name="T54" fmla="*/ 79 w 188"/>
                <a:gd name="T55" fmla="*/ 171 h 279"/>
                <a:gd name="T56" fmla="*/ 73 w 188"/>
                <a:gd name="T57" fmla="*/ 180 h 279"/>
                <a:gd name="T58" fmla="*/ 73 w 188"/>
                <a:gd name="T59" fmla="*/ 180 h 279"/>
                <a:gd name="T60" fmla="*/ 95 w 188"/>
                <a:gd name="T61" fmla="*/ 146 h 279"/>
                <a:gd name="T62" fmla="*/ 87 w 188"/>
                <a:gd name="T63" fmla="*/ 141 h 279"/>
                <a:gd name="T64" fmla="*/ 93 w 188"/>
                <a:gd name="T65" fmla="*/ 133 h 279"/>
                <a:gd name="T66" fmla="*/ 100 w 188"/>
                <a:gd name="T67" fmla="*/ 138 h 279"/>
                <a:gd name="T68" fmla="*/ 95 w 188"/>
                <a:gd name="T69" fmla="*/ 146 h 279"/>
                <a:gd name="T70" fmla="*/ 95 w 188"/>
                <a:gd name="T71" fmla="*/ 146 h 279"/>
                <a:gd name="T72" fmla="*/ 117 w 188"/>
                <a:gd name="T73" fmla="*/ 113 h 279"/>
                <a:gd name="T74" fmla="*/ 108 w 188"/>
                <a:gd name="T75" fmla="*/ 108 h 279"/>
                <a:gd name="T76" fmla="*/ 115 w 188"/>
                <a:gd name="T77" fmla="*/ 99 h 279"/>
                <a:gd name="T78" fmla="*/ 123 w 188"/>
                <a:gd name="T79" fmla="*/ 104 h 279"/>
                <a:gd name="T80" fmla="*/ 117 w 188"/>
                <a:gd name="T81" fmla="*/ 113 h 279"/>
                <a:gd name="T82" fmla="*/ 117 w 188"/>
                <a:gd name="T83" fmla="*/ 113 h 279"/>
                <a:gd name="T84" fmla="*/ 140 w 188"/>
                <a:gd name="T85" fmla="*/ 79 h 279"/>
                <a:gd name="T86" fmla="*/ 130 w 188"/>
                <a:gd name="T87" fmla="*/ 74 h 279"/>
                <a:gd name="T88" fmla="*/ 136 w 188"/>
                <a:gd name="T89" fmla="*/ 66 h 279"/>
                <a:gd name="T90" fmla="*/ 145 w 188"/>
                <a:gd name="T91" fmla="*/ 72 h 279"/>
                <a:gd name="T92" fmla="*/ 140 w 188"/>
                <a:gd name="T93" fmla="*/ 79 h 279"/>
                <a:gd name="T94" fmla="*/ 140 w 188"/>
                <a:gd name="T95" fmla="*/ 79 h 279"/>
                <a:gd name="T96" fmla="*/ 160 w 188"/>
                <a:gd name="T97" fmla="*/ 47 h 279"/>
                <a:gd name="T98" fmla="*/ 153 w 188"/>
                <a:gd name="T99" fmla="*/ 42 h 279"/>
                <a:gd name="T100" fmla="*/ 158 w 188"/>
                <a:gd name="T101" fmla="*/ 32 h 279"/>
                <a:gd name="T102" fmla="*/ 166 w 188"/>
                <a:gd name="T103" fmla="*/ 38 h 279"/>
                <a:gd name="T104" fmla="*/ 160 w 188"/>
                <a:gd name="T105" fmla="*/ 47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8" h="279">
                  <a:moveTo>
                    <a:pt x="183" y="13"/>
                  </a:moveTo>
                  <a:lnTo>
                    <a:pt x="175" y="8"/>
                  </a:lnTo>
                  <a:lnTo>
                    <a:pt x="180" y="0"/>
                  </a:lnTo>
                  <a:lnTo>
                    <a:pt x="188" y="5"/>
                  </a:lnTo>
                  <a:lnTo>
                    <a:pt x="183" y="13"/>
                  </a:lnTo>
                  <a:lnTo>
                    <a:pt x="183" y="13"/>
                  </a:lnTo>
                  <a:close/>
                  <a:moveTo>
                    <a:pt x="8" y="279"/>
                  </a:moveTo>
                  <a:lnTo>
                    <a:pt x="0" y="274"/>
                  </a:lnTo>
                  <a:lnTo>
                    <a:pt x="5" y="266"/>
                  </a:lnTo>
                  <a:lnTo>
                    <a:pt x="13" y="272"/>
                  </a:lnTo>
                  <a:lnTo>
                    <a:pt x="8" y="279"/>
                  </a:lnTo>
                  <a:lnTo>
                    <a:pt x="8" y="279"/>
                  </a:lnTo>
                  <a:close/>
                  <a:moveTo>
                    <a:pt x="30" y="247"/>
                  </a:moveTo>
                  <a:lnTo>
                    <a:pt x="22" y="240"/>
                  </a:lnTo>
                  <a:lnTo>
                    <a:pt x="27" y="232"/>
                  </a:lnTo>
                  <a:lnTo>
                    <a:pt x="35" y="238"/>
                  </a:lnTo>
                  <a:lnTo>
                    <a:pt x="30" y="247"/>
                  </a:lnTo>
                  <a:lnTo>
                    <a:pt x="30" y="247"/>
                  </a:lnTo>
                  <a:close/>
                  <a:moveTo>
                    <a:pt x="52" y="213"/>
                  </a:moveTo>
                  <a:lnTo>
                    <a:pt x="43" y="208"/>
                  </a:lnTo>
                  <a:lnTo>
                    <a:pt x="48" y="200"/>
                  </a:lnTo>
                  <a:lnTo>
                    <a:pt x="57" y="205"/>
                  </a:lnTo>
                  <a:lnTo>
                    <a:pt x="52" y="213"/>
                  </a:lnTo>
                  <a:lnTo>
                    <a:pt x="52" y="213"/>
                  </a:lnTo>
                  <a:close/>
                  <a:moveTo>
                    <a:pt x="73" y="180"/>
                  </a:moveTo>
                  <a:lnTo>
                    <a:pt x="65" y="174"/>
                  </a:lnTo>
                  <a:lnTo>
                    <a:pt x="70" y="166"/>
                  </a:lnTo>
                  <a:lnTo>
                    <a:pt x="79" y="171"/>
                  </a:lnTo>
                  <a:lnTo>
                    <a:pt x="73" y="180"/>
                  </a:lnTo>
                  <a:lnTo>
                    <a:pt x="73" y="180"/>
                  </a:lnTo>
                  <a:close/>
                  <a:moveTo>
                    <a:pt x="95" y="146"/>
                  </a:moveTo>
                  <a:lnTo>
                    <a:pt x="87" y="141"/>
                  </a:lnTo>
                  <a:lnTo>
                    <a:pt x="93" y="133"/>
                  </a:lnTo>
                  <a:lnTo>
                    <a:pt x="100" y="138"/>
                  </a:lnTo>
                  <a:lnTo>
                    <a:pt x="95" y="146"/>
                  </a:lnTo>
                  <a:lnTo>
                    <a:pt x="95" y="146"/>
                  </a:lnTo>
                  <a:close/>
                  <a:moveTo>
                    <a:pt x="117" y="113"/>
                  </a:moveTo>
                  <a:lnTo>
                    <a:pt x="108" y="108"/>
                  </a:lnTo>
                  <a:lnTo>
                    <a:pt x="115" y="99"/>
                  </a:lnTo>
                  <a:lnTo>
                    <a:pt x="123" y="104"/>
                  </a:lnTo>
                  <a:lnTo>
                    <a:pt x="117" y="113"/>
                  </a:lnTo>
                  <a:lnTo>
                    <a:pt x="117" y="113"/>
                  </a:lnTo>
                  <a:close/>
                  <a:moveTo>
                    <a:pt x="140" y="79"/>
                  </a:moveTo>
                  <a:lnTo>
                    <a:pt x="130" y="74"/>
                  </a:lnTo>
                  <a:lnTo>
                    <a:pt x="136" y="66"/>
                  </a:lnTo>
                  <a:lnTo>
                    <a:pt x="145" y="72"/>
                  </a:lnTo>
                  <a:lnTo>
                    <a:pt x="140" y="79"/>
                  </a:lnTo>
                  <a:lnTo>
                    <a:pt x="140" y="79"/>
                  </a:lnTo>
                  <a:close/>
                  <a:moveTo>
                    <a:pt x="160" y="47"/>
                  </a:moveTo>
                  <a:lnTo>
                    <a:pt x="153" y="42"/>
                  </a:lnTo>
                  <a:lnTo>
                    <a:pt x="158" y="32"/>
                  </a:lnTo>
                  <a:lnTo>
                    <a:pt x="166" y="38"/>
                  </a:lnTo>
                  <a:lnTo>
                    <a:pt x="160" y="4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4" name="Freeform 294"/>
            <p:cNvSpPr>
              <a:spLocks noEditPoints="1"/>
            </p:cNvSpPr>
            <p:nvPr/>
          </p:nvSpPr>
          <p:spPr bwMode="auto">
            <a:xfrm>
              <a:off x="8467153" y="2758220"/>
              <a:ext cx="709614" cy="607451"/>
            </a:xfrm>
            <a:custGeom>
              <a:avLst/>
              <a:gdLst>
                <a:gd name="T0" fmla="*/ 243 w 257"/>
                <a:gd name="T1" fmla="*/ 213 h 220"/>
                <a:gd name="T2" fmla="*/ 250 w 257"/>
                <a:gd name="T3" fmla="*/ 207 h 220"/>
                <a:gd name="T4" fmla="*/ 257 w 257"/>
                <a:gd name="T5" fmla="*/ 212 h 220"/>
                <a:gd name="T6" fmla="*/ 251 w 257"/>
                <a:gd name="T7" fmla="*/ 220 h 220"/>
                <a:gd name="T8" fmla="*/ 243 w 257"/>
                <a:gd name="T9" fmla="*/ 213 h 220"/>
                <a:gd name="T10" fmla="*/ 243 w 257"/>
                <a:gd name="T11" fmla="*/ 213 h 220"/>
                <a:gd name="T12" fmla="*/ 0 w 257"/>
                <a:gd name="T13" fmla="*/ 8 h 220"/>
                <a:gd name="T14" fmla="*/ 7 w 257"/>
                <a:gd name="T15" fmla="*/ 0 h 220"/>
                <a:gd name="T16" fmla="*/ 14 w 257"/>
                <a:gd name="T17" fmla="*/ 7 h 220"/>
                <a:gd name="T18" fmla="*/ 8 w 257"/>
                <a:gd name="T19" fmla="*/ 15 h 220"/>
                <a:gd name="T20" fmla="*/ 0 w 257"/>
                <a:gd name="T21" fmla="*/ 8 h 220"/>
                <a:gd name="T22" fmla="*/ 0 w 257"/>
                <a:gd name="T23" fmla="*/ 8 h 220"/>
                <a:gd name="T24" fmla="*/ 31 w 257"/>
                <a:gd name="T25" fmla="*/ 33 h 220"/>
                <a:gd name="T26" fmla="*/ 38 w 257"/>
                <a:gd name="T27" fmla="*/ 27 h 220"/>
                <a:gd name="T28" fmla="*/ 44 w 257"/>
                <a:gd name="T29" fmla="*/ 33 h 220"/>
                <a:gd name="T30" fmla="*/ 38 w 257"/>
                <a:gd name="T31" fmla="*/ 40 h 220"/>
                <a:gd name="T32" fmla="*/ 31 w 257"/>
                <a:gd name="T33" fmla="*/ 33 h 220"/>
                <a:gd name="T34" fmla="*/ 31 w 257"/>
                <a:gd name="T35" fmla="*/ 33 h 220"/>
                <a:gd name="T36" fmla="*/ 61 w 257"/>
                <a:gd name="T37" fmla="*/ 59 h 220"/>
                <a:gd name="T38" fmla="*/ 68 w 257"/>
                <a:gd name="T39" fmla="*/ 51 h 220"/>
                <a:gd name="T40" fmla="*/ 76 w 257"/>
                <a:gd name="T41" fmla="*/ 58 h 220"/>
                <a:gd name="T42" fmla="*/ 69 w 257"/>
                <a:gd name="T43" fmla="*/ 66 h 220"/>
                <a:gd name="T44" fmla="*/ 61 w 257"/>
                <a:gd name="T45" fmla="*/ 59 h 220"/>
                <a:gd name="T46" fmla="*/ 61 w 257"/>
                <a:gd name="T47" fmla="*/ 59 h 220"/>
                <a:gd name="T48" fmla="*/ 92 w 257"/>
                <a:gd name="T49" fmla="*/ 85 h 220"/>
                <a:gd name="T50" fmla="*/ 98 w 257"/>
                <a:gd name="T51" fmla="*/ 78 h 220"/>
                <a:gd name="T52" fmla="*/ 106 w 257"/>
                <a:gd name="T53" fmla="*/ 84 h 220"/>
                <a:gd name="T54" fmla="*/ 99 w 257"/>
                <a:gd name="T55" fmla="*/ 92 h 220"/>
                <a:gd name="T56" fmla="*/ 92 w 257"/>
                <a:gd name="T57" fmla="*/ 85 h 220"/>
                <a:gd name="T58" fmla="*/ 92 w 257"/>
                <a:gd name="T59" fmla="*/ 85 h 220"/>
                <a:gd name="T60" fmla="*/ 122 w 257"/>
                <a:gd name="T61" fmla="*/ 111 h 220"/>
                <a:gd name="T62" fmla="*/ 128 w 257"/>
                <a:gd name="T63" fmla="*/ 104 h 220"/>
                <a:gd name="T64" fmla="*/ 136 w 257"/>
                <a:gd name="T65" fmla="*/ 110 h 220"/>
                <a:gd name="T66" fmla="*/ 129 w 257"/>
                <a:gd name="T67" fmla="*/ 117 h 220"/>
                <a:gd name="T68" fmla="*/ 122 w 257"/>
                <a:gd name="T69" fmla="*/ 111 h 220"/>
                <a:gd name="T70" fmla="*/ 122 w 257"/>
                <a:gd name="T71" fmla="*/ 111 h 220"/>
                <a:gd name="T72" fmla="*/ 153 w 257"/>
                <a:gd name="T73" fmla="*/ 136 h 220"/>
                <a:gd name="T74" fmla="*/ 159 w 257"/>
                <a:gd name="T75" fmla="*/ 128 h 220"/>
                <a:gd name="T76" fmla="*/ 166 w 257"/>
                <a:gd name="T77" fmla="*/ 135 h 220"/>
                <a:gd name="T78" fmla="*/ 159 w 257"/>
                <a:gd name="T79" fmla="*/ 143 h 220"/>
                <a:gd name="T80" fmla="*/ 153 w 257"/>
                <a:gd name="T81" fmla="*/ 136 h 220"/>
                <a:gd name="T82" fmla="*/ 153 w 257"/>
                <a:gd name="T83" fmla="*/ 136 h 220"/>
                <a:gd name="T84" fmla="*/ 183 w 257"/>
                <a:gd name="T85" fmla="*/ 162 h 220"/>
                <a:gd name="T86" fmla="*/ 190 w 257"/>
                <a:gd name="T87" fmla="*/ 155 h 220"/>
                <a:gd name="T88" fmla="*/ 197 w 257"/>
                <a:gd name="T89" fmla="*/ 161 h 220"/>
                <a:gd name="T90" fmla="*/ 191 w 257"/>
                <a:gd name="T91" fmla="*/ 169 h 220"/>
                <a:gd name="T92" fmla="*/ 183 w 257"/>
                <a:gd name="T93" fmla="*/ 162 h 220"/>
                <a:gd name="T94" fmla="*/ 183 w 257"/>
                <a:gd name="T95" fmla="*/ 162 h 220"/>
                <a:gd name="T96" fmla="*/ 213 w 257"/>
                <a:gd name="T97" fmla="*/ 189 h 220"/>
                <a:gd name="T98" fmla="*/ 220 w 257"/>
                <a:gd name="T99" fmla="*/ 181 h 220"/>
                <a:gd name="T100" fmla="*/ 227 w 257"/>
                <a:gd name="T101" fmla="*/ 187 h 220"/>
                <a:gd name="T102" fmla="*/ 221 w 257"/>
                <a:gd name="T103" fmla="*/ 195 h 220"/>
                <a:gd name="T104" fmla="*/ 213 w 257"/>
                <a:gd name="T105" fmla="*/ 1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7" h="220">
                  <a:moveTo>
                    <a:pt x="243" y="213"/>
                  </a:moveTo>
                  <a:lnTo>
                    <a:pt x="250" y="207"/>
                  </a:lnTo>
                  <a:lnTo>
                    <a:pt x="257" y="212"/>
                  </a:lnTo>
                  <a:lnTo>
                    <a:pt x="251" y="220"/>
                  </a:lnTo>
                  <a:lnTo>
                    <a:pt x="243" y="213"/>
                  </a:lnTo>
                  <a:lnTo>
                    <a:pt x="243" y="213"/>
                  </a:lnTo>
                  <a:close/>
                  <a:moveTo>
                    <a:pt x="0" y="8"/>
                  </a:moveTo>
                  <a:lnTo>
                    <a:pt x="7" y="0"/>
                  </a:lnTo>
                  <a:lnTo>
                    <a:pt x="14" y="7"/>
                  </a:lnTo>
                  <a:lnTo>
                    <a:pt x="8" y="15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31" y="33"/>
                  </a:moveTo>
                  <a:lnTo>
                    <a:pt x="38" y="27"/>
                  </a:lnTo>
                  <a:lnTo>
                    <a:pt x="44" y="33"/>
                  </a:lnTo>
                  <a:lnTo>
                    <a:pt x="38" y="40"/>
                  </a:lnTo>
                  <a:lnTo>
                    <a:pt x="31" y="33"/>
                  </a:lnTo>
                  <a:lnTo>
                    <a:pt x="31" y="33"/>
                  </a:lnTo>
                  <a:close/>
                  <a:moveTo>
                    <a:pt x="61" y="59"/>
                  </a:moveTo>
                  <a:lnTo>
                    <a:pt x="68" y="51"/>
                  </a:lnTo>
                  <a:lnTo>
                    <a:pt x="76" y="58"/>
                  </a:lnTo>
                  <a:lnTo>
                    <a:pt x="69" y="66"/>
                  </a:lnTo>
                  <a:lnTo>
                    <a:pt x="61" y="59"/>
                  </a:lnTo>
                  <a:lnTo>
                    <a:pt x="61" y="59"/>
                  </a:lnTo>
                  <a:close/>
                  <a:moveTo>
                    <a:pt x="92" y="85"/>
                  </a:moveTo>
                  <a:lnTo>
                    <a:pt x="98" y="78"/>
                  </a:lnTo>
                  <a:lnTo>
                    <a:pt x="106" y="84"/>
                  </a:lnTo>
                  <a:lnTo>
                    <a:pt x="99" y="92"/>
                  </a:lnTo>
                  <a:lnTo>
                    <a:pt x="92" y="85"/>
                  </a:lnTo>
                  <a:lnTo>
                    <a:pt x="92" y="85"/>
                  </a:lnTo>
                  <a:close/>
                  <a:moveTo>
                    <a:pt x="122" y="111"/>
                  </a:moveTo>
                  <a:lnTo>
                    <a:pt x="128" y="104"/>
                  </a:lnTo>
                  <a:lnTo>
                    <a:pt x="136" y="110"/>
                  </a:lnTo>
                  <a:lnTo>
                    <a:pt x="129" y="117"/>
                  </a:lnTo>
                  <a:lnTo>
                    <a:pt x="122" y="111"/>
                  </a:lnTo>
                  <a:lnTo>
                    <a:pt x="122" y="111"/>
                  </a:lnTo>
                  <a:close/>
                  <a:moveTo>
                    <a:pt x="153" y="136"/>
                  </a:moveTo>
                  <a:lnTo>
                    <a:pt x="159" y="128"/>
                  </a:lnTo>
                  <a:lnTo>
                    <a:pt x="166" y="135"/>
                  </a:lnTo>
                  <a:lnTo>
                    <a:pt x="159" y="143"/>
                  </a:lnTo>
                  <a:lnTo>
                    <a:pt x="153" y="136"/>
                  </a:lnTo>
                  <a:lnTo>
                    <a:pt x="153" y="136"/>
                  </a:lnTo>
                  <a:close/>
                  <a:moveTo>
                    <a:pt x="183" y="162"/>
                  </a:moveTo>
                  <a:lnTo>
                    <a:pt x="190" y="155"/>
                  </a:lnTo>
                  <a:lnTo>
                    <a:pt x="197" y="161"/>
                  </a:lnTo>
                  <a:lnTo>
                    <a:pt x="191" y="169"/>
                  </a:lnTo>
                  <a:lnTo>
                    <a:pt x="183" y="162"/>
                  </a:lnTo>
                  <a:lnTo>
                    <a:pt x="183" y="162"/>
                  </a:lnTo>
                  <a:close/>
                  <a:moveTo>
                    <a:pt x="213" y="189"/>
                  </a:moveTo>
                  <a:lnTo>
                    <a:pt x="220" y="181"/>
                  </a:lnTo>
                  <a:lnTo>
                    <a:pt x="227" y="187"/>
                  </a:lnTo>
                  <a:lnTo>
                    <a:pt x="221" y="195"/>
                  </a:lnTo>
                  <a:lnTo>
                    <a:pt x="213" y="18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5" name="Freeform 295"/>
            <p:cNvSpPr>
              <a:spLocks noEditPoints="1"/>
            </p:cNvSpPr>
            <p:nvPr/>
          </p:nvSpPr>
          <p:spPr bwMode="auto">
            <a:xfrm>
              <a:off x="7045167" y="2504195"/>
              <a:ext cx="1339154" cy="190520"/>
            </a:xfrm>
            <a:custGeom>
              <a:avLst/>
              <a:gdLst>
                <a:gd name="T0" fmla="*/ 9 w 485"/>
                <a:gd name="T1" fmla="*/ 10 h 69"/>
                <a:gd name="T2" fmla="*/ 0 w 485"/>
                <a:gd name="T3" fmla="*/ 0 h 69"/>
                <a:gd name="T4" fmla="*/ 11 w 485"/>
                <a:gd name="T5" fmla="*/ 1 h 69"/>
                <a:gd name="T6" fmla="*/ 484 w 485"/>
                <a:gd name="T7" fmla="*/ 69 h 69"/>
                <a:gd name="T8" fmla="*/ 475 w 485"/>
                <a:gd name="T9" fmla="*/ 58 h 69"/>
                <a:gd name="T10" fmla="*/ 485 w 485"/>
                <a:gd name="T11" fmla="*/ 58 h 69"/>
                <a:gd name="T12" fmla="*/ 444 w 485"/>
                <a:gd name="T13" fmla="*/ 64 h 69"/>
                <a:gd name="T14" fmla="*/ 435 w 485"/>
                <a:gd name="T15" fmla="*/ 53 h 69"/>
                <a:gd name="T16" fmla="*/ 446 w 485"/>
                <a:gd name="T17" fmla="*/ 54 h 69"/>
                <a:gd name="T18" fmla="*/ 405 w 485"/>
                <a:gd name="T19" fmla="*/ 60 h 69"/>
                <a:gd name="T20" fmla="*/ 396 w 485"/>
                <a:gd name="T21" fmla="*/ 48 h 69"/>
                <a:gd name="T22" fmla="*/ 407 w 485"/>
                <a:gd name="T23" fmla="*/ 49 h 69"/>
                <a:gd name="T24" fmla="*/ 365 w 485"/>
                <a:gd name="T25" fmla="*/ 54 h 69"/>
                <a:gd name="T26" fmla="*/ 357 w 485"/>
                <a:gd name="T27" fmla="*/ 43 h 69"/>
                <a:gd name="T28" fmla="*/ 366 w 485"/>
                <a:gd name="T29" fmla="*/ 44 h 69"/>
                <a:gd name="T30" fmla="*/ 326 w 485"/>
                <a:gd name="T31" fmla="*/ 49 h 69"/>
                <a:gd name="T32" fmla="*/ 316 w 485"/>
                <a:gd name="T33" fmla="*/ 39 h 69"/>
                <a:gd name="T34" fmla="*/ 327 w 485"/>
                <a:gd name="T35" fmla="*/ 40 h 69"/>
                <a:gd name="T36" fmla="*/ 286 w 485"/>
                <a:gd name="T37" fmla="*/ 44 h 69"/>
                <a:gd name="T38" fmla="*/ 277 w 485"/>
                <a:gd name="T39" fmla="*/ 34 h 69"/>
                <a:gd name="T40" fmla="*/ 288 w 485"/>
                <a:gd name="T41" fmla="*/ 35 h 69"/>
                <a:gd name="T42" fmla="*/ 247 w 485"/>
                <a:gd name="T43" fmla="*/ 40 h 69"/>
                <a:gd name="T44" fmla="*/ 238 w 485"/>
                <a:gd name="T45" fmla="*/ 28 h 69"/>
                <a:gd name="T46" fmla="*/ 248 w 485"/>
                <a:gd name="T47" fmla="*/ 30 h 69"/>
                <a:gd name="T48" fmla="*/ 207 w 485"/>
                <a:gd name="T49" fmla="*/ 35 h 69"/>
                <a:gd name="T50" fmla="*/ 199 w 485"/>
                <a:gd name="T51" fmla="*/ 23 h 69"/>
                <a:gd name="T52" fmla="*/ 208 w 485"/>
                <a:gd name="T53" fmla="*/ 24 h 69"/>
                <a:gd name="T54" fmla="*/ 167 w 485"/>
                <a:gd name="T55" fmla="*/ 30 h 69"/>
                <a:gd name="T56" fmla="*/ 158 w 485"/>
                <a:gd name="T57" fmla="*/ 19 h 69"/>
                <a:gd name="T58" fmla="*/ 169 w 485"/>
                <a:gd name="T59" fmla="*/ 21 h 69"/>
                <a:gd name="T60" fmla="*/ 128 w 485"/>
                <a:gd name="T61" fmla="*/ 26 h 69"/>
                <a:gd name="T62" fmla="*/ 119 w 485"/>
                <a:gd name="T63" fmla="*/ 14 h 69"/>
                <a:gd name="T64" fmla="*/ 130 w 485"/>
                <a:gd name="T65" fmla="*/ 15 h 69"/>
                <a:gd name="T66" fmla="*/ 89 w 485"/>
                <a:gd name="T67" fmla="*/ 21 h 69"/>
                <a:gd name="T68" fmla="*/ 80 w 485"/>
                <a:gd name="T69" fmla="*/ 9 h 69"/>
                <a:gd name="T70" fmla="*/ 90 w 485"/>
                <a:gd name="T71" fmla="*/ 10 h 69"/>
                <a:gd name="T72" fmla="*/ 49 w 485"/>
                <a:gd name="T73" fmla="*/ 15 h 69"/>
                <a:gd name="T74" fmla="*/ 41 w 485"/>
                <a:gd name="T75" fmla="*/ 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5" h="69">
                  <a:moveTo>
                    <a:pt x="11" y="1"/>
                  </a:moveTo>
                  <a:lnTo>
                    <a:pt x="9" y="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1" y="1"/>
                  </a:lnTo>
                  <a:lnTo>
                    <a:pt x="11" y="1"/>
                  </a:lnTo>
                  <a:close/>
                  <a:moveTo>
                    <a:pt x="485" y="58"/>
                  </a:moveTo>
                  <a:lnTo>
                    <a:pt x="484" y="69"/>
                  </a:lnTo>
                  <a:lnTo>
                    <a:pt x="475" y="68"/>
                  </a:lnTo>
                  <a:lnTo>
                    <a:pt x="475" y="58"/>
                  </a:lnTo>
                  <a:lnTo>
                    <a:pt x="485" y="58"/>
                  </a:lnTo>
                  <a:lnTo>
                    <a:pt x="485" y="58"/>
                  </a:lnTo>
                  <a:close/>
                  <a:moveTo>
                    <a:pt x="446" y="54"/>
                  </a:moveTo>
                  <a:lnTo>
                    <a:pt x="444" y="64"/>
                  </a:lnTo>
                  <a:lnTo>
                    <a:pt x="434" y="62"/>
                  </a:lnTo>
                  <a:lnTo>
                    <a:pt x="435" y="53"/>
                  </a:lnTo>
                  <a:lnTo>
                    <a:pt x="446" y="54"/>
                  </a:lnTo>
                  <a:lnTo>
                    <a:pt x="446" y="54"/>
                  </a:lnTo>
                  <a:close/>
                  <a:moveTo>
                    <a:pt x="407" y="49"/>
                  </a:moveTo>
                  <a:lnTo>
                    <a:pt x="405" y="60"/>
                  </a:lnTo>
                  <a:lnTo>
                    <a:pt x="395" y="58"/>
                  </a:lnTo>
                  <a:lnTo>
                    <a:pt x="396" y="48"/>
                  </a:lnTo>
                  <a:lnTo>
                    <a:pt x="407" y="49"/>
                  </a:lnTo>
                  <a:lnTo>
                    <a:pt x="407" y="49"/>
                  </a:lnTo>
                  <a:close/>
                  <a:moveTo>
                    <a:pt x="366" y="44"/>
                  </a:moveTo>
                  <a:lnTo>
                    <a:pt x="365" y="54"/>
                  </a:lnTo>
                  <a:lnTo>
                    <a:pt x="356" y="53"/>
                  </a:lnTo>
                  <a:lnTo>
                    <a:pt x="357" y="43"/>
                  </a:lnTo>
                  <a:lnTo>
                    <a:pt x="366" y="44"/>
                  </a:lnTo>
                  <a:lnTo>
                    <a:pt x="366" y="44"/>
                  </a:lnTo>
                  <a:close/>
                  <a:moveTo>
                    <a:pt x="327" y="40"/>
                  </a:moveTo>
                  <a:lnTo>
                    <a:pt x="326" y="49"/>
                  </a:lnTo>
                  <a:lnTo>
                    <a:pt x="316" y="48"/>
                  </a:lnTo>
                  <a:lnTo>
                    <a:pt x="316" y="39"/>
                  </a:lnTo>
                  <a:lnTo>
                    <a:pt x="327" y="40"/>
                  </a:lnTo>
                  <a:lnTo>
                    <a:pt x="327" y="40"/>
                  </a:lnTo>
                  <a:close/>
                  <a:moveTo>
                    <a:pt x="288" y="35"/>
                  </a:moveTo>
                  <a:lnTo>
                    <a:pt x="286" y="44"/>
                  </a:lnTo>
                  <a:lnTo>
                    <a:pt x="276" y="43"/>
                  </a:lnTo>
                  <a:lnTo>
                    <a:pt x="277" y="34"/>
                  </a:lnTo>
                  <a:lnTo>
                    <a:pt x="288" y="35"/>
                  </a:lnTo>
                  <a:lnTo>
                    <a:pt x="288" y="35"/>
                  </a:lnTo>
                  <a:close/>
                  <a:moveTo>
                    <a:pt x="248" y="30"/>
                  </a:moveTo>
                  <a:lnTo>
                    <a:pt x="247" y="40"/>
                  </a:lnTo>
                  <a:lnTo>
                    <a:pt x="237" y="39"/>
                  </a:lnTo>
                  <a:lnTo>
                    <a:pt x="238" y="28"/>
                  </a:lnTo>
                  <a:lnTo>
                    <a:pt x="248" y="30"/>
                  </a:lnTo>
                  <a:lnTo>
                    <a:pt x="248" y="30"/>
                  </a:lnTo>
                  <a:close/>
                  <a:moveTo>
                    <a:pt x="208" y="24"/>
                  </a:moveTo>
                  <a:lnTo>
                    <a:pt x="207" y="35"/>
                  </a:lnTo>
                  <a:lnTo>
                    <a:pt x="197" y="34"/>
                  </a:lnTo>
                  <a:lnTo>
                    <a:pt x="199" y="23"/>
                  </a:lnTo>
                  <a:lnTo>
                    <a:pt x="208" y="24"/>
                  </a:lnTo>
                  <a:lnTo>
                    <a:pt x="208" y="24"/>
                  </a:lnTo>
                  <a:close/>
                  <a:moveTo>
                    <a:pt x="169" y="21"/>
                  </a:moveTo>
                  <a:lnTo>
                    <a:pt x="167" y="30"/>
                  </a:lnTo>
                  <a:lnTo>
                    <a:pt x="158" y="28"/>
                  </a:lnTo>
                  <a:lnTo>
                    <a:pt x="158" y="19"/>
                  </a:lnTo>
                  <a:lnTo>
                    <a:pt x="169" y="21"/>
                  </a:lnTo>
                  <a:lnTo>
                    <a:pt x="169" y="21"/>
                  </a:lnTo>
                  <a:close/>
                  <a:moveTo>
                    <a:pt x="130" y="15"/>
                  </a:moveTo>
                  <a:lnTo>
                    <a:pt x="128" y="26"/>
                  </a:lnTo>
                  <a:lnTo>
                    <a:pt x="118" y="24"/>
                  </a:lnTo>
                  <a:lnTo>
                    <a:pt x="119" y="14"/>
                  </a:lnTo>
                  <a:lnTo>
                    <a:pt x="130" y="15"/>
                  </a:lnTo>
                  <a:lnTo>
                    <a:pt x="130" y="15"/>
                  </a:lnTo>
                  <a:close/>
                  <a:moveTo>
                    <a:pt x="90" y="10"/>
                  </a:moveTo>
                  <a:lnTo>
                    <a:pt x="89" y="21"/>
                  </a:lnTo>
                  <a:lnTo>
                    <a:pt x="79" y="19"/>
                  </a:lnTo>
                  <a:lnTo>
                    <a:pt x="80" y="9"/>
                  </a:lnTo>
                  <a:lnTo>
                    <a:pt x="90" y="10"/>
                  </a:lnTo>
                  <a:lnTo>
                    <a:pt x="90" y="10"/>
                  </a:lnTo>
                  <a:close/>
                  <a:moveTo>
                    <a:pt x="50" y="6"/>
                  </a:moveTo>
                  <a:lnTo>
                    <a:pt x="49" y="15"/>
                  </a:lnTo>
                  <a:lnTo>
                    <a:pt x="39" y="14"/>
                  </a:lnTo>
                  <a:lnTo>
                    <a:pt x="41" y="5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6" name="Freeform 296"/>
            <p:cNvSpPr>
              <a:spLocks noEditPoints="1"/>
            </p:cNvSpPr>
            <p:nvPr/>
          </p:nvSpPr>
          <p:spPr bwMode="auto">
            <a:xfrm>
              <a:off x="6161602" y="2534567"/>
              <a:ext cx="858716" cy="1074084"/>
            </a:xfrm>
            <a:custGeom>
              <a:avLst/>
              <a:gdLst>
                <a:gd name="T0" fmla="*/ 298 w 311"/>
                <a:gd name="T1" fmla="*/ 8 h 389"/>
                <a:gd name="T2" fmla="*/ 311 w 311"/>
                <a:gd name="T3" fmla="*/ 7 h 389"/>
                <a:gd name="T4" fmla="*/ 306 w 311"/>
                <a:gd name="T5" fmla="*/ 15 h 389"/>
                <a:gd name="T6" fmla="*/ 0 w 311"/>
                <a:gd name="T7" fmla="*/ 382 h 389"/>
                <a:gd name="T8" fmla="*/ 14 w 311"/>
                <a:gd name="T9" fmla="*/ 381 h 389"/>
                <a:gd name="T10" fmla="*/ 8 w 311"/>
                <a:gd name="T11" fmla="*/ 389 h 389"/>
                <a:gd name="T12" fmla="*/ 25 w 311"/>
                <a:gd name="T13" fmla="*/ 351 h 389"/>
                <a:gd name="T14" fmla="*/ 39 w 311"/>
                <a:gd name="T15" fmla="*/ 349 h 389"/>
                <a:gd name="T16" fmla="*/ 33 w 311"/>
                <a:gd name="T17" fmla="*/ 357 h 389"/>
                <a:gd name="T18" fmla="*/ 50 w 311"/>
                <a:gd name="T19" fmla="*/ 319 h 389"/>
                <a:gd name="T20" fmla="*/ 64 w 311"/>
                <a:gd name="T21" fmla="*/ 318 h 389"/>
                <a:gd name="T22" fmla="*/ 58 w 311"/>
                <a:gd name="T23" fmla="*/ 326 h 389"/>
                <a:gd name="T24" fmla="*/ 74 w 311"/>
                <a:gd name="T25" fmla="*/ 289 h 389"/>
                <a:gd name="T26" fmla="*/ 89 w 311"/>
                <a:gd name="T27" fmla="*/ 287 h 389"/>
                <a:gd name="T28" fmla="*/ 82 w 311"/>
                <a:gd name="T29" fmla="*/ 294 h 389"/>
                <a:gd name="T30" fmla="*/ 99 w 311"/>
                <a:gd name="T31" fmla="*/ 258 h 389"/>
                <a:gd name="T32" fmla="*/ 112 w 311"/>
                <a:gd name="T33" fmla="*/ 257 h 389"/>
                <a:gd name="T34" fmla="*/ 107 w 311"/>
                <a:gd name="T35" fmla="*/ 264 h 389"/>
                <a:gd name="T36" fmla="*/ 124 w 311"/>
                <a:gd name="T37" fmla="*/ 226 h 389"/>
                <a:gd name="T38" fmla="*/ 137 w 311"/>
                <a:gd name="T39" fmla="*/ 225 h 389"/>
                <a:gd name="T40" fmla="*/ 132 w 311"/>
                <a:gd name="T41" fmla="*/ 233 h 389"/>
                <a:gd name="T42" fmla="*/ 149 w 311"/>
                <a:gd name="T43" fmla="*/ 195 h 389"/>
                <a:gd name="T44" fmla="*/ 162 w 311"/>
                <a:gd name="T45" fmla="*/ 194 h 389"/>
                <a:gd name="T46" fmla="*/ 157 w 311"/>
                <a:gd name="T47" fmla="*/ 202 h 389"/>
                <a:gd name="T48" fmla="*/ 174 w 311"/>
                <a:gd name="T49" fmla="*/ 164 h 389"/>
                <a:gd name="T50" fmla="*/ 187 w 311"/>
                <a:gd name="T51" fmla="*/ 162 h 389"/>
                <a:gd name="T52" fmla="*/ 182 w 311"/>
                <a:gd name="T53" fmla="*/ 170 h 389"/>
                <a:gd name="T54" fmla="*/ 199 w 311"/>
                <a:gd name="T55" fmla="*/ 132 h 389"/>
                <a:gd name="T56" fmla="*/ 212 w 311"/>
                <a:gd name="T57" fmla="*/ 131 h 389"/>
                <a:gd name="T58" fmla="*/ 206 w 311"/>
                <a:gd name="T59" fmla="*/ 139 h 389"/>
                <a:gd name="T60" fmla="*/ 223 w 311"/>
                <a:gd name="T61" fmla="*/ 102 h 389"/>
                <a:gd name="T62" fmla="*/ 237 w 311"/>
                <a:gd name="T63" fmla="*/ 100 h 389"/>
                <a:gd name="T64" fmla="*/ 231 w 311"/>
                <a:gd name="T65" fmla="*/ 108 h 389"/>
                <a:gd name="T66" fmla="*/ 248 w 311"/>
                <a:gd name="T67" fmla="*/ 71 h 389"/>
                <a:gd name="T68" fmla="*/ 261 w 311"/>
                <a:gd name="T69" fmla="*/ 68 h 389"/>
                <a:gd name="T70" fmla="*/ 256 w 311"/>
                <a:gd name="T71" fmla="*/ 76 h 389"/>
                <a:gd name="T72" fmla="*/ 273 w 311"/>
                <a:gd name="T73" fmla="*/ 40 h 389"/>
                <a:gd name="T74" fmla="*/ 286 w 311"/>
                <a:gd name="T75" fmla="*/ 38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89">
                  <a:moveTo>
                    <a:pt x="306" y="15"/>
                  </a:moveTo>
                  <a:lnTo>
                    <a:pt x="298" y="8"/>
                  </a:lnTo>
                  <a:lnTo>
                    <a:pt x="303" y="0"/>
                  </a:lnTo>
                  <a:lnTo>
                    <a:pt x="311" y="7"/>
                  </a:lnTo>
                  <a:lnTo>
                    <a:pt x="306" y="15"/>
                  </a:lnTo>
                  <a:lnTo>
                    <a:pt x="306" y="15"/>
                  </a:lnTo>
                  <a:close/>
                  <a:moveTo>
                    <a:pt x="8" y="389"/>
                  </a:moveTo>
                  <a:lnTo>
                    <a:pt x="0" y="382"/>
                  </a:lnTo>
                  <a:lnTo>
                    <a:pt x="7" y="374"/>
                  </a:lnTo>
                  <a:lnTo>
                    <a:pt x="14" y="381"/>
                  </a:lnTo>
                  <a:lnTo>
                    <a:pt x="8" y="389"/>
                  </a:lnTo>
                  <a:lnTo>
                    <a:pt x="8" y="389"/>
                  </a:lnTo>
                  <a:close/>
                  <a:moveTo>
                    <a:pt x="33" y="357"/>
                  </a:moveTo>
                  <a:lnTo>
                    <a:pt x="25" y="351"/>
                  </a:lnTo>
                  <a:lnTo>
                    <a:pt x="31" y="343"/>
                  </a:lnTo>
                  <a:lnTo>
                    <a:pt x="39" y="349"/>
                  </a:lnTo>
                  <a:lnTo>
                    <a:pt x="33" y="357"/>
                  </a:lnTo>
                  <a:lnTo>
                    <a:pt x="33" y="357"/>
                  </a:lnTo>
                  <a:close/>
                  <a:moveTo>
                    <a:pt x="58" y="326"/>
                  </a:moveTo>
                  <a:lnTo>
                    <a:pt x="50" y="319"/>
                  </a:lnTo>
                  <a:lnTo>
                    <a:pt x="56" y="313"/>
                  </a:lnTo>
                  <a:lnTo>
                    <a:pt x="64" y="318"/>
                  </a:lnTo>
                  <a:lnTo>
                    <a:pt x="58" y="326"/>
                  </a:lnTo>
                  <a:lnTo>
                    <a:pt x="58" y="326"/>
                  </a:lnTo>
                  <a:close/>
                  <a:moveTo>
                    <a:pt x="82" y="294"/>
                  </a:moveTo>
                  <a:lnTo>
                    <a:pt x="74" y="289"/>
                  </a:lnTo>
                  <a:lnTo>
                    <a:pt x="81" y="281"/>
                  </a:lnTo>
                  <a:lnTo>
                    <a:pt x="89" y="287"/>
                  </a:lnTo>
                  <a:lnTo>
                    <a:pt x="82" y="294"/>
                  </a:lnTo>
                  <a:lnTo>
                    <a:pt x="82" y="294"/>
                  </a:lnTo>
                  <a:close/>
                  <a:moveTo>
                    <a:pt x="107" y="264"/>
                  </a:moveTo>
                  <a:lnTo>
                    <a:pt x="99" y="258"/>
                  </a:lnTo>
                  <a:lnTo>
                    <a:pt x="106" y="250"/>
                  </a:lnTo>
                  <a:lnTo>
                    <a:pt x="112" y="257"/>
                  </a:lnTo>
                  <a:lnTo>
                    <a:pt x="107" y="264"/>
                  </a:lnTo>
                  <a:lnTo>
                    <a:pt x="107" y="264"/>
                  </a:lnTo>
                  <a:close/>
                  <a:moveTo>
                    <a:pt x="132" y="233"/>
                  </a:moveTo>
                  <a:lnTo>
                    <a:pt x="124" y="226"/>
                  </a:lnTo>
                  <a:lnTo>
                    <a:pt x="131" y="219"/>
                  </a:lnTo>
                  <a:lnTo>
                    <a:pt x="137" y="225"/>
                  </a:lnTo>
                  <a:lnTo>
                    <a:pt x="132" y="233"/>
                  </a:lnTo>
                  <a:lnTo>
                    <a:pt x="132" y="233"/>
                  </a:lnTo>
                  <a:close/>
                  <a:moveTo>
                    <a:pt x="157" y="202"/>
                  </a:moveTo>
                  <a:lnTo>
                    <a:pt x="149" y="195"/>
                  </a:lnTo>
                  <a:lnTo>
                    <a:pt x="154" y="187"/>
                  </a:lnTo>
                  <a:lnTo>
                    <a:pt x="162" y="194"/>
                  </a:lnTo>
                  <a:lnTo>
                    <a:pt x="157" y="202"/>
                  </a:lnTo>
                  <a:lnTo>
                    <a:pt x="157" y="202"/>
                  </a:lnTo>
                  <a:close/>
                  <a:moveTo>
                    <a:pt x="182" y="170"/>
                  </a:moveTo>
                  <a:lnTo>
                    <a:pt x="174" y="164"/>
                  </a:lnTo>
                  <a:lnTo>
                    <a:pt x="179" y="156"/>
                  </a:lnTo>
                  <a:lnTo>
                    <a:pt x="187" y="162"/>
                  </a:lnTo>
                  <a:lnTo>
                    <a:pt x="182" y="170"/>
                  </a:lnTo>
                  <a:lnTo>
                    <a:pt x="182" y="170"/>
                  </a:lnTo>
                  <a:close/>
                  <a:moveTo>
                    <a:pt x="206" y="139"/>
                  </a:moveTo>
                  <a:lnTo>
                    <a:pt x="199" y="132"/>
                  </a:lnTo>
                  <a:lnTo>
                    <a:pt x="204" y="125"/>
                  </a:lnTo>
                  <a:lnTo>
                    <a:pt x="212" y="131"/>
                  </a:lnTo>
                  <a:lnTo>
                    <a:pt x="206" y="139"/>
                  </a:lnTo>
                  <a:lnTo>
                    <a:pt x="206" y="139"/>
                  </a:lnTo>
                  <a:close/>
                  <a:moveTo>
                    <a:pt x="231" y="108"/>
                  </a:moveTo>
                  <a:lnTo>
                    <a:pt x="223" y="102"/>
                  </a:lnTo>
                  <a:lnTo>
                    <a:pt x="229" y="94"/>
                  </a:lnTo>
                  <a:lnTo>
                    <a:pt x="237" y="100"/>
                  </a:lnTo>
                  <a:lnTo>
                    <a:pt x="231" y="108"/>
                  </a:lnTo>
                  <a:lnTo>
                    <a:pt x="231" y="108"/>
                  </a:lnTo>
                  <a:close/>
                  <a:moveTo>
                    <a:pt x="256" y="76"/>
                  </a:moveTo>
                  <a:lnTo>
                    <a:pt x="248" y="71"/>
                  </a:lnTo>
                  <a:lnTo>
                    <a:pt x="254" y="63"/>
                  </a:lnTo>
                  <a:lnTo>
                    <a:pt x="261" y="68"/>
                  </a:lnTo>
                  <a:lnTo>
                    <a:pt x="256" y="76"/>
                  </a:lnTo>
                  <a:lnTo>
                    <a:pt x="256" y="76"/>
                  </a:lnTo>
                  <a:close/>
                  <a:moveTo>
                    <a:pt x="281" y="46"/>
                  </a:moveTo>
                  <a:lnTo>
                    <a:pt x="273" y="40"/>
                  </a:lnTo>
                  <a:lnTo>
                    <a:pt x="278" y="32"/>
                  </a:lnTo>
                  <a:lnTo>
                    <a:pt x="286" y="38"/>
                  </a:lnTo>
                  <a:lnTo>
                    <a:pt x="281" y="4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7" name="Freeform 297"/>
            <p:cNvSpPr>
              <a:spLocks noEditPoints="1"/>
            </p:cNvSpPr>
            <p:nvPr/>
          </p:nvSpPr>
          <p:spPr bwMode="auto">
            <a:xfrm>
              <a:off x="6263763" y="1805626"/>
              <a:ext cx="742748" cy="712374"/>
            </a:xfrm>
            <a:custGeom>
              <a:avLst/>
              <a:gdLst>
                <a:gd name="T0" fmla="*/ 256 w 269"/>
                <a:gd name="T1" fmla="*/ 251 h 258"/>
                <a:gd name="T2" fmla="*/ 262 w 269"/>
                <a:gd name="T3" fmla="*/ 243 h 258"/>
                <a:gd name="T4" fmla="*/ 269 w 269"/>
                <a:gd name="T5" fmla="*/ 251 h 258"/>
                <a:gd name="T6" fmla="*/ 262 w 269"/>
                <a:gd name="T7" fmla="*/ 258 h 258"/>
                <a:gd name="T8" fmla="*/ 256 w 269"/>
                <a:gd name="T9" fmla="*/ 251 h 258"/>
                <a:gd name="T10" fmla="*/ 256 w 269"/>
                <a:gd name="T11" fmla="*/ 251 h 258"/>
                <a:gd name="T12" fmla="*/ 0 w 269"/>
                <a:gd name="T13" fmla="*/ 8 h 258"/>
                <a:gd name="T14" fmla="*/ 2 w 269"/>
                <a:gd name="T15" fmla="*/ 11 h 258"/>
                <a:gd name="T16" fmla="*/ 10 w 269"/>
                <a:gd name="T17" fmla="*/ 4 h 258"/>
                <a:gd name="T18" fmla="*/ 7 w 269"/>
                <a:gd name="T19" fmla="*/ 0 h 258"/>
                <a:gd name="T20" fmla="*/ 0 w 269"/>
                <a:gd name="T21" fmla="*/ 8 h 258"/>
                <a:gd name="T22" fmla="*/ 0 w 269"/>
                <a:gd name="T23" fmla="*/ 8 h 258"/>
                <a:gd name="T24" fmla="*/ 24 w 269"/>
                <a:gd name="T25" fmla="*/ 32 h 258"/>
                <a:gd name="T26" fmla="*/ 31 w 269"/>
                <a:gd name="T27" fmla="*/ 24 h 258"/>
                <a:gd name="T28" fmla="*/ 39 w 269"/>
                <a:gd name="T29" fmla="*/ 32 h 258"/>
                <a:gd name="T30" fmla="*/ 32 w 269"/>
                <a:gd name="T31" fmla="*/ 38 h 258"/>
                <a:gd name="T32" fmla="*/ 24 w 269"/>
                <a:gd name="T33" fmla="*/ 32 h 258"/>
                <a:gd name="T34" fmla="*/ 24 w 269"/>
                <a:gd name="T35" fmla="*/ 32 h 258"/>
                <a:gd name="T36" fmla="*/ 53 w 269"/>
                <a:gd name="T37" fmla="*/ 59 h 258"/>
                <a:gd name="T38" fmla="*/ 60 w 269"/>
                <a:gd name="T39" fmla="*/ 51 h 258"/>
                <a:gd name="T40" fmla="*/ 68 w 269"/>
                <a:gd name="T41" fmla="*/ 59 h 258"/>
                <a:gd name="T42" fmla="*/ 61 w 269"/>
                <a:gd name="T43" fmla="*/ 66 h 258"/>
                <a:gd name="T44" fmla="*/ 53 w 269"/>
                <a:gd name="T45" fmla="*/ 59 h 258"/>
                <a:gd name="T46" fmla="*/ 53 w 269"/>
                <a:gd name="T47" fmla="*/ 59 h 258"/>
                <a:gd name="T48" fmla="*/ 82 w 269"/>
                <a:gd name="T49" fmla="*/ 87 h 258"/>
                <a:gd name="T50" fmla="*/ 88 w 269"/>
                <a:gd name="T51" fmla="*/ 79 h 258"/>
                <a:gd name="T52" fmla="*/ 96 w 269"/>
                <a:gd name="T53" fmla="*/ 87 h 258"/>
                <a:gd name="T54" fmla="*/ 90 w 269"/>
                <a:gd name="T55" fmla="*/ 93 h 258"/>
                <a:gd name="T56" fmla="*/ 82 w 269"/>
                <a:gd name="T57" fmla="*/ 87 h 258"/>
                <a:gd name="T58" fmla="*/ 82 w 269"/>
                <a:gd name="T59" fmla="*/ 87 h 258"/>
                <a:gd name="T60" fmla="*/ 111 w 269"/>
                <a:gd name="T61" fmla="*/ 114 h 258"/>
                <a:gd name="T62" fmla="*/ 117 w 269"/>
                <a:gd name="T63" fmla="*/ 106 h 258"/>
                <a:gd name="T64" fmla="*/ 125 w 269"/>
                <a:gd name="T65" fmla="*/ 114 h 258"/>
                <a:gd name="T66" fmla="*/ 119 w 269"/>
                <a:gd name="T67" fmla="*/ 121 h 258"/>
                <a:gd name="T68" fmla="*/ 111 w 269"/>
                <a:gd name="T69" fmla="*/ 114 h 258"/>
                <a:gd name="T70" fmla="*/ 111 w 269"/>
                <a:gd name="T71" fmla="*/ 114 h 258"/>
                <a:gd name="T72" fmla="*/ 139 w 269"/>
                <a:gd name="T73" fmla="*/ 141 h 258"/>
                <a:gd name="T74" fmla="*/ 147 w 269"/>
                <a:gd name="T75" fmla="*/ 134 h 258"/>
                <a:gd name="T76" fmla="*/ 154 w 269"/>
                <a:gd name="T77" fmla="*/ 141 h 258"/>
                <a:gd name="T78" fmla="*/ 147 w 269"/>
                <a:gd name="T79" fmla="*/ 148 h 258"/>
                <a:gd name="T80" fmla="*/ 139 w 269"/>
                <a:gd name="T81" fmla="*/ 141 h 258"/>
                <a:gd name="T82" fmla="*/ 139 w 269"/>
                <a:gd name="T83" fmla="*/ 141 h 258"/>
                <a:gd name="T84" fmla="*/ 168 w 269"/>
                <a:gd name="T85" fmla="*/ 169 h 258"/>
                <a:gd name="T86" fmla="*/ 176 w 269"/>
                <a:gd name="T87" fmla="*/ 161 h 258"/>
                <a:gd name="T88" fmla="*/ 183 w 269"/>
                <a:gd name="T89" fmla="*/ 169 h 258"/>
                <a:gd name="T90" fmla="*/ 176 w 269"/>
                <a:gd name="T91" fmla="*/ 175 h 258"/>
                <a:gd name="T92" fmla="*/ 168 w 269"/>
                <a:gd name="T93" fmla="*/ 169 h 258"/>
                <a:gd name="T94" fmla="*/ 168 w 269"/>
                <a:gd name="T95" fmla="*/ 169 h 258"/>
                <a:gd name="T96" fmla="*/ 197 w 269"/>
                <a:gd name="T97" fmla="*/ 196 h 258"/>
                <a:gd name="T98" fmla="*/ 205 w 269"/>
                <a:gd name="T99" fmla="*/ 189 h 258"/>
                <a:gd name="T100" fmla="*/ 211 w 269"/>
                <a:gd name="T101" fmla="*/ 196 h 258"/>
                <a:gd name="T102" fmla="*/ 205 w 269"/>
                <a:gd name="T103" fmla="*/ 203 h 258"/>
                <a:gd name="T104" fmla="*/ 197 w 269"/>
                <a:gd name="T105" fmla="*/ 196 h 258"/>
                <a:gd name="T106" fmla="*/ 197 w 269"/>
                <a:gd name="T107" fmla="*/ 196 h 258"/>
                <a:gd name="T108" fmla="*/ 226 w 269"/>
                <a:gd name="T109" fmla="*/ 224 h 258"/>
                <a:gd name="T110" fmla="*/ 234 w 269"/>
                <a:gd name="T111" fmla="*/ 216 h 258"/>
                <a:gd name="T112" fmla="*/ 240 w 269"/>
                <a:gd name="T113" fmla="*/ 224 h 258"/>
                <a:gd name="T114" fmla="*/ 234 w 269"/>
                <a:gd name="T115" fmla="*/ 230 h 258"/>
                <a:gd name="T116" fmla="*/ 226 w 269"/>
                <a:gd name="T117" fmla="*/ 22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9" h="258">
                  <a:moveTo>
                    <a:pt x="256" y="251"/>
                  </a:moveTo>
                  <a:lnTo>
                    <a:pt x="262" y="243"/>
                  </a:lnTo>
                  <a:lnTo>
                    <a:pt x="269" y="251"/>
                  </a:lnTo>
                  <a:lnTo>
                    <a:pt x="262" y="258"/>
                  </a:lnTo>
                  <a:lnTo>
                    <a:pt x="256" y="251"/>
                  </a:lnTo>
                  <a:lnTo>
                    <a:pt x="256" y="251"/>
                  </a:lnTo>
                  <a:close/>
                  <a:moveTo>
                    <a:pt x="0" y="8"/>
                  </a:moveTo>
                  <a:lnTo>
                    <a:pt x="2" y="11"/>
                  </a:lnTo>
                  <a:lnTo>
                    <a:pt x="10" y="4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24" y="32"/>
                  </a:moveTo>
                  <a:lnTo>
                    <a:pt x="31" y="24"/>
                  </a:lnTo>
                  <a:lnTo>
                    <a:pt x="39" y="32"/>
                  </a:lnTo>
                  <a:lnTo>
                    <a:pt x="32" y="38"/>
                  </a:lnTo>
                  <a:lnTo>
                    <a:pt x="24" y="32"/>
                  </a:lnTo>
                  <a:lnTo>
                    <a:pt x="24" y="32"/>
                  </a:lnTo>
                  <a:close/>
                  <a:moveTo>
                    <a:pt x="53" y="59"/>
                  </a:moveTo>
                  <a:lnTo>
                    <a:pt x="60" y="51"/>
                  </a:lnTo>
                  <a:lnTo>
                    <a:pt x="68" y="59"/>
                  </a:lnTo>
                  <a:lnTo>
                    <a:pt x="61" y="66"/>
                  </a:lnTo>
                  <a:lnTo>
                    <a:pt x="53" y="59"/>
                  </a:lnTo>
                  <a:lnTo>
                    <a:pt x="53" y="59"/>
                  </a:lnTo>
                  <a:close/>
                  <a:moveTo>
                    <a:pt x="82" y="87"/>
                  </a:moveTo>
                  <a:lnTo>
                    <a:pt x="88" y="79"/>
                  </a:lnTo>
                  <a:lnTo>
                    <a:pt x="96" y="87"/>
                  </a:lnTo>
                  <a:lnTo>
                    <a:pt x="90" y="93"/>
                  </a:lnTo>
                  <a:lnTo>
                    <a:pt x="82" y="87"/>
                  </a:lnTo>
                  <a:lnTo>
                    <a:pt x="82" y="87"/>
                  </a:lnTo>
                  <a:close/>
                  <a:moveTo>
                    <a:pt x="111" y="114"/>
                  </a:moveTo>
                  <a:lnTo>
                    <a:pt x="117" y="106"/>
                  </a:lnTo>
                  <a:lnTo>
                    <a:pt x="125" y="114"/>
                  </a:lnTo>
                  <a:lnTo>
                    <a:pt x="119" y="121"/>
                  </a:lnTo>
                  <a:lnTo>
                    <a:pt x="111" y="114"/>
                  </a:lnTo>
                  <a:lnTo>
                    <a:pt x="111" y="114"/>
                  </a:lnTo>
                  <a:close/>
                  <a:moveTo>
                    <a:pt x="139" y="141"/>
                  </a:moveTo>
                  <a:lnTo>
                    <a:pt x="147" y="134"/>
                  </a:lnTo>
                  <a:lnTo>
                    <a:pt x="154" y="141"/>
                  </a:lnTo>
                  <a:lnTo>
                    <a:pt x="147" y="148"/>
                  </a:lnTo>
                  <a:lnTo>
                    <a:pt x="139" y="141"/>
                  </a:lnTo>
                  <a:lnTo>
                    <a:pt x="139" y="141"/>
                  </a:lnTo>
                  <a:close/>
                  <a:moveTo>
                    <a:pt x="168" y="169"/>
                  </a:moveTo>
                  <a:lnTo>
                    <a:pt x="176" y="161"/>
                  </a:lnTo>
                  <a:lnTo>
                    <a:pt x="183" y="169"/>
                  </a:lnTo>
                  <a:lnTo>
                    <a:pt x="176" y="175"/>
                  </a:lnTo>
                  <a:lnTo>
                    <a:pt x="168" y="169"/>
                  </a:lnTo>
                  <a:lnTo>
                    <a:pt x="168" y="169"/>
                  </a:lnTo>
                  <a:close/>
                  <a:moveTo>
                    <a:pt x="197" y="196"/>
                  </a:moveTo>
                  <a:lnTo>
                    <a:pt x="205" y="189"/>
                  </a:lnTo>
                  <a:lnTo>
                    <a:pt x="211" y="196"/>
                  </a:lnTo>
                  <a:lnTo>
                    <a:pt x="205" y="203"/>
                  </a:lnTo>
                  <a:lnTo>
                    <a:pt x="197" y="196"/>
                  </a:lnTo>
                  <a:lnTo>
                    <a:pt x="197" y="196"/>
                  </a:lnTo>
                  <a:close/>
                  <a:moveTo>
                    <a:pt x="226" y="224"/>
                  </a:moveTo>
                  <a:lnTo>
                    <a:pt x="234" y="216"/>
                  </a:lnTo>
                  <a:lnTo>
                    <a:pt x="240" y="224"/>
                  </a:lnTo>
                  <a:lnTo>
                    <a:pt x="234" y="230"/>
                  </a:lnTo>
                  <a:lnTo>
                    <a:pt x="226" y="22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8" name="Freeform 298"/>
            <p:cNvSpPr>
              <a:spLocks noEditPoints="1"/>
            </p:cNvSpPr>
            <p:nvPr/>
          </p:nvSpPr>
          <p:spPr bwMode="auto">
            <a:xfrm>
              <a:off x="5327738" y="1805626"/>
              <a:ext cx="949832" cy="372755"/>
            </a:xfrm>
            <a:custGeom>
              <a:avLst/>
              <a:gdLst>
                <a:gd name="T0" fmla="*/ 9 w 344"/>
                <a:gd name="T1" fmla="*/ 122 h 135"/>
                <a:gd name="T2" fmla="*/ 13 w 344"/>
                <a:gd name="T3" fmla="*/ 131 h 135"/>
                <a:gd name="T4" fmla="*/ 4 w 344"/>
                <a:gd name="T5" fmla="*/ 135 h 135"/>
                <a:gd name="T6" fmla="*/ 0 w 344"/>
                <a:gd name="T7" fmla="*/ 124 h 135"/>
                <a:gd name="T8" fmla="*/ 9 w 344"/>
                <a:gd name="T9" fmla="*/ 122 h 135"/>
                <a:gd name="T10" fmla="*/ 9 w 344"/>
                <a:gd name="T11" fmla="*/ 122 h 135"/>
                <a:gd name="T12" fmla="*/ 341 w 344"/>
                <a:gd name="T13" fmla="*/ 0 h 135"/>
                <a:gd name="T14" fmla="*/ 337 w 344"/>
                <a:gd name="T15" fmla="*/ 2 h 135"/>
                <a:gd name="T16" fmla="*/ 340 w 344"/>
                <a:gd name="T17" fmla="*/ 11 h 135"/>
                <a:gd name="T18" fmla="*/ 344 w 344"/>
                <a:gd name="T19" fmla="*/ 9 h 135"/>
                <a:gd name="T20" fmla="*/ 341 w 344"/>
                <a:gd name="T21" fmla="*/ 0 h 135"/>
                <a:gd name="T22" fmla="*/ 341 w 344"/>
                <a:gd name="T23" fmla="*/ 0 h 135"/>
                <a:gd name="T24" fmla="*/ 309 w 344"/>
                <a:gd name="T25" fmla="*/ 12 h 135"/>
                <a:gd name="T26" fmla="*/ 312 w 344"/>
                <a:gd name="T27" fmla="*/ 21 h 135"/>
                <a:gd name="T28" fmla="*/ 303 w 344"/>
                <a:gd name="T29" fmla="*/ 24 h 135"/>
                <a:gd name="T30" fmla="*/ 299 w 344"/>
                <a:gd name="T31" fmla="*/ 15 h 135"/>
                <a:gd name="T32" fmla="*/ 309 w 344"/>
                <a:gd name="T33" fmla="*/ 12 h 135"/>
                <a:gd name="T34" fmla="*/ 309 w 344"/>
                <a:gd name="T35" fmla="*/ 12 h 135"/>
                <a:gd name="T36" fmla="*/ 272 w 344"/>
                <a:gd name="T37" fmla="*/ 25 h 135"/>
                <a:gd name="T38" fmla="*/ 275 w 344"/>
                <a:gd name="T39" fmla="*/ 34 h 135"/>
                <a:gd name="T40" fmla="*/ 265 w 344"/>
                <a:gd name="T41" fmla="*/ 38 h 135"/>
                <a:gd name="T42" fmla="*/ 263 w 344"/>
                <a:gd name="T43" fmla="*/ 29 h 135"/>
                <a:gd name="T44" fmla="*/ 272 w 344"/>
                <a:gd name="T45" fmla="*/ 25 h 135"/>
                <a:gd name="T46" fmla="*/ 272 w 344"/>
                <a:gd name="T47" fmla="*/ 25 h 135"/>
                <a:gd name="T48" fmla="*/ 234 w 344"/>
                <a:gd name="T49" fmla="*/ 40 h 135"/>
                <a:gd name="T50" fmla="*/ 238 w 344"/>
                <a:gd name="T51" fmla="*/ 49 h 135"/>
                <a:gd name="T52" fmla="*/ 229 w 344"/>
                <a:gd name="T53" fmla="*/ 51 h 135"/>
                <a:gd name="T54" fmla="*/ 225 w 344"/>
                <a:gd name="T55" fmla="*/ 42 h 135"/>
                <a:gd name="T56" fmla="*/ 234 w 344"/>
                <a:gd name="T57" fmla="*/ 40 h 135"/>
                <a:gd name="T58" fmla="*/ 234 w 344"/>
                <a:gd name="T59" fmla="*/ 40 h 135"/>
                <a:gd name="T60" fmla="*/ 196 w 344"/>
                <a:gd name="T61" fmla="*/ 53 h 135"/>
                <a:gd name="T62" fmla="*/ 200 w 344"/>
                <a:gd name="T63" fmla="*/ 62 h 135"/>
                <a:gd name="T64" fmla="*/ 191 w 344"/>
                <a:gd name="T65" fmla="*/ 66 h 135"/>
                <a:gd name="T66" fmla="*/ 187 w 344"/>
                <a:gd name="T67" fmla="*/ 57 h 135"/>
                <a:gd name="T68" fmla="*/ 196 w 344"/>
                <a:gd name="T69" fmla="*/ 53 h 135"/>
                <a:gd name="T70" fmla="*/ 196 w 344"/>
                <a:gd name="T71" fmla="*/ 53 h 135"/>
                <a:gd name="T72" fmla="*/ 160 w 344"/>
                <a:gd name="T73" fmla="*/ 67 h 135"/>
                <a:gd name="T74" fmla="*/ 162 w 344"/>
                <a:gd name="T75" fmla="*/ 76 h 135"/>
                <a:gd name="T76" fmla="*/ 153 w 344"/>
                <a:gd name="T77" fmla="*/ 79 h 135"/>
                <a:gd name="T78" fmla="*/ 150 w 344"/>
                <a:gd name="T79" fmla="*/ 70 h 135"/>
                <a:gd name="T80" fmla="*/ 160 w 344"/>
                <a:gd name="T81" fmla="*/ 67 h 135"/>
                <a:gd name="T82" fmla="*/ 160 w 344"/>
                <a:gd name="T83" fmla="*/ 67 h 135"/>
                <a:gd name="T84" fmla="*/ 122 w 344"/>
                <a:gd name="T85" fmla="*/ 80 h 135"/>
                <a:gd name="T86" fmla="*/ 126 w 344"/>
                <a:gd name="T87" fmla="*/ 89 h 135"/>
                <a:gd name="T88" fmla="*/ 116 w 344"/>
                <a:gd name="T89" fmla="*/ 93 h 135"/>
                <a:gd name="T90" fmla="*/ 113 w 344"/>
                <a:gd name="T91" fmla="*/ 84 h 135"/>
                <a:gd name="T92" fmla="*/ 122 w 344"/>
                <a:gd name="T93" fmla="*/ 80 h 135"/>
                <a:gd name="T94" fmla="*/ 122 w 344"/>
                <a:gd name="T95" fmla="*/ 80 h 135"/>
                <a:gd name="T96" fmla="*/ 85 w 344"/>
                <a:gd name="T97" fmla="*/ 94 h 135"/>
                <a:gd name="T98" fmla="*/ 88 w 344"/>
                <a:gd name="T99" fmla="*/ 104 h 135"/>
                <a:gd name="T100" fmla="*/ 79 w 344"/>
                <a:gd name="T101" fmla="*/ 108 h 135"/>
                <a:gd name="T102" fmla="*/ 76 w 344"/>
                <a:gd name="T103" fmla="*/ 97 h 135"/>
                <a:gd name="T104" fmla="*/ 85 w 344"/>
                <a:gd name="T105" fmla="*/ 94 h 135"/>
                <a:gd name="T106" fmla="*/ 85 w 344"/>
                <a:gd name="T107" fmla="*/ 94 h 135"/>
                <a:gd name="T108" fmla="*/ 47 w 344"/>
                <a:gd name="T109" fmla="*/ 108 h 135"/>
                <a:gd name="T110" fmla="*/ 51 w 344"/>
                <a:gd name="T111" fmla="*/ 117 h 135"/>
                <a:gd name="T112" fmla="*/ 42 w 344"/>
                <a:gd name="T113" fmla="*/ 121 h 135"/>
                <a:gd name="T114" fmla="*/ 38 w 344"/>
                <a:gd name="T115" fmla="*/ 111 h 135"/>
                <a:gd name="T116" fmla="*/ 47 w 344"/>
                <a:gd name="T117" fmla="*/ 10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4" h="135">
                  <a:moveTo>
                    <a:pt x="9" y="122"/>
                  </a:moveTo>
                  <a:lnTo>
                    <a:pt x="13" y="131"/>
                  </a:lnTo>
                  <a:lnTo>
                    <a:pt x="4" y="135"/>
                  </a:lnTo>
                  <a:lnTo>
                    <a:pt x="0" y="124"/>
                  </a:lnTo>
                  <a:lnTo>
                    <a:pt x="9" y="122"/>
                  </a:lnTo>
                  <a:lnTo>
                    <a:pt x="9" y="122"/>
                  </a:lnTo>
                  <a:close/>
                  <a:moveTo>
                    <a:pt x="341" y="0"/>
                  </a:moveTo>
                  <a:lnTo>
                    <a:pt x="337" y="2"/>
                  </a:lnTo>
                  <a:lnTo>
                    <a:pt x="340" y="11"/>
                  </a:lnTo>
                  <a:lnTo>
                    <a:pt x="344" y="9"/>
                  </a:lnTo>
                  <a:lnTo>
                    <a:pt x="341" y="0"/>
                  </a:lnTo>
                  <a:lnTo>
                    <a:pt x="341" y="0"/>
                  </a:lnTo>
                  <a:close/>
                  <a:moveTo>
                    <a:pt x="309" y="12"/>
                  </a:moveTo>
                  <a:lnTo>
                    <a:pt x="312" y="21"/>
                  </a:lnTo>
                  <a:lnTo>
                    <a:pt x="303" y="24"/>
                  </a:lnTo>
                  <a:lnTo>
                    <a:pt x="299" y="15"/>
                  </a:lnTo>
                  <a:lnTo>
                    <a:pt x="309" y="12"/>
                  </a:lnTo>
                  <a:lnTo>
                    <a:pt x="309" y="12"/>
                  </a:lnTo>
                  <a:close/>
                  <a:moveTo>
                    <a:pt x="272" y="25"/>
                  </a:moveTo>
                  <a:lnTo>
                    <a:pt x="275" y="34"/>
                  </a:lnTo>
                  <a:lnTo>
                    <a:pt x="265" y="38"/>
                  </a:lnTo>
                  <a:lnTo>
                    <a:pt x="263" y="29"/>
                  </a:lnTo>
                  <a:lnTo>
                    <a:pt x="272" y="25"/>
                  </a:lnTo>
                  <a:lnTo>
                    <a:pt x="272" y="25"/>
                  </a:lnTo>
                  <a:close/>
                  <a:moveTo>
                    <a:pt x="234" y="40"/>
                  </a:moveTo>
                  <a:lnTo>
                    <a:pt x="238" y="49"/>
                  </a:lnTo>
                  <a:lnTo>
                    <a:pt x="229" y="51"/>
                  </a:lnTo>
                  <a:lnTo>
                    <a:pt x="225" y="42"/>
                  </a:lnTo>
                  <a:lnTo>
                    <a:pt x="234" y="40"/>
                  </a:lnTo>
                  <a:lnTo>
                    <a:pt x="234" y="40"/>
                  </a:lnTo>
                  <a:close/>
                  <a:moveTo>
                    <a:pt x="196" y="53"/>
                  </a:moveTo>
                  <a:lnTo>
                    <a:pt x="200" y="62"/>
                  </a:lnTo>
                  <a:lnTo>
                    <a:pt x="191" y="66"/>
                  </a:lnTo>
                  <a:lnTo>
                    <a:pt x="187" y="57"/>
                  </a:lnTo>
                  <a:lnTo>
                    <a:pt x="196" y="53"/>
                  </a:lnTo>
                  <a:lnTo>
                    <a:pt x="196" y="53"/>
                  </a:lnTo>
                  <a:close/>
                  <a:moveTo>
                    <a:pt x="160" y="67"/>
                  </a:moveTo>
                  <a:lnTo>
                    <a:pt x="162" y="76"/>
                  </a:lnTo>
                  <a:lnTo>
                    <a:pt x="153" y="79"/>
                  </a:lnTo>
                  <a:lnTo>
                    <a:pt x="150" y="70"/>
                  </a:lnTo>
                  <a:lnTo>
                    <a:pt x="160" y="67"/>
                  </a:lnTo>
                  <a:lnTo>
                    <a:pt x="160" y="67"/>
                  </a:lnTo>
                  <a:close/>
                  <a:moveTo>
                    <a:pt x="122" y="80"/>
                  </a:moveTo>
                  <a:lnTo>
                    <a:pt x="126" y="89"/>
                  </a:lnTo>
                  <a:lnTo>
                    <a:pt x="116" y="93"/>
                  </a:lnTo>
                  <a:lnTo>
                    <a:pt x="113" y="84"/>
                  </a:lnTo>
                  <a:lnTo>
                    <a:pt x="122" y="80"/>
                  </a:lnTo>
                  <a:lnTo>
                    <a:pt x="122" y="80"/>
                  </a:lnTo>
                  <a:close/>
                  <a:moveTo>
                    <a:pt x="85" y="94"/>
                  </a:moveTo>
                  <a:lnTo>
                    <a:pt x="88" y="104"/>
                  </a:lnTo>
                  <a:lnTo>
                    <a:pt x="79" y="108"/>
                  </a:lnTo>
                  <a:lnTo>
                    <a:pt x="76" y="97"/>
                  </a:lnTo>
                  <a:lnTo>
                    <a:pt x="85" y="94"/>
                  </a:lnTo>
                  <a:lnTo>
                    <a:pt x="85" y="94"/>
                  </a:lnTo>
                  <a:close/>
                  <a:moveTo>
                    <a:pt x="47" y="108"/>
                  </a:moveTo>
                  <a:lnTo>
                    <a:pt x="51" y="117"/>
                  </a:lnTo>
                  <a:lnTo>
                    <a:pt x="42" y="121"/>
                  </a:lnTo>
                  <a:lnTo>
                    <a:pt x="38" y="111"/>
                  </a:lnTo>
                  <a:lnTo>
                    <a:pt x="47" y="10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9" name="Freeform 299"/>
            <p:cNvSpPr>
              <a:spLocks noEditPoints="1"/>
            </p:cNvSpPr>
            <p:nvPr/>
          </p:nvSpPr>
          <p:spPr bwMode="auto">
            <a:xfrm>
              <a:off x="6346598" y="1557123"/>
              <a:ext cx="1330870" cy="259547"/>
            </a:xfrm>
            <a:custGeom>
              <a:avLst/>
              <a:gdLst>
                <a:gd name="T0" fmla="*/ 470 w 482"/>
                <a:gd name="T1" fmla="*/ 1 h 94"/>
                <a:gd name="T2" fmla="*/ 482 w 482"/>
                <a:gd name="T3" fmla="*/ 11 h 94"/>
                <a:gd name="T4" fmla="*/ 471 w 482"/>
                <a:gd name="T5" fmla="*/ 12 h 94"/>
                <a:gd name="T6" fmla="*/ 0 w 482"/>
                <a:gd name="T7" fmla="*/ 85 h 94"/>
                <a:gd name="T8" fmla="*/ 11 w 482"/>
                <a:gd name="T9" fmla="*/ 93 h 94"/>
                <a:gd name="T10" fmla="*/ 1 w 482"/>
                <a:gd name="T11" fmla="*/ 94 h 94"/>
                <a:gd name="T12" fmla="*/ 39 w 482"/>
                <a:gd name="T13" fmla="*/ 79 h 94"/>
                <a:gd name="T14" fmla="*/ 51 w 482"/>
                <a:gd name="T15" fmla="*/ 86 h 94"/>
                <a:gd name="T16" fmla="*/ 40 w 482"/>
                <a:gd name="T17" fmla="*/ 88 h 94"/>
                <a:gd name="T18" fmla="*/ 78 w 482"/>
                <a:gd name="T19" fmla="*/ 71 h 94"/>
                <a:gd name="T20" fmla="*/ 90 w 482"/>
                <a:gd name="T21" fmla="*/ 79 h 94"/>
                <a:gd name="T22" fmla="*/ 79 w 482"/>
                <a:gd name="T23" fmla="*/ 81 h 94"/>
                <a:gd name="T24" fmla="*/ 117 w 482"/>
                <a:gd name="T25" fmla="*/ 64 h 94"/>
                <a:gd name="T26" fmla="*/ 129 w 482"/>
                <a:gd name="T27" fmla="*/ 72 h 94"/>
                <a:gd name="T28" fmla="*/ 119 w 482"/>
                <a:gd name="T29" fmla="*/ 73 h 94"/>
                <a:gd name="T30" fmla="*/ 156 w 482"/>
                <a:gd name="T31" fmla="*/ 58 h 94"/>
                <a:gd name="T32" fmla="*/ 168 w 482"/>
                <a:gd name="T33" fmla="*/ 65 h 94"/>
                <a:gd name="T34" fmla="*/ 158 w 482"/>
                <a:gd name="T35" fmla="*/ 67 h 94"/>
                <a:gd name="T36" fmla="*/ 196 w 482"/>
                <a:gd name="T37" fmla="*/ 50 h 94"/>
                <a:gd name="T38" fmla="*/ 207 w 482"/>
                <a:gd name="T39" fmla="*/ 59 h 94"/>
                <a:gd name="T40" fmla="*/ 197 w 482"/>
                <a:gd name="T41" fmla="*/ 60 h 94"/>
                <a:gd name="T42" fmla="*/ 235 w 482"/>
                <a:gd name="T43" fmla="*/ 43 h 94"/>
                <a:gd name="T44" fmla="*/ 247 w 482"/>
                <a:gd name="T45" fmla="*/ 51 h 94"/>
                <a:gd name="T46" fmla="*/ 236 w 482"/>
                <a:gd name="T47" fmla="*/ 54 h 94"/>
                <a:gd name="T48" fmla="*/ 274 w 482"/>
                <a:gd name="T49" fmla="*/ 37 h 94"/>
                <a:gd name="T50" fmla="*/ 286 w 482"/>
                <a:gd name="T51" fmla="*/ 45 h 94"/>
                <a:gd name="T52" fmla="*/ 275 w 482"/>
                <a:gd name="T53" fmla="*/ 46 h 94"/>
                <a:gd name="T54" fmla="*/ 313 w 482"/>
                <a:gd name="T55" fmla="*/ 30 h 94"/>
                <a:gd name="T56" fmla="*/ 325 w 482"/>
                <a:gd name="T57" fmla="*/ 38 h 94"/>
                <a:gd name="T58" fmla="*/ 315 w 482"/>
                <a:gd name="T59" fmla="*/ 39 h 94"/>
                <a:gd name="T60" fmla="*/ 352 w 482"/>
                <a:gd name="T61" fmla="*/ 22 h 94"/>
                <a:gd name="T62" fmla="*/ 364 w 482"/>
                <a:gd name="T63" fmla="*/ 30 h 94"/>
                <a:gd name="T64" fmla="*/ 354 w 482"/>
                <a:gd name="T65" fmla="*/ 33 h 94"/>
                <a:gd name="T66" fmla="*/ 392 w 482"/>
                <a:gd name="T67" fmla="*/ 16 h 94"/>
                <a:gd name="T68" fmla="*/ 403 w 482"/>
                <a:gd name="T69" fmla="*/ 24 h 94"/>
                <a:gd name="T70" fmla="*/ 393 w 482"/>
                <a:gd name="T71" fmla="*/ 26 h 94"/>
                <a:gd name="T72" fmla="*/ 431 w 482"/>
                <a:gd name="T73" fmla="*/ 9 h 94"/>
                <a:gd name="T74" fmla="*/ 443 w 482"/>
                <a:gd name="T75" fmla="*/ 1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2" h="94">
                  <a:moveTo>
                    <a:pt x="471" y="12"/>
                  </a:moveTo>
                  <a:lnTo>
                    <a:pt x="470" y="1"/>
                  </a:lnTo>
                  <a:lnTo>
                    <a:pt x="481" y="0"/>
                  </a:lnTo>
                  <a:lnTo>
                    <a:pt x="482" y="11"/>
                  </a:lnTo>
                  <a:lnTo>
                    <a:pt x="471" y="12"/>
                  </a:lnTo>
                  <a:lnTo>
                    <a:pt x="471" y="12"/>
                  </a:lnTo>
                  <a:close/>
                  <a:moveTo>
                    <a:pt x="1" y="94"/>
                  </a:moveTo>
                  <a:lnTo>
                    <a:pt x="0" y="85"/>
                  </a:lnTo>
                  <a:lnTo>
                    <a:pt x="9" y="82"/>
                  </a:lnTo>
                  <a:lnTo>
                    <a:pt x="11" y="93"/>
                  </a:lnTo>
                  <a:lnTo>
                    <a:pt x="1" y="94"/>
                  </a:lnTo>
                  <a:lnTo>
                    <a:pt x="1" y="94"/>
                  </a:lnTo>
                  <a:close/>
                  <a:moveTo>
                    <a:pt x="40" y="88"/>
                  </a:moveTo>
                  <a:lnTo>
                    <a:pt x="39" y="79"/>
                  </a:lnTo>
                  <a:lnTo>
                    <a:pt x="48" y="76"/>
                  </a:lnTo>
                  <a:lnTo>
                    <a:pt x="51" y="86"/>
                  </a:lnTo>
                  <a:lnTo>
                    <a:pt x="40" y="88"/>
                  </a:lnTo>
                  <a:lnTo>
                    <a:pt x="40" y="88"/>
                  </a:lnTo>
                  <a:close/>
                  <a:moveTo>
                    <a:pt x="79" y="81"/>
                  </a:moveTo>
                  <a:lnTo>
                    <a:pt x="78" y="71"/>
                  </a:lnTo>
                  <a:lnTo>
                    <a:pt x="87" y="69"/>
                  </a:lnTo>
                  <a:lnTo>
                    <a:pt x="90" y="79"/>
                  </a:lnTo>
                  <a:lnTo>
                    <a:pt x="79" y="81"/>
                  </a:lnTo>
                  <a:lnTo>
                    <a:pt x="79" y="81"/>
                  </a:lnTo>
                  <a:close/>
                  <a:moveTo>
                    <a:pt x="119" y="73"/>
                  </a:moveTo>
                  <a:lnTo>
                    <a:pt x="117" y="64"/>
                  </a:lnTo>
                  <a:lnTo>
                    <a:pt x="126" y="63"/>
                  </a:lnTo>
                  <a:lnTo>
                    <a:pt x="129" y="72"/>
                  </a:lnTo>
                  <a:lnTo>
                    <a:pt x="119" y="73"/>
                  </a:lnTo>
                  <a:lnTo>
                    <a:pt x="119" y="73"/>
                  </a:lnTo>
                  <a:close/>
                  <a:moveTo>
                    <a:pt x="158" y="67"/>
                  </a:moveTo>
                  <a:lnTo>
                    <a:pt x="156" y="58"/>
                  </a:lnTo>
                  <a:lnTo>
                    <a:pt x="166" y="55"/>
                  </a:lnTo>
                  <a:lnTo>
                    <a:pt x="168" y="65"/>
                  </a:lnTo>
                  <a:lnTo>
                    <a:pt x="158" y="67"/>
                  </a:lnTo>
                  <a:lnTo>
                    <a:pt x="158" y="67"/>
                  </a:lnTo>
                  <a:close/>
                  <a:moveTo>
                    <a:pt x="197" y="60"/>
                  </a:moveTo>
                  <a:lnTo>
                    <a:pt x="196" y="50"/>
                  </a:lnTo>
                  <a:lnTo>
                    <a:pt x="205" y="48"/>
                  </a:lnTo>
                  <a:lnTo>
                    <a:pt x="207" y="59"/>
                  </a:lnTo>
                  <a:lnTo>
                    <a:pt x="197" y="60"/>
                  </a:lnTo>
                  <a:lnTo>
                    <a:pt x="197" y="60"/>
                  </a:lnTo>
                  <a:close/>
                  <a:moveTo>
                    <a:pt x="236" y="54"/>
                  </a:moveTo>
                  <a:lnTo>
                    <a:pt x="235" y="43"/>
                  </a:lnTo>
                  <a:lnTo>
                    <a:pt x="244" y="42"/>
                  </a:lnTo>
                  <a:lnTo>
                    <a:pt x="247" y="51"/>
                  </a:lnTo>
                  <a:lnTo>
                    <a:pt x="236" y="54"/>
                  </a:lnTo>
                  <a:lnTo>
                    <a:pt x="236" y="54"/>
                  </a:lnTo>
                  <a:close/>
                  <a:moveTo>
                    <a:pt x="275" y="46"/>
                  </a:moveTo>
                  <a:lnTo>
                    <a:pt x="274" y="37"/>
                  </a:lnTo>
                  <a:lnTo>
                    <a:pt x="283" y="35"/>
                  </a:lnTo>
                  <a:lnTo>
                    <a:pt x="286" y="45"/>
                  </a:lnTo>
                  <a:lnTo>
                    <a:pt x="275" y="46"/>
                  </a:lnTo>
                  <a:lnTo>
                    <a:pt x="275" y="46"/>
                  </a:lnTo>
                  <a:close/>
                  <a:moveTo>
                    <a:pt x="315" y="39"/>
                  </a:moveTo>
                  <a:lnTo>
                    <a:pt x="313" y="30"/>
                  </a:lnTo>
                  <a:lnTo>
                    <a:pt x="322" y="28"/>
                  </a:lnTo>
                  <a:lnTo>
                    <a:pt x="325" y="38"/>
                  </a:lnTo>
                  <a:lnTo>
                    <a:pt x="315" y="39"/>
                  </a:lnTo>
                  <a:lnTo>
                    <a:pt x="315" y="39"/>
                  </a:lnTo>
                  <a:close/>
                  <a:moveTo>
                    <a:pt x="354" y="33"/>
                  </a:moveTo>
                  <a:lnTo>
                    <a:pt x="352" y="22"/>
                  </a:lnTo>
                  <a:lnTo>
                    <a:pt x="362" y="21"/>
                  </a:lnTo>
                  <a:lnTo>
                    <a:pt x="364" y="30"/>
                  </a:lnTo>
                  <a:lnTo>
                    <a:pt x="354" y="33"/>
                  </a:lnTo>
                  <a:lnTo>
                    <a:pt x="354" y="33"/>
                  </a:lnTo>
                  <a:close/>
                  <a:moveTo>
                    <a:pt x="393" y="26"/>
                  </a:moveTo>
                  <a:lnTo>
                    <a:pt x="392" y="16"/>
                  </a:lnTo>
                  <a:lnTo>
                    <a:pt x="401" y="15"/>
                  </a:lnTo>
                  <a:lnTo>
                    <a:pt x="403" y="24"/>
                  </a:lnTo>
                  <a:lnTo>
                    <a:pt x="393" y="26"/>
                  </a:lnTo>
                  <a:lnTo>
                    <a:pt x="393" y="26"/>
                  </a:lnTo>
                  <a:close/>
                  <a:moveTo>
                    <a:pt x="432" y="18"/>
                  </a:moveTo>
                  <a:lnTo>
                    <a:pt x="431" y="9"/>
                  </a:lnTo>
                  <a:lnTo>
                    <a:pt x="441" y="7"/>
                  </a:lnTo>
                  <a:lnTo>
                    <a:pt x="443" y="17"/>
                  </a:lnTo>
                  <a:lnTo>
                    <a:pt x="432" y="1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0" name="Freeform 300"/>
            <p:cNvSpPr>
              <a:spLocks noEditPoints="1"/>
            </p:cNvSpPr>
            <p:nvPr/>
          </p:nvSpPr>
          <p:spPr bwMode="auto">
            <a:xfrm>
              <a:off x="4596035" y="1557123"/>
              <a:ext cx="1662206" cy="270592"/>
            </a:xfrm>
            <a:custGeom>
              <a:avLst/>
              <a:gdLst>
                <a:gd name="T0" fmla="*/ 9 w 602"/>
                <a:gd name="T1" fmla="*/ 12 h 98"/>
                <a:gd name="T2" fmla="*/ 1 w 602"/>
                <a:gd name="T3" fmla="*/ 0 h 98"/>
                <a:gd name="T4" fmla="*/ 12 w 602"/>
                <a:gd name="T5" fmla="*/ 1 h 98"/>
                <a:gd name="T6" fmla="*/ 601 w 602"/>
                <a:gd name="T7" fmla="*/ 98 h 98"/>
                <a:gd name="T8" fmla="*/ 592 w 602"/>
                <a:gd name="T9" fmla="*/ 88 h 98"/>
                <a:gd name="T10" fmla="*/ 602 w 602"/>
                <a:gd name="T11" fmla="*/ 89 h 98"/>
                <a:gd name="T12" fmla="*/ 562 w 602"/>
                <a:gd name="T13" fmla="*/ 93 h 98"/>
                <a:gd name="T14" fmla="*/ 553 w 602"/>
                <a:gd name="T15" fmla="*/ 81 h 98"/>
                <a:gd name="T16" fmla="*/ 563 w 602"/>
                <a:gd name="T17" fmla="*/ 82 h 98"/>
                <a:gd name="T18" fmla="*/ 521 w 602"/>
                <a:gd name="T19" fmla="*/ 86 h 98"/>
                <a:gd name="T20" fmla="*/ 513 w 602"/>
                <a:gd name="T21" fmla="*/ 76 h 98"/>
                <a:gd name="T22" fmla="*/ 524 w 602"/>
                <a:gd name="T23" fmla="*/ 77 h 98"/>
                <a:gd name="T24" fmla="*/ 482 w 602"/>
                <a:gd name="T25" fmla="*/ 81 h 98"/>
                <a:gd name="T26" fmla="*/ 474 w 602"/>
                <a:gd name="T27" fmla="*/ 69 h 98"/>
                <a:gd name="T28" fmla="*/ 483 w 602"/>
                <a:gd name="T29" fmla="*/ 71 h 98"/>
                <a:gd name="T30" fmla="*/ 443 w 602"/>
                <a:gd name="T31" fmla="*/ 76 h 98"/>
                <a:gd name="T32" fmla="*/ 435 w 602"/>
                <a:gd name="T33" fmla="*/ 64 h 98"/>
                <a:gd name="T34" fmla="*/ 444 w 602"/>
                <a:gd name="T35" fmla="*/ 65 h 98"/>
                <a:gd name="T36" fmla="*/ 404 w 602"/>
                <a:gd name="T37" fmla="*/ 69 h 98"/>
                <a:gd name="T38" fmla="*/ 396 w 602"/>
                <a:gd name="T39" fmla="*/ 58 h 98"/>
                <a:gd name="T40" fmla="*/ 405 w 602"/>
                <a:gd name="T41" fmla="*/ 60 h 98"/>
                <a:gd name="T42" fmla="*/ 364 w 602"/>
                <a:gd name="T43" fmla="*/ 64 h 98"/>
                <a:gd name="T44" fmla="*/ 355 w 602"/>
                <a:gd name="T45" fmla="*/ 52 h 98"/>
                <a:gd name="T46" fmla="*/ 366 w 602"/>
                <a:gd name="T47" fmla="*/ 54 h 98"/>
                <a:gd name="T48" fmla="*/ 325 w 602"/>
                <a:gd name="T49" fmla="*/ 58 h 98"/>
                <a:gd name="T50" fmla="*/ 316 w 602"/>
                <a:gd name="T51" fmla="*/ 47 h 98"/>
                <a:gd name="T52" fmla="*/ 327 w 602"/>
                <a:gd name="T53" fmla="*/ 48 h 98"/>
                <a:gd name="T54" fmla="*/ 286 w 602"/>
                <a:gd name="T55" fmla="*/ 52 h 98"/>
                <a:gd name="T56" fmla="*/ 277 w 602"/>
                <a:gd name="T57" fmla="*/ 41 h 98"/>
                <a:gd name="T58" fmla="*/ 287 w 602"/>
                <a:gd name="T59" fmla="*/ 42 h 98"/>
                <a:gd name="T60" fmla="*/ 246 w 602"/>
                <a:gd name="T61" fmla="*/ 46 h 98"/>
                <a:gd name="T62" fmla="*/ 238 w 602"/>
                <a:gd name="T63" fmla="*/ 35 h 98"/>
                <a:gd name="T64" fmla="*/ 248 w 602"/>
                <a:gd name="T65" fmla="*/ 37 h 98"/>
                <a:gd name="T66" fmla="*/ 206 w 602"/>
                <a:gd name="T67" fmla="*/ 41 h 98"/>
                <a:gd name="T68" fmla="*/ 199 w 602"/>
                <a:gd name="T69" fmla="*/ 29 h 98"/>
                <a:gd name="T70" fmla="*/ 208 w 602"/>
                <a:gd name="T71" fmla="*/ 30 h 98"/>
                <a:gd name="T72" fmla="*/ 167 w 602"/>
                <a:gd name="T73" fmla="*/ 35 h 98"/>
                <a:gd name="T74" fmla="*/ 159 w 602"/>
                <a:gd name="T75" fmla="*/ 24 h 98"/>
                <a:gd name="T76" fmla="*/ 168 w 602"/>
                <a:gd name="T77" fmla="*/ 25 h 98"/>
                <a:gd name="T78" fmla="*/ 128 w 602"/>
                <a:gd name="T79" fmla="*/ 29 h 98"/>
                <a:gd name="T80" fmla="*/ 120 w 602"/>
                <a:gd name="T81" fmla="*/ 17 h 98"/>
                <a:gd name="T82" fmla="*/ 129 w 602"/>
                <a:gd name="T83" fmla="*/ 20 h 98"/>
                <a:gd name="T84" fmla="*/ 89 w 602"/>
                <a:gd name="T85" fmla="*/ 24 h 98"/>
                <a:gd name="T86" fmla="*/ 80 w 602"/>
                <a:gd name="T87" fmla="*/ 12 h 98"/>
                <a:gd name="T88" fmla="*/ 90 w 602"/>
                <a:gd name="T89" fmla="*/ 13 h 98"/>
                <a:gd name="T90" fmla="*/ 50 w 602"/>
                <a:gd name="T91" fmla="*/ 17 h 98"/>
                <a:gd name="T92" fmla="*/ 40 w 602"/>
                <a:gd name="T93" fmla="*/ 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2" h="98">
                  <a:moveTo>
                    <a:pt x="12" y="1"/>
                  </a:moveTo>
                  <a:lnTo>
                    <a:pt x="9" y="12"/>
                  </a:lnTo>
                  <a:lnTo>
                    <a:pt x="0" y="11"/>
                  </a:lnTo>
                  <a:lnTo>
                    <a:pt x="1" y="0"/>
                  </a:lnTo>
                  <a:lnTo>
                    <a:pt x="12" y="1"/>
                  </a:lnTo>
                  <a:lnTo>
                    <a:pt x="12" y="1"/>
                  </a:lnTo>
                  <a:close/>
                  <a:moveTo>
                    <a:pt x="602" y="89"/>
                  </a:moveTo>
                  <a:lnTo>
                    <a:pt x="601" y="98"/>
                  </a:lnTo>
                  <a:lnTo>
                    <a:pt x="591" y="97"/>
                  </a:lnTo>
                  <a:lnTo>
                    <a:pt x="592" y="88"/>
                  </a:lnTo>
                  <a:lnTo>
                    <a:pt x="602" y="89"/>
                  </a:lnTo>
                  <a:lnTo>
                    <a:pt x="602" y="89"/>
                  </a:lnTo>
                  <a:close/>
                  <a:moveTo>
                    <a:pt x="563" y="82"/>
                  </a:moveTo>
                  <a:lnTo>
                    <a:pt x="562" y="93"/>
                  </a:lnTo>
                  <a:lnTo>
                    <a:pt x="551" y="92"/>
                  </a:lnTo>
                  <a:lnTo>
                    <a:pt x="553" y="81"/>
                  </a:lnTo>
                  <a:lnTo>
                    <a:pt x="563" y="82"/>
                  </a:lnTo>
                  <a:lnTo>
                    <a:pt x="563" y="82"/>
                  </a:lnTo>
                  <a:close/>
                  <a:moveTo>
                    <a:pt x="524" y="77"/>
                  </a:moveTo>
                  <a:lnTo>
                    <a:pt x="521" y="86"/>
                  </a:lnTo>
                  <a:lnTo>
                    <a:pt x="512" y="85"/>
                  </a:lnTo>
                  <a:lnTo>
                    <a:pt x="513" y="76"/>
                  </a:lnTo>
                  <a:lnTo>
                    <a:pt x="524" y="77"/>
                  </a:lnTo>
                  <a:lnTo>
                    <a:pt x="524" y="77"/>
                  </a:lnTo>
                  <a:close/>
                  <a:moveTo>
                    <a:pt x="483" y="71"/>
                  </a:moveTo>
                  <a:lnTo>
                    <a:pt x="482" y="81"/>
                  </a:lnTo>
                  <a:lnTo>
                    <a:pt x="473" y="80"/>
                  </a:lnTo>
                  <a:lnTo>
                    <a:pt x="474" y="69"/>
                  </a:lnTo>
                  <a:lnTo>
                    <a:pt x="483" y="71"/>
                  </a:lnTo>
                  <a:lnTo>
                    <a:pt x="483" y="71"/>
                  </a:lnTo>
                  <a:close/>
                  <a:moveTo>
                    <a:pt x="444" y="65"/>
                  </a:moveTo>
                  <a:lnTo>
                    <a:pt x="443" y="76"/>
                  </a:lnTo>
                  <a:lnTo>
                    <a:pt x="434" y="73"/>
                  </a:lnTo>
                  <a:lnTo>
                    <a:pt x="435" y="64"/>
                  </a:lnTo>
                  <a:lnTo>
                    <a:pt x="444" y="65"/>
                  </a:lnTo>
                  <a:lnTo>
                    <a:pt x="444" y="65"/>
                  </a:lnTo>
                  <a:close/>
                  <a:moveTo>
                    <a:pt x="405" y="60"/>
                  </a:moveTo>
                  <a:lnTo>
                    <a:pt x="404" y="69"/>
                  </a:lnTo>
                  <a:lnTo>
                    <a:pt x="393" y="68"/>
                  </a:lnTo>
                  <a:lnTo>
                    <a:pt x="396" y="58"/>
                  </a:lnTo>
                  <a:lnTo>
                    <a:pt x="405" y="60"/>
                  </a:lnTo>
                  <a:lnTo>
                    <a:pt x="405" y="60"/>
                  </a:lnTo>
                  <a:close/>
                  <a:moveTo>
                    <a:pt x="366" y="54"/>
                  </a:moveTo>
                  <a:lnTo>
                    <a:pt x="364" y="64"/>
                  </a:lnTo>
                  <a:lnTo>
                    <a:pt x="354" y="63"/>
                  </a:lnTo>
                  <a:lnTo>
                    <a:pt x="355" y="52"/>
                  </a:lnTo>
                  <a:lnTo>
                    <a:pt x="366" y="54"/>
                  </a:lnTo>
                  <a:lnTo>
                    <a:pt x="366" y="54"/>
                  </a:lnTo>
                  <a:close/>
                  <a:moveTo>
                    <a:pt x="327" y="48"/>
                  </a:moveTo>
                  <a:lnTo>
                    <a:pt x="325" y="58"/>
                  </a:lnTo>
                  <a:lnTo>
                    <a:pt x="315" y="56"/>
                  </a:lnTo>
                  <a:lnTo>
                    <a:pt x="316" y="47"/>
                  </a:lnTo>
                  <a:lnTo>
                    <a:pt x="327" y="48"/>
                  </a:lnTo>
                  <a:lnTo>
                    <a:pt x="327" y="48"/>
                  </a:lnTo>
                  <a:close/>
                  <a:moveTo>
                    <a:pt x="287" y="42"/>
                  </a:moveTo>
                  <a:lnTo>
                    <a:pt x="286" y="52"/>
                  </a:lnTo>
                  <a:lnTo>
                    <a:pt x="276" y="51"/>
                  </a:lnTo>
                  <a:lnTo>
                    <a:pt x="277" y="41"/>
                  </a:lnTo>
                  <a:lnTo>
                    <a:pt x="287" y="42"/>
                  </a:lnTo>
                  <a:lnTo>
                    <a:pt x="287" y="42"/>
                  </a:lnTo>
                  <a:close/>
                  <a:moveTo>
                    <a:pt x="248" y="37"/>
                  </a:moveTo>
                  <a:lnTo>
                    <a:pt x="246" y="46"/>
                  </a:lnTo>
                  <a:lnTo>
                    <a:pt x="236" y="45"/>
                  </a:lnTo>
                  <a:lnTo>
                    <a:pt x="238" y="35"/>
                  </a:lnTo>
                  <a:lnTo>
                    <a:pt x="248" y="37"/>
                  </a:lnTo>
                  <a:lnTo>
                    <a:pt x="248" y="37"/>
                  </a:lnTo>
                  <a:close/>
                  <a:moveTo>
                    <a:pt x="208" y="30"/>
                  </a:moveTo>
                  <a:lnTo>
                    <a:pt x="206" y="41"/>
                  </a:lnTo>
                  <a:lnTo>
                    <a:pt x="197" y="39"/>
                  </a:lnTo>
                  <a:lnTo>
                    <a:pt x="199" y="29"/>
                  </a:lnTo>
                  <a:lnTo>
                    <a:pt x="208" y="30"/>
                  </a:lnTo>
                  <a:lnTo>
                    <a:pt x="208" y="30"/>
                  </a:lnTo>
                  <a:close/>
                  <a:moveTo>
                    <a:pt x="168" y="25"/>
                  </a:moveTo>
                  <a:lnTo>
                    <a:pt x="167" y="35"/>
                  </a:lnTo>
                  <a:lnTo>
                    <a:pt x="158" y="33"/>
                  </a:lnTo>
                  <a:lnTo>
                    <a:pt x="159" y="24"/>
                  </a:lnTo>
                  <a:lnTo>
                    <a:pt x="168" y="25"/>
                  </a:lnTo>
                  <a:lnTo>
                    <a:pt x="168" y="25"/>
                  </a:lnTo>
                  <a:close/>
                  <a:moveTo>
                    <a:pt x="129" y="20"/>
                  </a:moveTo>
                  <a:lnTo>
                    <a:pt x="128" y="29"/>
                  </a:lnTo>
                  <a:lnTo>
                    <a:pt x="117" y="28"/>
                  </a:lnTo>
                  <a:lnTo>
                    <a:pt x="120" y="17"/>
                  </a:lnTo>
                  <a:lnTo>
                    <a:pt x="129" y="20"/>
                  </a:lnTo>
                  <a:lnTo>
                    <a:pt x="129" y="20"/>
                  </a:lnTo>
                  <a:close/>
                  <a:moveTo>
                    <a:pt x="90" y="13"/>
                  </a:moveTo>
                  <a:lnTo>
                    <a:pt x="89" y="24"/>
                  </a:lnTo>
                  <a:lnTo>
                    <a:pt x="78" y="22"/>
                  </a:lnTo>
                  <a:lnTo>
                    <a:pt x="80" y="12"/>
                  </a:lnTo>
                  <a:lnTo>
                    <a:pt x="90" y="13"/>
                  </a:lnTo>
                  <a:lnTo>
                    <a:pt x="90" y="13"/>
                  </a:lnTo>
                  <a:close/>
                  <a:moveTo>
                    <a:pt x="51" y="8"/>
                  </a:moveTo>
                  <a:lnTo>
                    <a:pt x="50" y="17"/>
                  </a:lnTo>
                  <a:lnTo>
                    <a:pt x="39" y="16"/>
                  </a:lnTo>
                  <a:lnTo>
                    <a:pt x="40" y="7"/>
                  </a:lnTo>
                  <a:lnTo>
                    <a:pt x="51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1" name="Freeform 301"/>
            <p:cNvSpPr>
              <a:spLocks noEditPoints="1"/>
            </p:cNvSpPr>
            <p:nvPr/>
          </p:nvSpPr>
          <p:spPr bwMode="auto">
            <a:xfrm>
              <a:off x="7663662" y="1565408"/>
              <a:ext cx="709614" cy="1173485"/>
            </a:xfrm>
            <a:custGeom>
              <a:avLst/>
              <a:gdLst>
                <a:gd name="T0" fmla="*/ 5 w 257"/>
                <a:gd name="T1" fmla="*/ 13 h 425"/>
                <a:gd name="T2" fmla="*/ 7 w 257"/>
                <a:gd name="T3" fmla="*/ 0 h 425"/>
                <a:gd name="T4" fmla="*/ 13 w 257"/>
                <a:gd name="T5" fmla="*/ 9 h 425"/>
                <a:gd name="T6" fmla="*/ 248 w 257"/>
                <a:gd name="T7" fmla="*/ 425 h 425"/>
                <a:gd name="T8" fmla="*/ 252 w 257"/>
                <a:gd name="T9" fmla="*/ 411 h 425"/>
                <a:gd name="T10" fmla="*/ 257 w 257"/>
                <a:gd name="T11" fmla="*/ 419 h 425"/>
                <a:gd name="T12" fmla="*/ 228 w 257"/>
                <a:gd name="T13" fmla="*/ 391 h 425"/>
                <a:gd name="T14" fmla="*/ 231 w 257"/>
                <a:gd name="T15" fmla="*/ 376 h 425"/>
                <a:gd name="T16" fmla="*/ 236 w 257"/>
                <a:gd name="T17" fmla="*/ 385 h 425"/>
                <a:gd name="T18" fmla="*/ 207 w 257"/>
                <a:gd name="T19" fmla="*/ 357 h 425"/>
                <a:gd name="T20" fmla="*/ 211 w 257"/>
                <a:gd name="T21" fmla="*/ 342 h 425"/>
                <a:gd name="T22" fmla="*/ 217 w 257"/>
                <a:gd name="T23" fmla="*/ 351 h 425"/>
                <a:gd name="T24" fmla="*/ 188 w 257"/>
                <a:gd name="T25" fmla="*/ 321 h 425"/>
                <a:gd name="T26" fmla="*/ 190 w 257"/>
                <a:gd name="T27" fmla="*/ 308 h 425"/>
                <a:gd name="T28" fmla="*/ 196 w 257"/>
                <a:gd name="T29" fmla="*/ 316 h 425"/>
                <a:gd name="T30" fmla="*/ 167 w 257"/>
                <a:gd name="T31" fmla="*/ 287 h 425"/>
                <a:gd name="T32" fmla="*/ 171 w 257"/>
                <a:gd name="T33" fmla="*/ 274 h 425"/>
                <a:gd name="T34" fmla="*/ 176 w 257"/>
                <a:gd name="T35" fmla="*/ 282 h 425"/>
                <a:gd name="T36" fmla="*/ 147 w 257"/>
                <a:gd name="T37" fmla="*/ 253 h 425"/>
                <a:gd name="T38" fmla="*/ 150 w 257"/>
                <a:gd name="T39" fmla="*/ 239 h 425"/>
                <a:gd name="T40" fmla="*/ 155 w 257"/>
                <a:gd name="T41" fmla="*/ 248 h 425"/>
                <a:gd name="T42" fmla="*/ 126 w 257"/>
                <a:gd name="T43" fmla="*/ 219 h 425"/>
                <a:gd name="T44" fmla="*/ 130 w 257"/>
                <a:gd name="T45" fmla="*/ 205 h 425"/>
                <a:gd name="T46" fmla="*/ 136 w 257"/>
                <a:gd name="T47" fmla="*/ 214 h 425"/>
                <a:gd name="T48" fmla="*/ 107 w 257"/>
                <a:gd name="T49" fmla="*/ 184 h 425"/>
                <a:gd name="T50" fmla="*/ 109 w 257"/>
                <a:gd name="T51" fmla="*/ 171 h 425"/>
                <a:gd name="T52" fmla="*/ 115 w 257"/>
                <a:gd name="T53" fmla="*/ 180 h 425"/>
                <a:gd name="T54" fmla="*/ 86 w 257"/>
                <a:gd name="T55" fmla="*/ 150 h 425"/>
                <a:gd name="T56" fmla="*/ 90 w 257"/>
                <a:gd name="T57" fmla="*/ 137 h 425"/>
                <a:gd name="T58" fmla="*/ 95 w 257"/>
                <a:gd name="T59" fmla="*/ 145 h 425"/>
                <a:gd name="T60" fmla="*/ 65 w 257"/>
                <a:gd name="T61" fmla="*/ 116 h 425"/>
                <a:gd name="T62" fmla="*/ 69 w 257"/>
                <a:gd name="T63" fmla="*/ 103 h 425"/>
                <a:gd name="T64" fmla="*/ 74 w 257"/>
                <a:gd name="T65" fmla="*/ 111 h 425"/>
                <a:gd name="T66" fmla="*/ 45 w 257"/>
                <a:gd name="T67" fmla="*/ 82 h 425"/>
                <a:gd name="T68" fmla="*/ 49 w 257"/>
                <a:gd name="T69" fmla="*/ 68 h 425"/>
                <a:gd name="T70" fmla="*/ 53 w 257"/>
                <a:gd name="T71" fmla="*/ 77 h 425"/>
                <a:gd name="T72" fmla="*/ 24 w 257"/>
                <a:gd name="T73" fmla="*/ 48 h 425"/>
                <a:gd name="T74" fmla="*/ 28 w 257"/>
                <a:gd name="T75" fmla="*/ 3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7" h="425">
                  <a:moveTo>
                    <a:pt x="13" y="9"/>
                  </a:moveTo>
                  <a:lnTo>
                    <a:pt x="5" y="13"/>
                  </a:lnTo>
                  <a:lnTo>
                    <a:pt x="0" y="5"/>
                  </a:lnTo>
                  <a:lnTo>
                    <a:pt x="7" y="0"/>
                  </a:lnTo>
                  <a:lnTo>
                    <a:pt x="13" y="9"/>
                  </a:lnTo>
                  <a:lnTo>
                    <a:pt x="13" y="9"/>
                  </a:lnTo>
                  <a:close/>
                  <a:moveTo>
                    <a:pt x="257" y="419"/>
                  </a:moveTo>
                  <a:lnTo>
                    <a:pt x="248" y="425"/>
                  </a:lnTo>
                  <a:lnTo>
                    <a:pt x="243" y="415"/>
                  </a:lnTo>
                  <a:lnTo>
                    <a:pt x="252" y="411"/>
                  </a:lnTo>
                  <a:lnTo>
                    <a:pt x="257" y="419"/>
                  </a:lnTo>
                  <a:lnTo>
                    <a:pt x="257" y="419"/>
                  </a:lnTo>
                  <a:close/>
                  <a:moveTo>
                    <a:pt x="236" y="385"/>
                  </a:moveTo>
                  <a:lnTo>
                    <a:pt x="228" y="391"/>
                  </a:lnTo>
                  <a:lnTo>
                    <a:pt x="223" y="381"/>
                  </a:lnTo>
                  <a:lnTo>
                    <a:pt x="231" y="376"/>
                  </a:lnTo>
                  <a:lnTo>
                    <a:pt x="236" y="385"/>
                  </a:lnTo>
                  <a:lnTo>
                    <a:pt x="236" y="385"/>
                  </a:lnTo>
                  <a:close/>
                  <a:moveTo>
                    <a:pt x="217" y="351"/>
                  </a:moveTo>
                  <a:lnTo>
                    <a:pt x="207" y="357"/>
                  </a:lnTo>
                  <a:lnTo>
                    <a:pt x="202" y="347"/>
                  </a:lnTo>
                  <a:lnTo>
                    <a:pt x="211" y="342"/>
                  </a:lnTo>
                  <a:lnTo>
                    <a:pt x="217" y="351"/>
                  </a:lnTo>
                  <a:lnTo>
                    <a:pt x="217" y="351"/>
                  </a:lnTo>
                  <a:close/>
                  <a:moveTo>
                    <a:pt x="196" y="316"/>
                  </a:moveTo>
                  <a:lnTo>
                    <a:pt x="188" y="321"/>
                  </a:lnTo>
                  <a:lnTo>
                    <a:pt x="183" y="313"/>
                  </a:lnTo>
                  <a:lnTo>
                    <a:pt x="190" y="308"/>
                  </a:lnTo>
                  <a:lnTo>
                    <a:pt x="196" y="316"/>
                  </a:lnTo>
                  <a:lnTo>
                    <a:pt x="196" y="316"/>
                  </a:lnTo>
                  <a:close/>
                  <a:moveTo>
                    <a:pt x="176" y="282"/>
                  </a:moveTo>
                  <a:lnTo>
                    <a:pt x="167" y="287"/>
                  </a:lnTo>
                  <a:lnTo>
                    <a:pt x="162" y="279"/>
                  </a:lnTo>
                  <a:lnTo>
                    <a:pt x="171" y="274"/>
                  </a:lnTo>
                  <a:lnTo>
                    <a:pt x="176" y="282"/>
                  </a:lnTo>
                  <a:lnTo>
                    <a:pt x="176" y="282"/>
                  </a:lnTo>
                  <a:close/>
                  <a:moveTo>
                    <a:pt x="155" y="248"/>
                  </a:moveTo>
                  <a:lnTo>
                    <a:pt x="147" y="253"/>
                  </a:lnTo>
                  <a:lnTo>
                    <a:pt x="142" y="244"/>
                  </a:lnTo>
                  <a:lnTo>
                    <a:pt x="150" y="239"/>
                  </a:lnTo>
                  <a:lnTo>
                    <a:pt x="155" y="248"/>
                  </a:lnTo>
                  <a:lnTo>
                    <a:pt x="155" y="248"/>
                  </a:lnTo>
                  <a:close/>
                  <a:moveTo>
                    <a:pt x="136" y="214"/>
                  </a:moveTo>
                  <a:lnTo>
                    <a:pt x="126" y="219"/>
                  </a:lnTo>
                  <a:lnTo>
                    <a:pt x="121" y="210"/>
                  </a:lnTo>
                  <a:lnTo>
                    <a:pt x="130" y="205"/>
                  </a:lnTo>
                  <a:lnTo>
                    <a:pt x="136" y="214"/>
                  </a:lnTo>
                  <a:lnTo>
                    <a:pt x="136" y="214"/>
                  </a:lnTo>
                  <a:close/>
                  <a:moveTo>
                    <a:pt x="115" y="180"/>
                  </a:moveTo>
                  <a:lnTo>
                    <a:pt x="107" y="184"/>
                  </a:lnTo>
                  <a:lnTo>
                    <a:pt x="102" y="176"/>
                  </a:lnTo>
                  <a:lnTo>
                    <a:pt x="109" y="171"/>
                  </a:lnTo>
                  <a:lnTo>
                    <a:pt x="115" y="180"/>
                  </a:lnTo>
                  <a:lnTo>
                    <a:pt x="115" y="180"/>
                  </a:lnTo>
                  <a:close/>
                  <a:moveTo>
                    <a:pt x="95" y="145"/>
                  </a:moveTo>
                  <a:lnTo>
                    <a:pt x="86" y="150"/>
                  </a:lnTo>
                  <a:lnTo>
                    <a:pt x="81" y="142"/>
                  </a:lnTo>
                  <a:lnTo>
                    <a:pt x="90" y="137"/>
                  </a:lnTo>
                  <a:lnTo>
                    <a:pt x="95" y="145"/>
                  </a:lnTo>
                  <a:lnTo>
                    <a:pt x="95" y="145"/>
                  </a:lnTo>
                  <a:close/>
                  <a:moveTo>
                    <a:pt x="74" y="111"/>
                  </a:moveTo>
                  <a:lnTo>
                    <a:pt x="65" y="116"/>
                  </a:lnTo>
                  <a:lnTo>
                    <a:pt x="61" y="107"/>
                  </a:lnTo>
                  <a:lnTo>
                    <a:pt x="69" y="103"/>
                  </a:lnTo>
                  <a:lnTo>
                    <a:pt x="74" y="111"/>
                  </a:lnTo>
                  <a:lnTo>
                    <a:pt x="74" y="111"/>
                  </a:lnTo>
                  <a:close/>
                  <a:moveTo>
                    <a:pt x="53" y="77"/>
                  </a:moveTo>
                  <a:lnTo>
                    <a:pt x="45" y="82"/>
                  </a:lnTo>
                  <a:lnTo>
                    <a:pt x="40" y="73"/>
                  </a:lnTo>
                  <a:lnTo>
                    <a:pt x="49" y="68"/>
                  </a:lnTo>
                  <a:lnTo>
                    <a:pt x="53" y="77"/>
                  </a:lnTo>
                  <a:lnTo>
                    <a:pt x="53" y="77"/>
                  </a:lnTo>
                  <a:close/>
                  <a:moveTo>
                    <a:pt x="34" y="43"/>
                  </a:moveTo>
                  <a:lnTo>
                    <a:pt x="24" y="48"/>
                  </a:lnTo>
                  <a:lnTo>
                    <a:pt x="19" y="39"/>
                  </a:lnTo>
                  <a:lnTo>
                    <a:pt x="28" y="34"/>
                  </a:lnTo>
                  <a:lnTo>
                    <a:pt x="34" y="4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2" name="Freeform 302"/>
            <p:cNvSpPr>
              <a:spLocks noEditPoints="1"/>
            </p:cNvSpPr>
            <p:nvPr/>
          </p:nvSpPr>
          <p:spPr bwMode="auto">
            <a:xfrm>
              <a:off x="9005577" y="2344049"/>
              <a:ext cx="171191" cy="1002295"/>
            </a:xfrm>
            <a:custGeom>
              <a:avLst/>
              <a:gdLst>
                <a:gd name="T0" fmla="*/ 52 w 62"/>
                <a:gd name="T1" fmla="*/ 353 h 363"/>
                <a:gd name="T2" fmla="*/ 61 w 62"/>
                <a:gd name="T3" fmla="*/ 352 h 363"/>
                <a:gd name="T4" fmla="*/ 62 w 62"/>
                <a:gd name="T5" fmla="*/ 362 h 363"/>
                <a:gd name="T6" fmla="*/ 53 w 62"/>
                <a:gd name="T7" fmla="*/ 363 h 363"/>
                <a:gd name="T8" fmla="*/ 52 w 62"/>
                <a:gd name="T9" fmla="*/ 353 h 363"/>
                <a:gd name="T10" fmla="*/ 52 w 62"/>
                <a:gd name="T11" fmla="*/ 353 h 363"/>
                <a:gd name="T12" fmla="*/ 0 w 62"/>
                <a:gd name="T13" fmla="*/ 1 h 363"/>
                <a:gd name="T14" fmla="*/ 0 w 62"/>
                <a:gd name="T15" fmla="*/ 8 h 363"/>
                <a:gd name="T16" fmla="*/ 10 w 62"/>
                <a:gd name="T17" fmla="*/ 7 h 363"/>
                <a:gd name="T18" fmla="*/ 9 w 62"/>
                <a:gd name="T19" fmla="*/ 0 h 363"/>
                <a:gd name="T20" fmla="*/ 0 w 62"/>
                <a:gd name="T21" fmla="*/ 1 h 363"/>
                <a:gd name="T22" fmla="*/ 0 w 62"/>
                <a:gd name="T23" fmla="*/ 1 h 363"/>
                <a:gd name="T24" fmla="*/ 5 w 62"/>
                <a:gd name="T25" fmla="*/ 38 h 363"/>
                <a:gd name="T26" fmla="*/ 14 w 62"/>
                <a:gd name="T27" fmla="*/ 37 h 363"/>
                <a:gd name="T28" fmla="*/ 15 w 62"/>
                <a:gd name="T29" fmla="*/ 46 h 363"/>
                <a:gd name="T30" fmla="*/ 6 w 62"/>
                <a:gd name="T31" fmla="*/ 48 h 363"/>
                <a:gd name="T32" fmla="*/ 5 w 62"/>
                <a:gd name="T33" fmla="*/ 38 h 363"/>
                <a:gd name="T34" fmla="*/ 5 w 62"/>
                <a:gd name="T35" fmla="*/ 38 h 363"/>
                <a:gd name="T36" fmla="*/ 10 w 62"/>
                <a:gd name="T37" fmla="*/ 77 h 363"/>
                <a:gd name="T38" fmla="*/ 21 w 62"/>
                <a:gd name="T39" fmla="*/ 76 h 363"/>
                <a:gd name="T40" fmla="*/ 22 w 62"/>
                <a:gd name="T41" fmla="*/ 86 h 363"/>
                <a:gd name="T42" fmla="*/ 12 w 62"/>
                <a:gd name="T43" fmla="*/ 88 h 363"/>
                <a:gd name="T44" fmla="*/ 10 w 62"/>
                <a:gd name="T45" fmla="*/ 77 h 363"/>
                <a:gd name="T46" fmla="*/ 10 w 62"/>
                <a:gd name="T47" fmla="*/ 77 h 363"/>
                <a:gd name="T48" fmla="*/ 17 w 62"/>
                <a:gd name="T49" fmla="*/ 116 h 363"/>
                <a:gd name="T50" fmla="*/ 26 w 62"/>
                <a:gd name="T51" fmla="*/ 115 h 363"/>
                <a:gd name="T52" fmla="*/ 27 w 62"/>
                <a:gd name="T53" fmla="*/ 126 h 363"/>
                <a:gd name="T54" fmla="*/ 18 w 62"/>
                <a:gd name="T55" fmla="*/ 127 h 363"/>
                <a:gd name="T56" fmla="*/ 17 w 62"/>
                <a:gd name="T57" fmla="*/ 116 h 363"/>
                <a:gd name="T58" fmla="*/ 17 w 62"/>
                <a:gd name="T59" fmla="*/ 116 h 363"/>
                <a:gd name="T60" fmla="*/ 22 w 62"/>
                <a:gd name="T61" fmla="*/ 156 h 363"/>
                <a:gd name="T62" fmla="*/ 32 w 62"/>
                <a:gd name="T63" fmla="*/ 154 h 363"/>
                <a:gd name="T64" fmla="*/ 34 w 62"/>
                <a:gd name="T65" fmla="*/ 165 h 363"/>
                <a:gd name="T66" fmla="*/ 23 w 62"/>
                <a:gd name="T67" fmla="*/ 166 h 363"/>
                <a:gd name="T68" fmla="*/ 22 w 62"/>
                <a:gd name="T69" fmla="*/ 156 h 363"/>
                <a:gd name="T70" fmla="*/ 22 w 62"/>
                <a:gd name="T71" fmla="*/ 156 h 363"/>
                <a:gd name="T72" fmla="*/ 28 w 62"/>
                <a:gd name="T73" fmla="*/ 196 h 363"/>
                <a:gd name="T74" fmla="*/ 38 w 62"/>
                <a:gd name="T75" fmla="*/ 194 h 363"/>
                <a:gd name="T76" fmla="*/ 39 w 62"/>
                <a:gd name="T77" fmla="*/ 204 h 363"/>
                <a:gd name="T78" fmla="*/ 30 w 62"/>
                <a:gd name="T79" fmla="*/ 205 h 363"/>
                <a:gd name="T80" fmla="*/ 28 w 62"/>
                <a:gd name="T81" fmla="*/ 196 h 363"/>
                <a:gd name="T82" fmla="*/ 28 w 62"/>
                <a:gd name="T83" fmla="*/ 196 h 363"/>
                <a:gd name="T84" fmla="*/ 34 w 62"/>
                <a:gd name="T85" fmla="*/ 235 h 363"/>
                <a:gd name="T86" fmla="*/ 44 w 62"/>
                <a:gd name="T87" fmla="*/ 234 h 363"/>
                <a:gd name="T88" fmla="*/ 45 w 62"/>
                <a:gd name="T89" fmla="*/ 243 h 363"/>
                <a:gd name="T90" fmla="*/ 35 w 62"/>
                <a:gd name="T91" fmla="*/ 244 h 363"/>
                <a:gd name="T92" fmla="*/ 34 w 62"/>
                <a:gd name="T93" fmla="*/ 235 h 363"/>
                <a:gd name="T94" fmla="*/ 34 w 62"/>
                <a:gd name="T95" fmla="*/ 235 h 363"/>
                <a:gd name="T96" fmla="*/ 40 w 62"/>
                <a:gd name="T97" fmla="*/ 275 h 363"/>
                <a:gd name="T98" fmla="*/ 49 w 62"/>
                <a:gd name="T99" fmla="*/ 273 h 363"/>
                <a:gd name="T100" fmla="*/ 51 w 62"/>
                <a:gd name="T101" fmla="*/ 282 h 363"/>
                <a:gd name="T102" fmla="*/ 42 w 62"/>
                <a:gd name="T103" fmla="*/ 284 h 363"/>
                <a:gd name="T104" fmla="*/ 40 w 62"/>
                <a:gd name="T105" fmla="*/ 275 h 363"/>
                <a:gd name="T106" fmla="*/ 40 w 62"/>
                <a:gd name="T107" fmla="*/ 275 h 363"/>
                <a:gd name="T108" fmla="*/ 45 w 62"/>
                <a:gd name="T109" fmla="*/ 314 h 363"/>
                <a:gd name="T110" fmla="*/ 56 w 62"/>
                <a:gd name="T111" fmla="*/ 312 h 363"/>
                <a:gd name="T112" fmla="*/ 57 w 62"/>
                <a:gd name="T113" fmla="*/ 322 h 363"/>
                <a:gd name="T114" fmla="*/ 47 w 62"/>
                <a:gd name="T115" fmla="*/ 324 h 363"/>
                <a:gd name="T116" fmla="*/ 45 w 62"/>
                <a:gd name="T117" fmla="*/ 31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" h="363">
                  <a:moveTo>
                    <a:pt x="52" y="353"/>
                  </a:moveTo>
                  <a:lnTo>
                    <a:pt x="61" y="352"/>
                  </a:lnTo>
                  <a:lnTo>
                    <a:pt x="62" y="362"/>
                  </a:lnTo>
                  <a:lnTo>
                    <a:pt x="53" y="363"/>
                  </a:lnTo>
                  <a:lnTo>
                    <a:pt x="52" y="353"/>
                  </a:lnTo>
                  <a:lnTo>
                    <a:pt x="52" y="353"/>
                  </a:lnTo>
                  <a:close/>
                  <a:moveTo>
                    <a:pt x="0" y="1"/>
                  </a:moveTo>
                  <a:lnTo>
                    <a:pt x="0" y="8"/>
                  </a:lnTo>
                  <a:lnTo>
                    <a:pt x="10" y="7"/>
                  </a:lnTo>
                  <a:lnTo>
                    <a:pt x="9" y="0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5" y="38"/>
                  </a:moveTo>
                  <a:lnTo>
                    <a:pt x="14" y="37"/>
                  </a:lnTo>
                  <a:lnTo>
                    <a:pt x="15" y="46"/>
                  </a:lnTo>
                  <a:lnTo>
                    <a:pt x="6" y="48"/>
                  </a:lnTo>
                  <a:lnTo>
                    <a:pt x="5" y="38"/>
                  </a:lnTo>
                  <a:lnTo>
                    <a:pt x="5" y="38"/>
                  </a:lnTo>
                  <a:close/>
                  <a:moveTo>
                    <a:pt x="10" y="77"/>
                  </a:moveTo>
                  <a:lnTo>
                    <a:pt x="21" y="76"/>
                  </a:lnTo>
                  <a:lnTo>
                    <a:pt x="22" y="86"/>
                  </a:lnTo>
                  <a:lnTo>
                    <a:pt x="12" y="88"/>
                  </a:lnTo>
                  <a:lnTo>
                    <a:pt x="10" y="77"/>
                  </a:lnTo>
                  <a:lnTo>
                    <a:pt x="10" y="77"/>
                  </a:lnTo>
                  <a:close/>
                  <a:moveTo>
                    <a:pt x="17" y="116"/>
                  </a:moveTo>
                  <a:lnTo>
                    <a:pt x="26" y="115"/>
                  </a:lnTo>
                  <a:lnTo>
                    <a:pt x="27" y="126"/>
                  </a:lnTo>
                  <a:lnTo>
                    <a:pt x="18" y="127"/>
                  </a:lnTo>
                  <a:lnTo>
                    <a:pt x="17" y="116"/>
                  </a:lnTo>
                  <a:lnTo>
                    <a:pt x="17" y="116"/>
                  </a:lnTo>
                  <a:close/>
                  <a:moveTo>
                    <a:pt x="22" y="156"/>
                  </a:moveTo>
                  <a:lnTo>
                    <a:pt x="32" y="154"/>
                  </a:lnTo>
                  <a:lnTo>
                    <a:pt x="34" y="165"/>
                  </a:lnTo>
                  <a:lnTo>
                    <a:pt x="23" y="166"/>
                  </a:lnTo>
                  <a:lnTo>
                    <a:pt x="22" y="156"/>
                  </a:lnTo>
                  <a:lnTo>
                    <a:pt x="22" y="156"/>
                  </a:lnTo>
                  <a:close/>
                  <a:moveTo>
                    <a:pt x="28" y="196"/>
                  </a:moveTo>
                  <a:lnTo>
                    <a:pt x="38" y="194"/>
                  </a:lnTo>
                  <a:lnTo>
                    <a:pt x="39" y="204"/>
                  </a:lnTo>
                  <a:lnTo>
                    <a:pt x="30" y="205"/>
                  </a:lnTo>
                  <a:lnTo>
                    <a:pt x="28" y="196"/>
                  </a:lnTo>
                  <a:lnTo>
                    <a:pt x="28" y="196"/>
                  </a:lnTo>
                  <a:close/>
                  <a:moveTo>
                    <a:pt x="34" y="235"/>
                  </a:moveTo>
                  <a:lnTo>
                    <a:pt x="44" y="234"/>
                  </a:lnTo>
                  <a:lnTo>
                    <a:pt x="45" y="243"/>
                  </a:lnTo>
                  <a:lnTo>
                    <a:pt x="35" y="244"/>
                  </a:lnTo>
                  <a:lnTo>
                    <a:pt x="34" y="235"/>
                  </a:lnTo>
                  <a:lnTo>
                    <a:pt x="34" y="235"/>
                  </a:lnTo>
                  <a:close/>
                  <a:moveTo>
                    <a:pt x="40" y="275"/>
                  </a:moveTo>
                  <a:lnTo>
                    <a:pt x="49" y="273"/>
                  </a:lnTo>
                  <a:lnTo>
                    <a:pt x="51" y="282"/>
                  </a:lnTo>
                  <a:lnTo>
                    <a:pt x="42" y="284"/>
                  </a:lnTo>
                  <a:lnTo>
                    <a:pt x="40" y="275"/>
                  </a:lnTo>
                  <a:lnTo>
                    <a:pt x="40" y="275"/>
                  </a:lnTo>
                  <a:close/>
                  <a:moveTo>
                    <a:pt x="45" y="314"/>
                  </a:moveTo>
                  <a:lnTo>
                    <a:pt x="56" y="312"/>
                  </a:lnTo>
                  <a:lnTo>
                    <a:pt x="57" y="322"/>
                  </a:lnTo>
                  <a:lnTo>
                    <a:pt x="47" y="324"/>
                  </a:lnTo>
                  <a:lnTo>
                    <a:pt x="45" y="3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3" name="Freeform 303"/>
            <p:cNvSpPr>
              <a:spLocks noEditPoints="1"/>
            </p:cNvSpPr>
            <p:nvPr/>
          </p:nvSpPr>
          <p:spPr bwMode="auto">
            <a:xfrm>
              <a:off x="8726701" y="3710813"/>
              <a:ext cx="938788" cy="441782"/>
            </a:xfrm>
            <a:custGeom>
              <a:avLst/>
              <a:gdLst>
                <a:gd name="T0" fmla="*/ 331 w 340"/>
                <a:gd name="T1" fmla="*/ 14 h 160"/>
                <a:gd name="T2" fmla="*/ 327 w 340"/>
                <a:gd name="T3" fmla="*/ 4 h 160"/>
                <a:gd name="T4" fmla="*/ 336 w 340"/>
                <a:gd name="T5" fmla="*/ 0 h 160"/>
                <a:gd name="T6" fmla="*/ 340 w 340"/>
                <a:gd name="T7" fmla="*/ 10 h 160"/>
                <a:gd name="T8" fmla="*/ 331 w 340"/>
                <a:gd name="T9" fmla="*/ 14 h 160"/>
                <a:gd name="T10" fmla="*/ 331 w 340"/>
                <a:gd name="T11" fmla="*/ 14 h 160"/>
                <a:gd name="T12" fmla="*/ 4 w 340"/>
                <a:gd name="T13" fmla="*/ 160 h 160"/>
                <a:gd name="T14" fmla="*/ 0 w 340"/>
                <a:gd name="T15" fmla="*/ 152 h 160"/>
                <a:gd name="T16" fmla="*/ 9 w 340"/>
                <a:gd name="T17" fmla="*/ 147 h 160"/>
                <a:gd name="T18" fmla="*/ 13 w 340"/>
                <a:gd name="T19" fmla="*/ 156 h 160"/>
                <a:gd name="T20" fmla="*/ 4 w 340"/>
                <a:gd name="T21" fmla="*/ 160 h 160"/>
                <a:gd name="T22" fmla="*/ 4 w 340"/>
                <a:gd name="T23" fmla="*/ 160 h 160"/>
                <a:gd name="T24" fmla="*/ 41 w 340"/>
                <a:gd name="T25" fmla="*/ 144 h 160"/>
                <a:gd name="T26" fmla="*/ 37 w 340"/>
                <a:gd name="T27" fmla="*/ 135 h 160"/>
                <a:gd name="T28" fmla="*/ 46 w 340"/>
                <a:gd name="T29" fmla="*/ 131 h 160"/>
                <a:gd name="T30" fmla="*/ 50 w 340"/>
                <a:gd name="T31" fmla="*/ 140 h 160"/>
                <a:gd name="T32" fmla="*/ 41 w 340"/>
                <a:gd name="T33" fmla="*/ 144 h 160"/>
                <a:gd name="T34" fmla="*/ 41 w 340"/>
                <a:gd name="T35" fmla="*/ 144 h 160"/>
                <a:gd name="T36" fmla="*/ 77 w 340"/>
                <a:gd name="T37" fmla="*/ 129 h 160"/>
                <a:gd name="T38" fmla="*/ 73 w 340"/>
                <a:gd name="T39" fmla="*/ 119 h 160"/>
                <a:gd name="T40" fmla="*/ 82 w 340"/>
                <a:gd name="T41" fmla="*/ 114 h 160"/>
                <a:gd name="T42" fmla="*/ 86 w 340"/>
                <a:gd name="T43" fmla="*/ 123 h 160"/>
                <a:gd name="T44" fmla="*/ 77 w 340"/>
                <a:gd name="T45" fmla="*/ 129 h 160"/>
                <a:gd name="T46" fmla="*/ 77 w 340"/>
                <a:gd name="T47" fmla="*/ 129 h 160"/>
                <a:gd name="T48" fmla="*/ 114 w 340"/>
                <a:gd name="T49" fmla="*/ 112 h 160"/>
                <a:gd name="T50" fmla="*/ 109 w 340"/>
                <a:gd name="T51" fmla="*/ 102 h 160"/>
                <a:gd name="T52" fmla="*/ 118 w 340"/>
                <a:gd name="T53" fmla="*/ 98 h 160"/>
                <a:gd name="T54" fmla="*/ 123 w 340"/>
                <a:gd name="T55" fmla="*/ 108 h 160"/>
                <a:gd name="T56" fmla="*/ 114 w 340"/>
                <a:gd name="T57" fmla="*/ 112 h 160"/>
                <a:gd name="T58" fmla="*/ 114 w 340"/>
                <a:gd name="T59" fmla="*/ 112 h 160"/>
                <a:gd name="T60" fmla="*/ 149 w 340"/>
                <a:gd name="T61" fmla="*/ 96 h 160"/>
                <a:gd name="T62" fmla="*/ 145 w 340"/>
                <a:gd name="T63" fmla="*/ 87 h 160"/>
                <a:gd name="T64" fmla="*/ 154 w 340"/>
                <a:gd name="T65" fmla="*/ 81 h 160"/>
                <a:gd name="T66" fmla="*/ 158 w 340"/>
                <a:gd name="T67" fmla="*/ 91 h 160"/>
                <a:gd name="T68" fmla="*/ 149 w 340"/>
                <a:gd name="T69" fmla="*/ 96 h 160"/>
                <a:gd name="T70" fmla="*/ 149 w 340"/>
                <a:gd name="T71" fmla="*/ 96 h 160"/>
                <a:gd name="T72" fmla="*/ 186 w 340"/>
                <a:gd name="T73" fmla="*/ 79 h 160"/>
                <a:gd name="T74" fmla="*/ 182 w 340"/>
                <a:gd name="T75" fmla="*/ 70 h 160"/>
                <a:gd name="T76" fmla="*/ 191 w 340"/>
                <a:gd name="T77" fmla="*/ 66 h 160"/>
                <a:gd name="T78" fmla="*/ 195 w 340"/>
                <a:gd name="T79" fmla="*/ 75 h 160"/>
                <a:gd name="T80" fmla="*/ 186 w 340"/>
                <a:gd name="T81" fmla="*/ 79 h 160"/>
                <a:gd name="T82" fmla="*/ 186 w 340"/>
                <a:gd name="T83" fmla="*/ 79 h 160"/>
                <a:gd name="T84" fmla="*/ 222 w 340"/>
                <a:gd name="T85" fmla="*/ 63 h 160"/>
                <a:gd name="T86" fmla="*/ 218 w 340"/>
                <a:gd name="T87" fmla="*/ 54 h 160"/>
                <a:gd name="T88" fmla="*/ 228 w 340"/>
                <a:gd name="T89" fmla="*/ 49 h 160"/>
                <a:gd name="T90" fmla="*/ 231 w 340"/>
                <a:gd name="T91" fmla="*/ 58 h 160"/>
                <a:gd name="T92" fmla="*/ 222 w 340"/>
                <a:gd name="T93" fmla="*/ 63 h 160"/>
                <a:gd name="T94" fmla="*/ 222 w 340"/>
                <a:gd name="T95" fmla="*/ 63 h 160"/>
                <a:gd name="T96" fmla="*/ 259 w 340"/>
                <a:gd name="T97" fmla="*/ 46 h 160"/>
                <a:gd name="T98" fmla="*/ 255 w 340"/>
                <a:gd name="T99" fmla="*/ 37 h 160"/>
                <a:gd name="T100" fmla="*/ 264 w 340"/>
                <a:gd name="T101" fmla="*/ 33 h 160"/>
                <a:gd name="T102" fmla="*/ 268 w 340"/>
                <a:gd name="T103" fmla="*/ 42 h 160"/>
                <a:gd name="T104" fmla="*/ 259 w 340"/>
                <a:gd name="T105" fmla="*/ 46 h 160"/>
                <a:gd name="T106" fmla="*/ 259 w 340"/>
                <a:gd name="T107" fmla="*/ 46 h 160"/>
                <a:gd name="T108" fmla="*/ 295 w 340"/>
                <a:gd name="T109" fmla="*/ 31 h 160"/>
                <a:gd name="T110" fmla="*/ 290 w 340"/>
                <a:gd name="T111" fmla="*/ 21 h 160"/>
                <a:gd name="T112" fmla="*/ 299 w 340"/>
                <a:gd name="T113" fmla="*/ 16 h 160"/>
                <a:gd name="T114" fmla="*/ 305 w 340"/>
                <a:gd name="T115" fmla="*/ 25 h 160"/>
                <a:gd name="T116" fmla="*/ 295 w 340"/>
                <a:gd name="T117" fmla="*/ 3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0" h="160">
                  <a:moveTo>
                    <a:pt x="331" y="14"/>
                  </a:moveTo>
                  <a:lnTo>
                    <a:pt x="327" y="4"/>
                  </a:lnTo>
                  <a:lnTo>
                    <a:pt x="336" y="0"/>
                  </a:lnTo>
                  <a:lnTo>
                    <a:pt x="340" y="10"/>
                  </a:lnTo>
                  <a:lnTo>
                    <a:pt x="331" y="14"/>
                  </a:lnTo>
                  <a:lnTo>
                    <a:pt x="331" y="14"/>
                  </a:lnTo>
                  <a:close/>
                  <a:moveTo>
                    <a:pt x="4" y="160"/>
                  </a:moveTo>
                  <a:lnTo>
                    <a:pt x="0" y="152"/>
                  </a:lnTo>
                  <a:lnTo>
                    <a:pt x="9" y="147"/>
                  </a:lnTo>
                  <a:lnTo>
                    <a:pt x="13" y="156"/>
                  </a:lnTo>
                  <a:lnTo>
                    <a:pt x="4" y="160"/>
                  </a:lnTo>
                  <a:lnTo>
                    <a:pt x="4" y="160"/>
                  </a:lnTo>
                  <a:close/>
                  <a:moveTo>
                    <a:pt x="41" y="144"/>
                  </a:moveTo>
                  <a:lnTo>
                    <a:pt x="37" y="135"/>
                  </a:lnTo>
                  <a:lnTo>
                    <a:pt x="46" y="131"/>
                  </a:lnTo>
                  <a:lnTo>
                    <a:pt x="50" y="140"/>
                  </a:lnTo>
                  <a:lnTo>
                    <a:pt x="41" y="144"/>
                  </a:lnTo>
                  <a:lnTo>
                    <a:pt x="41" y="144"/>
                  </a:lnTo>
                  <a:close/>
                  <a:moveTo>
                    <a:pt x="77" y="129"/>
                  </a:moveTo>
                  <a:lnTo>
                    <a:pt x="73" y="119"/>
                  </a:lnTo>
                  <a:lnTo>
                    <a:pt x="82" y="114"/>
                  </a:lnTo>
                  <a:lnTo>
                    <a:pt x="86" y="123"/>
                  </a:lnTo>
                  <a:lnTo>
                    <a:pt x="77" y="129"/>
                  </a:lnTo>
                  <a:lnTo>
                    <a:pt x="77" y="129"/>
                  </a:lnTo>
                  <a:close/>
                  <a:moveTo>
                    <a:pt x="114" y="112"/>
                  </a:moveTo>
                  <a:lnTo>
                    <a:pt x="109" y="102"/>
                  </a:lnTo>
                  <a:lnTo>
                    <a:pt x="118" y="98"/>
                  </a:lnTo>
                  <a:lnTo>
                    <a:pt x="123" y="108"/>
                  </a:lnTo>
                  <a:lnTo>
                    <a:pt x="114" y="112"/>
                  </a:lnTo>
                  <a:lnTo>
                    <a:pt x="114" y="112"/>
                  </a:lnTo>
                  <a:close/>
                  <a:moveTo>
                    <a:pt x="149" y="96"/>
                  </a:moveTo>
                  <a:lnTo>
                    <a:pt x="145" y="87"/>
                  </a:lnTo>
                  <a:lnTo>
                    <a:pt x="154" y="81"/>
                  </a:lnTo>
                  <a:lnTo>
                    <a:pt x="158" y="91"/>
                  </a:lnTo>
                  <a:lnTo>
                    <a:pt x="149" y="96"/>
                  </a:lnTo>
                  <a:lnTo>
                    <a:pt x="149" y="96"/>
                  </a:lnTo>
                  <a:close/>
                  <a:moveTo>
                    <a:pt x="186" y="79"/>
                  </a:moveTo>
                  <a:lnTo>
                    <a:pt x="182" y="70"/>
                  </a:lnTo>
                  <a:lnTo>
                    <a:pt x="191" y="66"/>
                  </a:lnTo>
                  <a:lnTo>
                    <a:pt x="195" y="75"/>
                  </a:lnTo>
                  <a:lnTo>
                    <a:pt x="186" y="79"/>
                  </a:lnTo>
                  <a:lnTo>
                    <a:pt x="186" y="79"/>
                  </a:lnTo>
                  <a:close/>
                  <a:moveTo>
                    <a:pt x="222" y="63"/>
                  </a:moveTo>
                  <a:lnTo>
                    <a:pt x="218" y="54"/>
                  </a:lnTo>
                  <a:lnTo>
                    <a:pt x="228" y="49"/>
                  </a:lnTo>
                  <a:lnTo>
                    <a:pt x="231" y="58"/>
                  </a:ln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259" y="46"/>
                  </a:moveTo>
                  <a:lnTo>
                    <a:pt x="255" y="37"/>
                  </a:lnTo>
                  <a:lnTo>
                    <a:pt x="264" y="33"/>
                  </a:lnTo>
                  <a:lnTo>
                    <a:pt x="268" y="42"/>
                  </a:lnTo>
                  <a:lnTo>
                    <a:pt x="259" y="46"/>
                  </a:lnTo>
                  <a:lnTo>
                    <a:pt x="259" y="46"/>
                  </a:lnTo>
                  <a:close/>
                  <a:moveTo>
                    <a:pt x="295" y="31"/>
                  </a:moveTo>
                  <a:lnTo>
                    <a:pt x="290" y="21"/>
                  </a:lnTo>
                  <a:lnTo>
                    <a:pt x="299" y="16"/>
                  </a:lnTo>
                  <a:lnTo>
                    <a:pt x="305" y="25"/>
                  </a:lnTo>
                  <a:lnTo>
                    <a:pt x="295" y="3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4" name="Freeform 304"/>
            <p:cNvSpPr>
              <a:spLocks noEditPoints="1"/>
            </p:cNvSpPr>
            <p:nvPr/>
          </p:nvSpPr>
          <p:spPr bwMode="auto">
            <a:xfrm>
              <a:off x="7034122" y="2484867"/>
              <a:ext cx="571557" cy="1245275"/>
            </a:xfrm>
            <a:custGeom>
              <a:avLst/>
              <a:gdLst>
                <a:gd name="T0" fmla="*/ 4 w 207"/>
                <a:gd name="T1" fmla="*/ 13 h 451"/>
                <a:gd name="T2" fmla="*/ 9 w 207"/>
                <a:gd name="T3" fmla="*/ 0 h 451"/>
                <a:gd name="T4" fmla="*/ 13 w 207"/>
                <a:gd name="T5" fmla="*/ 9 h 451"/>
                <a:gd name="T6" fmla="*/ 198 w 207"/>
                <a:gd name="T7" fmla="*/ 451 h 451"/>
                <a:gd name="T8" fmla="*/ 203 w 207"/>
                <a:gd name="T9" fmla="*/ 437 h 451"/>
                <a:gd name="T10" fmla="*/ 207 w 207"/>
                <a:gd name="T11" fmla="*/ 446 h 451"/>
                <a:gd name="T12" fmla="*/ 181 w 207"/>
                <a:gd name="T13" fmla="*/ 414 h 451"/>
                <a:gd name="T14" fmla="*/ 186 w 207"/>
                <a:gd name="T15" fmla="*/ 401 h 451"/>
                <a:gd name="T16" fmla="*/ 190 w 207"/>
                <a:gd name="T17" fmla="*/ 410 h 451"/>
                <a:gd name="T18" fmla="*/ 165 w 207"/>
                <a:gd name="T19" fmla="*/ 378 h 451"/>
                <a:gd name="T20" fmla="*/ 170 w 207"/>
                <a:gd name="T21" fmla="*/ 365 h 451"/>
                <a:gd name="T22" fmla="*/ 174 w 207"/>
                <a:gd name="T23" fmla="*/ 374 h 451"/>
                <a:gd name="T24" fmla="*/ 149 w 207"/>
                <a:gd name="T25" fmla="*/ 341 h 451"/>
                <a:gd name="T26" fmla="*/ 154 w 207"/>
                <a:gd name="T27" fmla="*/ 328 h 451"/>
                <a:gd name="T28" fmla="*/ 158 w 207"/>
                <a:gd name="T29" fmla="*/ 337 h 451"/>
                <a:gd name="T30" fmla="*/ 132 w 207"/>
                <a:gd name="T31" fmla="*/ 305 h 451"/>
                <a:gd name="T32" fmla="*/ 137 w 207"/>
                <a:gd name="T33" fmla="*/ 292 h 451"/>
                <a:gd name="T34" fmla="*/ 141 w 207"/>
                <a:gd name="T35" fmla="*/ 301 h 451"/>
                <a:gd name="T36" fmla="*/ 117 w 207"/>
                <a:gd name="T37" fmla="*/ 268 h 451"/>
                <a:gd name="T38" fmla="*/ 122 w 207"/>
                <a:gd name="T39" fmla="*/ 255 h 451"/>
                <a:gd name="T40" fmla="*/ 126 w 207"/>
                <a:gd name="T41" fmla="*/ 264 h 451"/>
                <a:gd name="T42" fmla="*/ 101 w 207"/>
                <a:gd name="T43" fmla="*/ 231 h 451"/>
                <a:gd name="T44" fmla="*/ 106 w 207"/>
                <a:gd name="T45" fmla="*/ 218 h 451"/>
                <a:gd name="T46" fmla="*/ 110 w 207"/>
                <a:gd name="T47" fmla="*/ 227 h 451"/>
                <a:gd name="T48" fmla="*/ 84 w 207"/>
                <a:gd name="T49" fmla="*/ 195 h 451"/>
                <a:gd name="T50" fmla="*/ 89 w 207"/>
                <a:gd name="T51" fmla="*/ 182 h 451"/>
                <a:gd name="T52" fmla="*/ 93 w 207"/>
                <a:gd name="T53" fmla="*/ 191 h 451"/>
                <a:gd name="T54" fmla="*/ 68 w 207"/>
                <a:gd name="T55" fmla="*/ 160 h 451"/>
                <a:gd name="T56" fmla="*/ 73 w 207"/>
                <a:gd name="T57" fmla="*/ 146 h 451"/>
                <a:gd name="T58" fmla="*/ 77 w 207"/>
                <a:gd name="T59" fmla="*/ 156 h 451"/>
                <a:gd name="T60" fmla="*/ 53 w 207"/>
                <a:gd name="T61" fmla="*/ 123 h 451"/>
                <a:gd name="T62" fmla="*/ 58 w 207"/>
                <a:gd name="T63" fmla="*/ 110 h 451"/>
                <a:gd name="T64" fmla="*/ 62 w 207"/>
                <a:gd name="T65" fmla="*/ 119 h 451"/>
                <a:gd name="T66" fmla="*/ 36 w 207"/>
                <a:gd name="T67" fmla="*/ 86 h 451"/>
                <a:gd name="T68" fmla="*/ 41 w 207"/>
                <a:gd name="T69" fmla="*/ 73 h 451"/>
                <a:gd name="T70" fmla="*/ 45 w 207"/>
                <a:gd name="T71" fmla="*/ 82 h 451"/>
                <a:gd name="T72" fmla="*/ 20 w 207"/>
                <a:gd name="T73" fmla="*/ 50 h 451"/>
                <a:gd name="T74" fmla="*/ 25 w 207"/>
                <a:gd name="T75" fmla="*/ 37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7" h="451">
                  <a:moveTo>
                    <a:pt x="13" y="9"/>
                  </a:moveTo>
                  <a:lnTo>
                    <a:pt x="4" y="13"/>
                  </a:lnTo>
                  <a:lnTo>
                    <a:pt x="0" y="4"/>
                  </a:lnTo>
                  <a:lnTo>
                    <a:pt x="9" y="0"/>
                  </a:lnTo>
                  <a:lnTo>
                    <a:pt x="13" y="9"/>
                  </a:lnTo>
                  <a:lnTo>
                    <a:pt x="13" y="9"/>
                  </a:lnTo>
                  <a:close/>
                  <a:moveTo>
                    <a:pt x="207" y="446"/>
                  </a:moveTo>
                  <a:lnTo>
                    <a:pt x="198" y="451"/>
                  </a:lnTo>
                  <a:lnTo>
                    <a:pt x="194" y="442"/>
                  </a:lnTo>
                  <a:lnTo>
                    <a:pt x="203" y="437"/>
                  </a:lnTo>
                  <a:lnTo>
                    <a:pt x="207" y="446"/>
                  </a:lnTo>
                  <a:lnTo>
                    <a:pt x="207" y="446"/>
                  </a:lnTo>
                  <a:close/>
                  <a:moveTo>
                    <a:pt x="190" y="410"/>
                  </a:moveTo>
                  <a:lnTo>
                    <a:pt x="181" y="414"/>
                  </a:lnTo>
                  <a:lnTo>
                    <a:pt x="177" y="405"/>
                  </a:lnTo>
                  <a:lnTo>
                    <a:pt x="186" y="401"/>
                  </a:lnTo>
                  <a:lnTo>
                    <a:pt x="190" y="410"/>
                  </a:lnTo>
                  <a:lnTo>
                    <a:pt x="190" y="410"/>
                  </a:lnTo>
                  <a:close/>
                  <a:moveTo>
                    <a:pt x="174" y="374"/>
                  </a:moveTo>
                  <a:lnTo>
                    <a:pt x="165" y="378"/>
                  </a:lnTo>
                  <a:lnTo>
                    <a:pt x="161" y="369"/>
                  </a:lnTo>
                  <a:lnTo>
                    <a:pt x="170" y="365"/>
                  </a:lnTo>
                  <a:lnTo>
                    <a:pt x="174" y="374"/>
                  </a:lnTo>
                  <a:lnTo>
                    <a:pt x="174" y="374"/>
                  </a:lnTo>
                  <a:close/>
                  <a:moveTo>
                    <a:pt x="158" y="337"/>
                  </a:moveTo>
                  <a:lnTo>
                    <a:pt x="149" y="341"/>
                  </a:lnTo>
                  <a:lnTo>
                    <a:pt x="145" y="332"/>
                  </a:lnTo>
                  <a:lnTo>
                    <a:pt x="154" y="328"/>
                  </a:lnTo>
                  <a:lnTo>
                    <a:pt x="158" y="337"/>
                  </a:lnTo>
                  <a:lnTo>
                    <a:pt x="158" y="337"/>
                  </a:lnTo>
                  <a:close/>
                  <a:moveTo>
                    <a:pt x="141" y="301"/>
                  </a:moveTo>
                  <a:lnTo>
                    <a:pt x="132" y="305"/>
                  </a:lnTo>
                  <a:lnTo>
                    <a:pt x="128" y="295"/>
                  </a:lnTo>
                  <a:lnTo>
                    <a:pt x="137" y="292"/>
                  </a:lnTo>
                  <a:lnTo>
                    <a:pt x="141" y="301"/>
                  </a:lnTo>
                  <a:lnTo>
                    <a:pt x="141" y="301"/>
                  </a:lnTo>
                  <a:close/>
                  <a:moveTo>
                    <a:pt x="126" y="264"/>
                  </a:moveTo>
                  <a:lnTo>
                    <a:pt x="117" y="268"/>
                  </a:lnTo>
                  <a:lnTo>
                    <a:pt x="113" y="259"/>
                  </a:lnTo>
                  <a:lnTo>
                    <a:pt x="122" y="255"/>
                  </a:lnTo>
                  <a:lnTo>
                    <a:pt x="126" y="264"/>
                  </a:lnTo>
                  <a:lnTo>
                    <a:pt x="126" y="264"/>
                  </a:lnTo>
                  <a:close/>
                  <a:moveTo>
                    <a:pt x="110" y="227"/>
                  </a:moveTo>
                  <a:lnTo>
                    <a:pt x="101" y="231"/>
                  </a:lnTo>
                  <a:lnTo>
                    <a:pt x="97" y="222"/>
                  </a:lnTo>
                  <a:lnTo>
                    <a:pt x="106" y="218"/>
                  </a:lnTo>
                  <a:lnTo>
                    <a:pt x="110" y="227"/>
                  </a:lnTo>
                  <a:lnTo>
                    <a:pt x="110" y="227"/>
                  </a:lnTo>
                  <a:close/>
                  <a:moveTo>
                    <a:pt x="93" y="191"/>
                  </a:moveTo>
                  <a:lnTo>
                    <a:pt x="84" y="195"/>
                  </a:lnTo>
                  <a:lnTo>
                    <a:pt x="80" y="186"/>
                  </a:lnTo>
                  <a:lnTo>
                    <a:pt x="89" y="182"/>
                  </a:lnTo>
                  <a:lnTo>
                    <a:pt x="93" y="191"/>
                  </a:lnTo>
                  <a:lnTo>
                    <a:pt x="93" y="191"/>
                  </a:lnTo>
                  <a:close/>
                  <a:moveTo>
                    <a:pt x="77" y="156"/>
                  </a:moveTo>
                  <a:lnTo>
                    <a:pt x="68" y="160"/>
                  </a:lnTo>
                  <a:lnTo>
                    <a:pt x="64" y="150"/>
                  </a:lnTo>
                  <a:lnTo>
                    <a:pt x="73" y="146"/>
                  </a:lnTo>
                  <a:lnTo>
                    <a:pt x="77" y="156"/>
                  </a:lnTo>
                  <a:lnTo>
                    <a:pt x="77" y="156"/>
                  </a:lnTo>
                  <a:close/>
                  <a:moveTo>
                    <a:pt x="62" y="119"/>
                  </a:moveTo>
                  <a:lnTo>
                    <a:pt x="53" y="123"/>
                  </a:lnTo>
                  <a:lnTo>
                    <a:pt x="49" y="114"/>
                  </a:lnTo>
                  <a:lnTo>
                    <a:pt x="58" y="110"/>
                  </a:lnTo>
                  <a:lnTo>
                    <a:pt x="62" y="119"/>
                  </a:lnTo>
                  <a:lnTo>
                    <a:pt x="62" y="119"/>
                  </a:lnTo>
                  <a:close/>
                  <a:moveTo>
                    <a:pt x="45" y="82"/>
                  </a:moveTo>
                  <a:lnTo>
                    <a:pt x="36" y="86"/>
                  </a:lnTo>
                  <a:lnTo>
                    <a:pt x="32" y="77"/>
                  </a:lnTo>
                  <a:lnTo>
                    <a:pt x="41" y="73"/>
                  </a:lnTo>
                  <a:lnTo>
                    <a:pt x="45" y="82"/>
                  </a:lnTo>
                  <a:lnTo>
                    <a:pt x="45" y="82"/>
                  </a:lnTo>
                  <a:close/>
                  <a:moveTo>
                    <a:pt x="29" y="46"/>
                  </a:moveTo>
                  <a:lnTo>
                    <a:pt x="20" y="50"/>
                  </a:lnTo>
                  <a:lnTo>
                    <a:pt x="16" y="41"/>
                  </a:lnTo>
                  <a:lnTo>
                    <a:pt x="25" y="37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5" name="Freeform 305"/>
            <p:cNvSpPr>
              <a:spLocks noEditPoints="1"/>
            </p:cNvSpPr>
            <p:nvPr/>
          </p:nvSpPr>
          <p:spPr bwMode="auto">
            <a:xfrm>
              <a:off x="5498928" y="4906387"/>
              <a:ext cx="1007817" cy="57985"/>
            </a:xfrm>
            <a:custGeom>
              <a:avLst/>
              <a:gdLst>
                <a:gd name="T0" fmla="*/ 10 w 365"/>
                <a:gd name="T1" fmla="*/ 0 h 21"/>
                <a:gd name="T2" fmla="*/ 9 w 365"/>
                <a:gd name="T3" fmla="*/ 9 h 21"/>
                <a:gd name="T4" fmla="*/ 0 w 365"/>
                <a:gd name="T5" fmla="*/ 9 h 21"/>
                <a:gd name="T6" fmla="*/ 0 w 365"/>
                <a:gd name="T7" fmla="*/ 0 h 21"/>
                <a:gd name="T8" fmla="*/ 10 w 365"/>
                <a:gd name="T9" fmla="*/ 0 h 21"/>
                <a:gd name="T10" fmla="*/ 10 w 365"/>
                <a:gd name="T11" fmla="*/ 0 h 21"/>
                <a:gd name="T12" fmla="*/ 365 w 365"/>
                <a:gd name="T13" fmla="*/ 12 h 21"/>
                <a:gd name="T14" fmla="*/ 358 w 365"/>
                <a:gd name="T15" fmla="*/ 12 h 21"/>
                <a:gd name="T16" fmla="*/ 358 w 365"/>
                <a:gd name="T17" fmla="*/ 21 h 21"/>
                <a:gd name="T18" fmla="*/ 364 w 365"/>
                <a:gd name="T19" fmla="*/ 21 h 21"/>
                <a:gd name="T20" fmla="*/ 365 w 365"/>
                <a:gd name="T21" fmla="*/ 12 h 21"/>
                <a:gd name="T22" fmla="*/ 365 w 365"/>
                <a:gd name="T23" fmla="*/ 12 h 21"/>
                <a:gd name="T24" fmla="*/ 328 w 365"/>
                <a:gd name="T25" fmla="*/ 11 h 21"/>
                <a:gd name="T26" fmla="*/ 328 w 365"/>
                <a:gd name="T27" fmla="*/ 20 h 21"/>
                <a:gd name="T28" fmla="*/ 318 w 365"/>
                <a:gd name="T29" fmla="*/ 20 h 21"/>
                <a:gd name="T30" fmla="*/ 318 w 365"/>
                <a:gd name="T31" fmla="*/ 11 h 21"/>
                <a:gd name="T32" fmla="*/ 328 w 365"/>
                <a:gd name="T33" fmla="*/ 11 h 21"/>
                <a:gd name="T34" fmla="*/ 328 w 365"/>
                <a:gd name="T35" fmla="*/ 11 h 21"/>
                <a:gd name="T36" fmla="*/ 288 w 365"/>
                <a:gd name="T37" fmla="*/ 9 h 21"/>
                <a:gd name="T38" fmla="*/ 288 w 365"/>
                <a:gd name="T39" fmla="*/ 18 h 21"/>
                <a:gd name="T40" fmla="*/ 278 w 365"/>
                <a:gd name="T41" fmla="*/ 18 h 21"/>
                <a:gd name="T42" fmla="*/ 278 w 365"/>
                <a:gd name="T43" fmla="*/ 9 h 21"/>
                <a:gd name="T44" fmla="*/ 288 w 365"/>
                <a:gd name="T45" fmla="*/ 9 h 21"/>
                <a:gd name="T46" fmla="*/ 288 w 365"/>
                <a:gd name="T47" fmla="*/ 9 h 21"/>
                <a:gd name="T48" fmla="*/ 248 w 365"/>
                <a:gd name="T49" fmla="*/ 8 h 21"/>
                <a:gd name="T50" fmla="*/ 248 w 365"/>
                <a:gd name="T51" fmla="*/ 17 h 21"/>
                <a:gd name="T52" fmla="*/ 239 w 365"/>
                <a:gd name="T53" fmla="*/ 17 h 21"/>
                <a:gd name="T54" fmla="*/ 239 w 365"/>
                <a:gd name="T55" fmla="*/ 8 h 21"/>
                <a:gd name="T56" fmla="*/ 248 w 365"/>
                <a:gd name="T57" fmla="*/ 8 h 21"/>
                <a:gd name="T58" fmla="*/ 248 w 365"/>
                <a:gd name="T59" fmla="*/ 8 h 21"/>
                <a:gd name="T60" fmla="*/ 209 w 365"/>
                <a:gd name="T61" fmla="*/ 7 h 21"/>
                <a:gd name="T62" fmla="*/ 209 w 365"/>
                <a:gd name="T63" fmla="*/ 16 h 21"/>
                <a:gd name="T64" fmla="*/ 198 w 365"/>
                <a:gd name="T65" fmla="*/ 16 h 21"/>
                <a:gd name="T66" fmla="*/ 198 w 365"/>
                <a:gd name="T67" fmla="*/ 7 h 21"/>
                <a:gd name="T68" fmla="*/ 209 w 365"/>
                <a:gd name="T69" fmla="*/ 7 h 21"/>
                <a:gd name="T70" fmla="*/ 209 w 365"/>
                <a:gd name="T71" fmla="*/ 7 h 21"/>
                <a:gd name="T72" fmla="*/ 169 w 365"/>
                <a:gd name="T73" fmla="*/ 5 h 21"/>
                <a:gd name="T74" fmla="*/ 168 w 365"/>
                <a:gd name="T75" fmla="*/ 14 h 21"/>
                <a:gd name="T76" fmla="*/ 159 w 365"/>
                <a:gd name="T77" fmla="*/ 14 h 21"/>
                <a:gd name="T78" fmla="*/ 159 w 365"/>
                <a:gd name="T79" fmla="*/ 5 h 21"/>
                <a:gd name="T80" fmla="*/ 169 w 365"/>
                <a:gd name="T81" fmla="*/ 5 h 21"/>
                <a:gd name="T82" fmla="*/ 169 w 365"/>
                <a:gd name="T83" fmla="*/ 5 h 21"/>
                <a:gd name="T84" fmla="*/ 129 w 365"/>
                <a:gd name="T85" fmla="*/ 4 h 21"/>
                <a:gd name="T86" fmla="*/ 129 w 365"/>
                <a:gd name="T87" fmla="*/ 13 h 21"/>
                <a:gd name="T88" fmla="*/ 118 w 365"/>
                <a:gd name="T89" fmla="*/ 13 h 21"/>
                <a:gd name="T90" fmla="*/ 118 w 365"/>
                <a:gd name="T91" fmla="*/ 4 h 21"/>
                <a:gd name="T92" fmla="*/ 129 w 365"/>
                <a:gd name="T93" fmla="*/ 4 h 21"/>
                <a:gd name="T94" fmla="*/ 129 w 365"/>
                <a:gd name="T95" fmla="*/ 4 h 21"/>
                <a:gd name="T96" fmla="*/ 90 w 365"/>
                <a:gd name="T97" fmla="*/ 3 h 21"/>
                <a:gd name="T98" fmla="*/ 88 w 365"/>
                <a:gd name="T99" fmla="*/ 12 h 21"/>
                <a:gd name="T100" fmla="*/ 79 w 365"/>
                <a:gd name="T101" fmla="*/ 12 h 21"/>
                <a:gd name="T102" fmla="*/ 79 w 365"/>
                <a:gd name="T103" fmla="*/ 3 h 21"/>
                <a:gd name="T104" fmla="*/ 90 w 365"/>
                <a:gd name="T105" fmla="*/ 3 h 21"/>
                <a:gd name="T106" fmla="*/ 90 w 365"/>
                <a:gd name="T107" fmla="*/ 3 h 21"/>
                <a:gd name="T108" fmla="*/ 49 w 365"/>
                <a:gd name="T109" fmla="*/ 1 h 21"/>
                <a:gd name="T110" fmla="*/ 49 w 365"/>
                <a:gd name="T111" fmla="*/ 11 h 21"/>
                <a:gd name="T112" fmla="*/ 39 w 365"/>
                <a:gd name="T113" fmla="*/ 11 h 21"/>
                <a:gd name="T114" fmla="*/ 40 w 365"/>
                <a:gd name="T115" fmla="*/ 1 h 21"/>
                <a:gd name="T116" fmla="*/ 49 w 365"/>
                <a:gd name="T117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" h="21">
                  <a:moveTo>
                    <a:pt x="10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0"/>
                  </a:lnTo>
                  <a:close/>
                  <a:moveTo>
                    <a:pt x="365" y="12"/>
                  </a:moveTo>
                  <a:lnTo>
                    <a:pt x="358" y="12"/>
                  </a:lnTo>
                  <a:lnTo>
                    <a:pt x="358" y="21"/>
                  </a:lnTo>
                  <a:lnTo>
                    <a:pt x="364" y="21"/>
                  </a:lnTo>
                  <a:lnTo>
                    <a:pt x="365" y="12"/>
                  </a:lnTo>
                  <a:lnTo>
                    <a:pt x="365" y="12"/>
                  </a:lnTo>
                  <a:close/>
                  <a:moveTo>
                    <a:pt x="328" y="11"/>
                  </a:moveTo>
                  <a:lnTo>
                    <a:pt x="328" y="20"/>
                  </a:lnTo>
                  <a:lnTo>
                    <a:pt x="318" y="20"/>
                  </a:lnTo>
                  <a:lnTo>
                    <a:pt x="318" y="11"/>
                  </a:lnTo>
                  <a:lnTo>
                    <a:pt x="328" y="11"/>
                  </a:lnTo>
                  <a:lnTo>
                    <a:pt x="328" y="11"/>
                  </a:lnTo>
                  <a:close/>
                  <a:moveTo>
                    <a:pt x="288" y="9"/>
                  </a:moveTo>
                  <a:lnTo>
                    <a:pt x="288" y="18"/>
                  </a:lnTo>
                  <a:lnTo>
                    <a:pt x="278" y="18"/>
                  </a:lnTo>
                  <a:lnTo>
                    <a:pt x="278" y="9"/>
                  </a:lnTo>
                  <a:lnTo>
                    <a:pt x="288" y="9"/>
                  </a:lnTo>
                  <a:lnTo>
                    <a:pt x="288" y="9"/>
                  </a:lnTo>
                  <a:close/>
                  <a:moveTo>
                    <a:pt x="248" y="8"/>
                  </a:moveTo>
                  <a:lnTo>
                    <a:pt x="248" y="17"/>
                  </a:lnTo>
                  <a:lnTo>
                    <a:pt x="239" y="17"/>
                  </a:lnTo>
                  <a:lnTo>
                    <a:pt x="239" y="8"/>
                  </a:lnTo>
                  <a:lnTo>
                    <a:pt x="248" y="8"/>
                  </a:lnTo>
                  <a:lnTo>
                    <a:pt x="248" y="8"/>
                  </a:lnTo>
                  <a:close/>
                  <a:moveTo>
                    <a:pt x="209" y="7"/>
                  </a:moveTo>
                  <a:lnTo>
                    <a:pt x="209" y="16"/>
                  </a:lnTo>
                  <a:lnTo>
                    <a:pt x="198" y="16"/>
                  </a:lnTo>
                  <a:lnTo>
                    <a:pt x="198" y="7"/>
                  </a:lnTo>
                  <a:lnTo>
                    <a:pt x="209" y="7"/>
                  </a:lnTo>
                  <a:lnTo>
                    <a:pt x="209" y="7"/>
                  </a:lnTo>
                  <a:close/>
                  <a:moveTo>
                    <a:pt x="169" y="5"/>
                  </a:moveTo>
                  <a:lnTo>
                    <a:pt x="168" y="14"/>
                  </a:lnTo>
                  <a:lnTo>
                    <a:pt x="159" y="14"/>
                  </a:lnTo>
                  <a:lnTo>
                    <a:pt x="159" y="5"/>
                  </a:lnTo>
                  <a:lnTo>
                    <a:pt x="169" y="5"/>
                  </a:lnTo>
                  <a:lnTo>
                    <a:pt x="169" y="5"/>
                  </a:lnTo>
                  <a:close/>
                  <a:moveTo>
                    <a:pt x="129" y="4"/>
                  </a:moveTo>
                  <a:lnTo>
                    <a:pt x="129" y="13"/>
                  </a:lnTo>
                  <a:lnTo>
                    <a:pt x="118" y="13"/>
                  </a:lnTo>
                  <a:lnTo>
                    <a:pt x="118" y="4"/>
                  </a:lnTo>
                  <a:lnTo>
                    <a:pt x="129" y="4"/>
                  </a:lnTo>
                  <a:lnTo>
                    <a:pt x="129" y="4"/>
                  </a:lnTo>
                  <a:close/>
                  <a:moveTo>
                    <a:pt x="90" y="3"/>
                  </a:moveTo>
                  <a:lnTo>
                    <a:pt x="88" y="12"/>
                  </a:lnTo>
                  <a:lnTo>
                    <a:pt x="79" y="12"/>
                  </a:lnTo>
                  <a:lnTo>
                    <a:pt x="79" y="3"/>
                  </a:lnTo>
                  <a:lnTo>
                    <a:pt x="90" y="3"/>
                  </a:lnTo>
                  <a:lnTo>
                    <a:pt x="90" y="3"/>
                  </a:lnTo>
                  <a:close/>
                  <a:moveTo>
                    <a:pt x="49" y="1"/>
                  </a:moveTo>
                  <a:lnTo>
                    <a:pt x="49" y="11"/>
                  </a:lnTo>
                  <a:lnTo>
                    <a:pt x="39" y="11"/>
                  </a:lnTo>
                  <a:lnTo>
                    <a:pt x="40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6" name="Freeform 306"/>
            <p:cNvSpPr>
              <a:spLocks noEditPoints="1"/>
            </p:cNvSpPr>
            <p:nvPr/>
          </p:nvSpPr>
          <p:spPr bwMode="auto">
            <a:xfrm>
              <a:off x="6376971" y="4936759"/>
              <a:ext cx="1010577" cy="55223"/>
            </a:xfrm>
            <a:custGeom>
              <a:avLst/>
              <a:gdLst>
                <a:gd name="T0" fmla="*/ 11 w 366"/>
                <a:gd name="T1" fmla="*/ 0 h 20"/>
                <a:gd name="T2" fmla="*/ 11 w 366"/>
                <a:gd name="T3" fmla="*/ 9 h 20"/>
                <a:gd name="T4" fmla="*/ 0 w 366"/>
                <a:gd name="T5" fmla="*/ 9 h 20"/>
                <a:gd name="T6" fmla="*/ 0 w 366"/>
                <a:gd name="T7" fmla="*/ 0 h 20"/>
                <a:gd name="T8" fmla="*/ 11 w 366"/>
                <a:gd name="T9" fmla="*/ 0 h 20"/>
                <a:gd name="T10" fmla="*/ 11 w 366"/>
                <a:gd name="T11" fmla="*/ 0 h 20"/>
                <a:gd name="T12" fmla="*/ 366 w 366"/>
                <a:gd name="T13" fmla="*/ 11 h 20"/>
                <a:gd name="T14" fmla="*/ 358 w 366"/>
                <a:gd name="T15" fmla="*/ 11 h 20"/>
                <a:gd name="T16" fmla="*/ 358 w 366"/>
                <a:gd name="T17" fmla="*/ 20 h 20"/>
                <a:gd name="T18" fmla="*/ 366 w 366"/>
                <a:gd name="T19" fmla="*/ 20 h 20"/>
                <a:gd name="T20" fmla="*/ 366 w 366"/>
                <a:gd name="T21" fmla="*/ 11 h 20"/>
                <a:gd name="T22" fmla="*/ 366 w 366"/>
                <a:gd name="T23" fmla="*/ 11 h 20"/>
                <a:gd name="T24" fmla="*/ 330 w 366"/>
                <a:gd name="T25" fmla="*/ 10 h 20"/>
                <a:gd name="T26" fmla="*/ 328 w 366"/>
                <a:gd name="T27" fmla="*/ 19 h 20"/>
                <a:gd name="T28" fmla="*/ 319 w 366"/>
                <a:gd name="T29" fmla="*/ 19 h 20"/>
                <a:gd name="T30" fmla="*/ 319 w 366"/>
                <a:gd name="T31" fmla="*/ 10 h 20"/>
                <a:gd name="T32" fmla="*/ 330 w 366"/>
                <a:gd name="T33" fmla="*/ 10 h 20"/>
                <a:gd name="T34" fmla="*/ 330 w 366"/>
                <a:gd name="T35" fmla="*/ 10 h 20"/>
                <a:gd name="T36" fmla="*/ 289 w 366"/>
                <a:gd name="T37" fmla="*/ 9 h 20"/>
                <a:gd name="T38" fmla="*/ 289 w 366"/>
                <a:gd name="T39" fmla="*/ 18 h 20"/>
                <a:gd name="T40" fmla="*/ 279 w 366"/>
                <a:gd name="T41" fmla="*/ 18 h 20"/>
                <a:gd name="T42" fmla="*/ 280 w 366"/>
                <a:gd name="T43" fmla="*/ 9 h 20"/>
                <a:gd name="T44" fmla="*/ 289 w 366"/>
                <a:gd name="T45" fmla="*/ 9 h 20"/>
                <a:gd name="T46" fmla="*/ 289 w 366"/>
                <a:gd name="T47" fmla="*/ 9 h 20"/>
                <a:gd name="T48" fmla="*/ 250 w 366"/>
                <a:gd name="T49" fmla="*/ 7 h 20"/>
                <a:gd name="T50" fmla="*/ 249 w 366"/>
                <a:gd name="T51" fmla="*/ 17 h 20"/>
                <a:gd name="T52" fmla="*/ 240 w 366"/>
                <a:gd name="T53" fmla="*/ 17 h 20"/>
                <a:gd name="T54" fmla="*/ 240 w 366"/>
                <a:gd name="T55" fmla="*/ 7 h 20"/>
                <a:gd name="T56" fmla="*/ 250 w 366"/>
                <a:gd name="T57" fmla="*/ 7 h 20"/>
                <a:gd name="T58" fmla="*/ 250 w 366"/>
                <a:gd name="T59" fmla="*/ 7 h 20"/>
                <a:gd name="T60" fmla="*/ 209 w 366"/>
                <a:gd name="T61" fmla="*/ 6 h 20"/>
                <a:gd name="T62" fmla="*/ 209 w 366"/>
                <a:gd name="T63" fmla="*/ 15 h 20"/>
                <a:gd name="T64" fmla="*/ 199 w 366"/>
                <a:gd name="T65" fmla="*/ 15 h 20"/>
                <a:gd name="T66" fmla="*/ 200 w 366"/>
                <a:gd name="T67" fmla="*/ 6 h 20"/>
                <a:gd name="T68" fmla="*/ 209 w 366"/>
                <a:gd name="T69" fmla="*/ 6 h 20"/>
                <a:gd name="T70" fmla="*/ 209 w 366"/>
                <a:gd name="T71" fmla="*/ 6 h 20"/>
                <a:gd name="T72" fmla="*/ 170 w 366"/>
                <a:gd name="T73" fmla="*/ 5 h 20"/>
                <a:gd name="T74" fmla="*/ 170 w 366"/>
                <a:gd name="T75" fmla="*/ 14 h 20"/>
                <a:gd name="T76" fmla="*/ 160 w 366"/>
                <a:gd name="T77" fmla="*/ 14 h 20"/>
                <a:gd name="T78" fmla="*/ 160 w 366"/>
                <a:gd name="T79" fmla="*/ 5 h 20"/>
                <a:gd name="T80" fmla="*/ 170 w 366"/>
                <a:gd name="T81" fmla="*/ 5 h 20"/>
                <a:gd name="T82" fmla="*/ 170 w 366"/>
                <a:gd name="T83" fmla="*/ 5 h 20"/>
                <a:gd name="T84" fmla="*/ 130 w 366"/>
                <a:gd name="T85" fmla="*/ 3 h 20"/>
                <a:gd name="T86" fmla="*/ 130 w 366"/>
                <a:gd name="T87" fmla="*/ 13 h 20"/>
                <a:gd name="T88" fmla="*/ 119 w 366"/>
                <a:gd name="T89" fmla="*/ 13 h 20"/>
                <a:gd name="T90" fmla="*/ 121 w 366"/>
                <a:gd name="T91" fmla="*/ 3 h 20"/>
                <a:gd name="T92" fmla="*/ 130 w 366"/>
                <a:gd name="T93" fmla="*/ 3 h 20"/>
                <a:gd name="T94" fmla="*/ 130 w 366"/>
                <a:gd name="T95" fmla="*/ 3 h 20"/>
                <a:gd name="T96" fmla="*/ 91 w 366"/>
                <a:gd name="T97" fmla="*/ 2 h 20"/>
                <a:gd name="T98" fmla="*/ 91 w 366"/>
                <a:gd name="T99" fmla="*/ 11 h 20"/>
                <a:gd name="T100" fmla="*/ 80 w 366"/>
                <a:gd name="T101" fmla="*/ 11 h 20"/>
                <a:gd name="T102" fmla="*/ 80 w 366"/>
                <a:gd name="T103" fmla="*/ 2 h 20"/>
                <a:gd name="T104" fmla="*/ 91 w 366"/>
                <a:gd name="T105" fmla="*/ 2 h 20"/>
                <a:gd name="T106" fmla="*/ 91 w 366"/>
                <a:gd name="T107" fmla="*/ 2 h 20"/>
                <a:gd name="T108" fmla="*/ 50 w 366"/>
                <a:gd name="T109" fmla="*/ 1 h 20"/>
                <a:gd name="T110" fmla="*/ 50 w 366"/>
                <a:gd name="T111" fmla="*/ 10 h 20"/>
                <a:gd name="T112" fmla="*/ 41 w 366"/>
                <a:gd name="T113" fmla="*/ 10 h 20"/>
                <a:gd name="T114" fmla="*/ 41 w 366"/>
                <a:gd name="T115" fmla="*/ 1 h 20"/>
                <a:gd name="T116" fmla="*/ 50 w 366"/>
                <a:gd name="T117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6" h="20">
                  <a:moveTo>
                    <a:pt x="11" y="0"/>
                  </a:moveTo>
                  <a:lnTo>
                    <a:pt x="11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0"/>
                  </a:lnTo>
                  <a:close/>
                  <a:moveTo>
                    <a:pt x="366" y="11"/>
                  </a:moveTo>
                  <a:lnTo>
                    <a:pt x="358" y="11"/>
                  </a:lnTo>
                  <a:lnTo>
                    <a:pt x="358" y="20"/>
                  </a:lnTo>
                  <a:lnTo>
                    <a:pt x="366" y="20"/>
                  </a:lnTo>
                  <a:lnTo>
                    <a:pt x="366" y="11"/>
                  </a:lnTo>
                  <a:lnTo>
                    <a:pt x="366" y="11"/>
                  </a:lnTo>
                  <a:close/>
                  <a:moveTo>
                    <a:pt x="330" y="10"/>
                  </a:moveTo>
                  <a:lnTo>
                    <a:pt x="328" y="19"/>
                  </a:lnTo>
                  <a:lnTo>
                    <a:pt x="319" y="19"/>
                  </a:lnTo>
                  <a:lnTo>
                    <a:pt x="319" y="10"/>
                  </a:lnTo>
                  <a:lnTo>
                    <a:pt x="330" y="10"/>
                  </a:lnTo>
                  <a:lnTo>
                    <a:pt x="330" y="10"/>
                  </a:lnTo>
                  <a:close/>
                  <a:moveTo>
                    <a:pt x="289" y="9"/>
                  </a:moveTo>
                  <a:lnTo>
                    <a:pt x="289" y="18"/>
                  </a:lnTo>
                  <a:lnTo>
                    <a:pt x="279" y="18"/>
                  </a:lnTo>
                  <a:lnTo>
                    <a:pt x="280" y="9"/>
                  </a:lnTo>
                  <a:lnTo>
                    <a:pt x="289" y="9"/>
                  </a:lnTo>
                  <a:lnTo>
                    <a:pt x="289" y="9"/>
                  </a:lnTo>
                  <a:close/>
                  <a:moveTo>
                    <a:pt x="250" y="7"/>
                  </a:moveTo>
                  <a:lnTo>
                    <a:pt x="249" y="17"/>
                  </a:lnTo>
                  <a:lnTo>
                    <a:pt x="240" y="17"/>
                  </a:lnTo>
                  <a:lnTo>
                    <a:pt x="240" y="7"/>
                  </a:lnTo>
                  <a:lnTo>
                    <a:pt x="250" y="7"/>
                  </a:lnTo>
                  <a:lnTo>
                    <a:pt x="250" y="7"/>
                  </a:lnTo>
                  <a:close/>
                  <a:moveTo>
                    <a:pt x="209" y="6"/>
                  </a:moveTo>
                  <a:lnTo>
                    <a:pt x="209" y="15"/>
                  </a:lnTo>
                  <a:lnTo>
                    <a:pt x="199" y="15"/>
                  </a:lnTo>
                  <a:lnTo>
                    <a:pt x="200" y="6"/>
                  </a:lnTo>
                  <a:lnTo>
                    <a:pt x="209" y="6"/>
                  </a:lnTo>
                  <a:lnTo>
                    <a:pt x="209" y="6"/>
                  </a:lnTo>
                  <a:close/>
                  <a:moveTo>
                    <a:pt x="170" y="5"/>
                  </a:moveTo>
                  <a:lnTo>
                    <a:pt x="170" y="14"/>
                  </a:lnTo>
                  <a:lnTo>
                    <a:pt x="160" y="14"/>
                  </a:lnTo>
                  <a:lnTo>
                    <a:pt x="160" y="5"/>
                  </a:lnTo>
                  <a:lnTo>
                    <a:pt x="170" y="5"/>
                  </a:lnTo>
                  <a:lnTo>
                    <a:pt x="170" y="5"/>
                  </a:lnTo>
                  <a:close/>
                  <a:moveTo>
                    <a:pt x="130" y="3"/>
                  </a:moveTo>
                  <a:lnTo>
                    <a:pt x="130" y="13"/>
                  </a:lnTo>
                  <a:lnTo>
                    <a:pt x="119" y="13"/>
                  </a:lnTo>
                  <a:lnTo>
                    <a:pt x="121" y="3"/>
                  </a:lnTo>
                  <a:lnTo>
                    <a:pt x="130" y="3"/>
                  </a:lnTo>
                  <a:lnTo>
                    <a:pt x="130" y="3"/>
                  </a:lnTo>
                  <a:close/>
                  <a:moveTo>
                    <a:pt x="91" y="2"/>
                  </a:moveTo>
                  <a:lnTo>
                    <a:pt x="91" y="11"/>
                  </a:lnTo>
                  <a:lnTo>
                    <a:pt x="80" y="11"/>
                  </a:lnTo>
                  <a:lnTo>
                    <a:pt x="80" y="2"/>
                  </a:lnTo>
                  <a:lnTo>
                    <a:pt x="91" y="2"/>
                  </a:lnTo>
                  <a:lnTo>
                    <a:pt x="91" y="2"/>
                  </a:lnTo>
                  <a:close/>
                  <a:moveTo>
                    <a:pt x="50" y="1"/>
                  </a:moveTo>
                  <a:lnTo>
                    <a:pt x="50" y="10"/>
                  </a:lnTo>
                  <a:lnTo>
                    <a:pt x="41" y="10"/>
                  </a:lnTo>
                  <a:lnTo>
                    <a:pt x="41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7" name="Freeform 307"/>
            <p:cNvSpPr>
              <a:spLocks noEditPoints="1"/>
            </p:cNvSpPr>
            <p:nvPr/>
          </p:nvSpPr>
          <p:spPr bwMode="auto">
            <a:xfrm>
              <a:off x="2605253" y="3644545"/>
              <a:ext cx="1344676" cy="93879"/>
            </a:xfrm>
            <a:custGeom>
              <a:avLst/>
              <a:gdLst>
                <a:gd name="T0" fmla="*/ 10 w 487"/>
                <a:gd name="T1" fmla="*/ 32 h 34"/>
                <a:gd name="T2" fmla="*/ 0 w 487"/>
                <a:gd name="T3" fmla="*/ 23 h 34"/>
                <a:gd name="T4" fmla="*/ 9 w 487"/>
                <a:gd name="T5" fmla="*/ 23 h 34"/>
                <a:gd name="T6" fmla="*/ 487 w 487"/>
                <a:gd name="T7" fmla="*/ 10 h 34"/>
                <a:gd name="T8" fmla="*/ 477 w 487"/>
                <a:gd name="T9" fmla="*/ 1 h 34"/>
                <a:gd name="T10" fmla="*/ 487 w 487"/>
                <a:gd name="T11" fmla="*/ 0 h 34"/>
                <a:gd name="T12" fmla="*/ 448 w 487"/>
                <a:gd name="T13" fmla="*/ 11 h 34"/>
                <a:gd name="T14" fmla="*/ 437 w 487"/>
                <a:gd name="T15" fmla="*/ 2 h 34"/>
                <a:gd name="T16" fmla="*/ 446 w 487"/>
                <a:gd name="T17" fmla="*/ 2 h 34"/>
                <a:gd name="T18" fmla="*/ 407 w 487"/>
                <a:gd name="T19" fmla="*/ 14 h 34"/>
                <a:gd name="T20" fmla="*/ 397 w 487"/>
                <a:gd name="T21" fmla="*/ 5 h 34"/>
                <a:gd name="T22" fmla="*/ 407 w 487"/>
                <a:gd name="T23" fmla="*/ 4 h 34"/>
                <a:gd name="T24" fmla="*/ 368 w 487"/>
                <a:gd name="T25" fmla="*/ 15 h 34"/>
                <a:gd name="T26" fmla="*/ 358 w 487"/>
                <a:gd name="T27" fmla="*/ 6 h 34"/>
                <a:gd name="T28" fmla="*/ 367 w 487"/>
                <a:gd name="T29" fmla="*/ 6 h 34"/>
                <a:gd name="T30" fmla="*/ 328 w 487"/>
                <a:gd name="T31" fmla="*/ 18 h 34"/>
                <a:gd name="T32" fmla="*/ 317 w 487"/>
                <a:gd name="T33" fmla="*/ 9 h 34"/>
                <a:gd name="T34" fmla="*/ 328 w 487"/>
                <a:gd name="T35" fmla="*/ 7 h 34"/>
                <a:gd name="T36" fmla="*/ 288 w 487"/>
                <a:gd name="T37" fmla="*/ 19 h 34"/>
                <a:gd name="T38" fmla="*/ 278 w 487"/>
                <a:gd name="T39" fmla="*/ 10 h 34"/>
                <a:gd name="T40" fmla="*/ 288 w 487"/>
                <a:gd name="T41" fmla="*/ 10 h 34"/>
                <a:gd name="T42" fmla="*/ 248 w 487"/>
                <a:gd name="T43" fmla="*/ 22 h 34"/>
                <a:gd name="T44" fmla="*/ 237 w 487"/>
                <a:gd name="T45" fmla="*/ 13 h 34"/>
                <a:gd name="T46" fmla="*/ 248 w 487"/>
                <a:gd name="T47" fmla="*/ 11 h 34"/>
                <a:gd name="T48" fmla="*/ 209 w 487"/>
                <a:gd name="T49" fmla="*/ 23 h 34"/>
                <a:gd name="T50" fmla="*/ 198 w 487"/>
                <a:gd name="T51" fmla="*/ 14 h 34"/>
                <a:gd name="T52" fmla="*/ 209 w 487"/>
                <a:gd name="T53" fmla="*/ 14 h 34"/>
                <a:gd name="T54" fmla="*/ 169 w 487"/>
                <a:gd name="T55" fmla="*/ 26 h 34"/>
                <a:gd name="T56" fmla="*/ 159 w 487"/>
                <a:gd name="T57" fmla="*/ 15 h 34"/>
                <a:gd name="T58" fmla="*/ 168 w 487"/>
                <a:gd name="T59" fmla="*/ 15 h 34"/>
                <a:gd name="T60" fmla="*/ 129 w 487"/>
                <a:gd name="T61" fmla="*/ 27 h 34"/>
                <a:gd name="T62" fmla="*/ 118 w 487"/>
                <a:gd name="T63" fmla="*/ 18 h 34"/>
                <a:gd name="T64" fmla="*/ 129 w 487"/>
                <a:gd name="T65" fmla="*/ 18 h 34"/>
                <a:gd name="T66" fmla="*/ 90 w 487"/>
                <a:gd name="T67" fmla="*/ 30 h 34"/>
                <a:gd name="T68" fmla="*/ 79 w 487"/>
                <a:gd name="T69" fmla="*/ 19 h 34"/>
                <a:gd name="T70" fmla="*/ 88 w 487"/>
                <a:gd name="T71" fmla="*/ 19 h 34"/>
                <a:gd name="T72" fmla="*/ 49 w 487"/>
                <a:gd name="T73" fmla="*/ 31 h 34"/>
                <a:gd name="T74" fmla="*/ 39 w 487"/>
                <a:gd name="T75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7" h="34">
                  <a:moveTo>
                    <a:pt x="9" y="23"/>
                  </a:moveTo>
                  <a:lnTo>
                    <a:pt x="10" y="32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9" y="23"/>
                  </a:lnTo>
                  <a:lnTo>
                    <a:pt x="9" y="23"/>
                  </a:lnTo>
                  <a:close/>
                  <a:moveTo>
                    <a:pt x="487" y="0"/>
                  </a:moveTo>
                  <a:lnTo>
                    <a:pt x="487" y="10"/>
                  </a:lnTo>
                  <a:lnTo>
                    <a:pt x="477" y="10"/>
                  </a:lnTo>
                  <a:lnTo>
                    <a:pt x="477" y="1"/>
                  </a:lnTo>
                  <a:lnTo>
                    <a:pt x="487" y="0"/>
                  </a:lnTo>
                  <a:lnTo>
                    <a:pt x="487" y="0"/>
                  </a:lnTo>
                  <a:close/>
                  <a:moveTo>
                    <a:pt x="446" y="2"/>
                  </a:moveTo>
                  <a:lnTo>
                    <a:pt x="448" y="11"/>
                  </a:lnTo>
                  <a:lnTo>
                    <a:pt x="437" y="13"/>
                  </a:lnTo>
                  <a:lnTo>
                    <a:pt x="437" y="2"/>
                  </a:lnTo>
                  <a:lnTo>
                    <a:pt x="446" y="2"/>
                  </a:lnTo>
                  <a:lnTo>
                    <a:pt x="446" y="2"/>
                  </a:lnTo>
                  <a:close/>
                  <a:moveTo>
                    <a:pt x="407" y="4"/>
                  </a:moveTo>
                  <a:lnTo>
                    <a:pt x="407" y="14"/>
                  </a:lnTo>
                  <a:lnTo>
                    <a:pt x="398" y="14"/>
                  </a:lnTo>
                  <a:lnTo>
                    <a:pt x="397" y="5"/>
                  </a:lnTo>
                  <a:lnTo>
                    <a:pt x="407" y="4"/>
                  </a:lnTo>
                  <a:lnTo>
                    <a:pt x="407" y="4"/>
                  </a:lnTo>
                  <a:close/>
                  <a:moveTo>
                    <a:pt x="367" y="6"/>
                  </a:moveTo>
                  <a:lnTo>
                    <a:pt x="368" y="15"/>
                  </a:lnTo>
                  <a:lnTo>
                    <a:pt x="358" y="17"/>
                  </a:lnTo>
                  <a:lnTo>
                    <a:pt x="358" y="6"/>
                  </a:lnTo>
                  <a:lnTo>
                    <a:pt x="367" y="6"/>
                  </a:lnTo>
                  <a:lnTo>
                    <a:pt x="367" y="6"/>
                  </a:lnTo>
                  <a:close/>
                  <a:moveTo>
                    <a:pt x="328" y="7"/>
                  </a:moveTo>
                  <a:lnTo>
                    <a:pt x="328" y="18"/>
                  </a:lnTo>
                  <a:lnTo>
                    <a:pt x="318" y="18"/>
                  </a:lnTo>
                  <a:lnTo>
                    <a:pt x="317" y="9"/>
                  </a:lnTo>
                  <a:lnTo>
                    <a:pt x="328" y="7"/>
                  </a:lnTo>
                  <a:lnTo>
                    <a:pt x="328" y="7"/>
                  </a:lnTo>
                  <a:close/>
                  <a:moveTo>
                    <a:pt x="288" y="10"/>
                  </a:moveTo>
                  <a:lnTo>
                    <a:pt x="288" y="19"/>
                  </a:lnTo>
                  <a:lnTo>
                    <a:pt x="278" y="21"/>
                  </a:lnTo>
                  <a:lnTo>
                    <a:pt x="278" y="10"/>
                  </a:lnTo>
                  <a:lnTo>
                    <a:pt x="288" y="10"/>
                  </a:lnTo>
                  <a:lnTo>
                    <a:pt x="288" y="10"/>
                  </a:lnTo>
                  <a:close/>
                  <a:moveTo>
                    <a:pt x="248" y="11"/>
                  </a:moveTo>
                  <a:lnTo>
                    <a:pt x="248" y="22"/>
                  </a:lnTo>
                  <a:lnTo>
                    <a:pt x="239" y="22"/>
                  </a:lnTo>
                  <a:lnTo>
                    <a:pt x="237" y="13"/>
                  </a:lnTo>
                  <a:lnTo>
                    <a:pt x="248" y="11"/>
                  </a:lnTo>
                  <a:lnTo>
                    <a:pt x="248" y="11"/>
                  </a:lnTo>
                  <a:close/>
                  <a:moveTo>
                    <a:pt x="209" y="14"/>
                  </a:moveTo>
                  <a:lnTo>
                    <a:pt x="209" y="23"/>
                  </a:lnTo>
                  <a:lnTo>
                    <a:pt x="198" y="24"/>
                  </a:lnTo>
                  <a:lnTo>
                    <a:pt x="198" y="14"/>
                  </a:lnTo>
                  <a:lnTo>
                    <a:pt x="209" y="14"/>
                  </a:lnTo>
                  <a:lnTo>
                    <a:pt x="209" y="14"/>
                  </a:lnTo>
                  <a:close/>
                  <a:moveTo>
                    <a:pt x="168" y="15"/>
                  </a:moveTo>
                  <a:lnTo>
                    <a:pt x="169" y="26"/>
                  </a:lnTo>
                  <a:lnTo>
                    <a:pt x="159" y="26"/>
                  </a:lnTo>
                  <a:lnTo>
                    <a:pt x="159" y="15"/>
                  </a:lnTo>
                  <a:lnTo>
                    <a:pt x="168" y="15"/>
                  </a:lnTo>
                  <a:lnTo>
                    <a:pt x="168" y="15"/>
                  </a:lnTo>
                  <a:close/>
                  <a:moveTo>
                    <a:pt x="129" y="18"/>
                  </a:moveTo>
                  <a:lnTo>
                    <a:pt x="129" y="27"/>
                  </a:lnTo>
                  <a:lnTo>
                    <a:pt x="118" y="27"/>
                  </a:lnTo>
                  <a:lnTo>
                    <a:pt x="118" y="18"/>
                  </a:lnTo>
                  <a:lnTo>
                    <a:pt x="129" y="18"/>
                  </a:lnTo>
                  <a:lnTo>
                    <a:pt x="129" y="18"/>
                  </a:lnTo>
                  <a:close/>
                  <a:moveTo>
                    <a:pt x="88" y="19"/>
                  </a:moveTo>
                  <a:lnTo>
                    <a:pt x="90" y="30"/>
                  </a:lnTo>
                  <a:lnTo>
                    <a:pt x="79" y="30"/>
                  </a:lnTo>
                  <a:lnTo>
                    <a:pt x="79" y="19"/>
                  </a:lnTo>
                  <a:lnTo>
                    <a:pt x="88" y="19"/>
                  </a:lnTo>
                  <a:lnTo>
                    <a:pt x="88" y="19"/>
                  </a:lnTo>
                  <a:close/>
                  <a:moveTo>
                    <a:pt x="49" y="21"/>
                  </a:moveTo>
                  <a:lnTo>
                    <a:pt x="49" y="31"/>
                  </a:lnTo>
                  <a:lnTo>
                    <a:pt x="40" y="31"/>
                  </a:lnTo>
                  <a:lnTo>
                    <a:pt x="39" y="22"/>
                  </a:lnTo>
                  <a:lnTo>
                    <a:pt x="49" y="2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8" name="Freeform 308"/>
            <p:cNvSpPr>
              <a:spLocks noEditPoints="1"/>
            </p:cNvSpPr>
            <p:nvPr/>
          </p:nvSpPr>
          <p:spPr bwMode="auto">
            <a:xfrm>
              <a:off x="3372850" y="3608651"/>
              <a:ext cx="1344676" cy="93879"/>
            </a:xfrm>
            <a:custGeom>
              <a:avLst/>
              <a:gdLst>
                <a:gd name="T0" fmla="*/ 10 w 487"/>
                <a:gd name="T1" fmla="*/ 32 h 34"/>
                <a:gd name="T2" fmla="*/ 0 w 487"/>
                <a:gd name="T3" fmla="*/ 23 h 34"/>
                <a:gd name="T4" fmla="*/ 10 w 487"/>
                <a:gd name="T5" fmla="*/ 23 h 34"/>
                <a:gd name="T6" fmla="*/ 487 w 487"/>
                <a:gd name="T7" fmla="*/ 10 h 34"/>
                <a:gd name="T8" fmla="*/ 477 w 487"/>
                <a:gd name="T9" fmla="*/ 1 h 34"/>
                <a:gd name="T10" fmla="*/ 487 w 487"/>
                <a:gd name="T11" fmla="*/ 0 h 34"/>
                <a:gd name="T12" fmla="*/ 448 w 487"/>
                <a:gd name="T13" fmla="*/ 11 h 34"/>
                <a:gd name="T14" fmla="*/ 438 w 487"/>
                <a:gd name="T15" fmla="*/ 2 h 34"/>
                <a:gd name="T16" fmla="*/ 447 w 487"/>
                <a:gd name="T17" fmla="*/ 2 h 34"/>
                <a:gd name="T18" fmla="*/ 408 w 487"/>
                <a:gd name="T19" fmla="*/ 14 h 34"/>
                <a:gd name="T20" fmla="*/ 397 w 487"/>
                <a:gd name="T21" fmla="*/ 5 h 34"/>
                <a:gd name="T22" fmla="*/ 408 w 487"/>
                <a:gd name="T23" fmla="*/ 3 h 34"/>
                <a:gd name="T24" fmla="*/ 368 w 487"/>
                <a:gd name="T25" fmla="*/ 15 h 34"/>
                <a:gd name="T26" fmla="*/ 358 w 487"/>
                <a:gd name="T27" fmla="*/ 6 h 34"/>
                <a:gd name="T28" fmla="*/ 367 w 487"/>
                <a:gd name="T29" fmla="*/ 6 h 34"/>
                <a:gd name="T30" fmla="*/ 328 w 487"/>
                <a:gd name="T31" fmla="*/ 18 h 34"/>
                <a:gd name="T32" fmla="*/ 317 w 487"/>
                <a:gd name="T33" fmla="*/ 7 h 34"/>
                <a:gd name="T34" fmla="*/ 328 w 487"/>
                <a:gd name="T35" fmla="*/ 7 h 34"/>
                <a:gd name="T36" fmla="*/ 289 w 487"/>
                <a:gd name="T37" fmla="*/ 19 h 34"/>
                <a:gd name="T38" fmla="*/ 278 w 487"/>
                <a:gd name="T39" fmla="*/ 10 h 34"/>
                <a:gd name="T40" fmla="*/ 289 w 487"/>
                <a:gd name="T41" fmla="*/ 10 h 34"/>
                <a:gd name="T42" fmla="*/ 249 w 487"/>
                <a:gd name="T43" fmla="*/ 22 h 34"/>
                <a:gd name="T44" fmla="*/ 239 w 487"/>
                <a:gd name="T45" fmla="*/ 11 h 34"/>
                <a:gd name="T46" fmla="*/ 248 w 487"/>
                <a:gd name="T47" fmla="*/ 11 h 34"/>
                <a:gd name="T48" fmla="*/ 209 w 487"/>
                <a:gd name="T49" fmla="*/ 23 h 34"/>
                <a:gd name="T50" fmla="*/ 199 w 487"/>
                <a:gd name="T51" fmla="*/ 14 h 34"/>
                <a:gd name="T52" fmla="*/ 209 w 487"/>
                <a:gd name="T53" fmla="*/ 13 h 34"/>
                <a:gd name="T54" fmla="*/ 170 w 487"/>
                <a:gd name="T55" fmla="*/ 24 h 34"/>
                <a:gd name="T56" fmla="*/ 159 w 487"/>
                <a:gd name="T57" fmla="*/ 15 h 34"/>
                <a:gd name="T58" fmla="*/ 168 w 487"/>
                <a:gd name="T59" fmla="*/ 15 h 34"/>
                <a:gd name="T60" fmla="*/ 129 w 487"/>
                <a:gd name="T61" fmla="*/ 27 h 34"/>
                <a:gd name="T62" fmla="*/ 119 w 487"/>
                <a:gd name="T63" fmla="*/ 18 h 34"/>
                <a:gd name="T64" fmla="*/ 129 w 487"/>
                <a:gd name="T65" fmla="*/ 17 h 34"/>
                <a:gd name="T66" fmla="*/ 90 w 487"/>
                <a:gd name="T67" fmla="*/ 28 h 34"/>
                <a:gd name="T68" fmla="*/ 80 w 487"/>
                <a:gd name="T69" fmla="*/ 19 h 34"/>
                <a:gd name="T70" fmla="*/ 89 w 487"/>
                <a:gd name="T71" fmla="*/ 19 h 34"/>
                <a:gd name="T72" fmla="*/ 50 w 487"/>
                <a:gd name="T73" fmla="*/ 31 h 34"/>
                <a:gd name="T74" fmla="*/ 39 w 487"/>
                <a:gd name="T75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7" h="34">
                  <a:moveTo>
                    <a:pt x="10" y="23"/>
                  </a:moveTo>
                  <a:lnTo>
                    <a:pt x="10" y="32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10" y="23"/>
                  </a:lnTo>
                  <a:lnTo>
                    <a:pt x="10" y="23"/>
                  </a:lnTo>
                  <a:close/>
                  <a:moveTo>
                    <a:pt x="487" y="0"/>
                  </a:moveTo>
                  <a:lnTo>
                    <a:pt x="487" y="10"/>
                  </a:lnTo>
                  <a:lnTo>
                    <a:pt x="478" y="10"/>
                  </a:lnTo>
                  <a:lnTo>
                    <a:pt x="477" y="1"/>
                  </a:lnTo>
                  <a:lnTo>
                    <a:pt x="487" y="0"/>
                  </a:lnTo>
                  <a:lnTo>
                    <a:pt x="487" y="0"/>
                  </a:lnTo>
                  <a:close/>
                  <a:moveTo>
                    <a:pt x="447" y="2"/>
                  </a:moveTo>
                  <a:lnTo>
                    <a:pt x="448" y="11"/>
                  </a:lnTo>
                  <a:lnTo>
                    <a:pt x="438" y="13"/>
                  </a:lnTo>
                  <a:lnTo>
                    <a:pt x="438" y="2"/>
                  </a:lnTo>
                  <a:lnTo>
                    <a:pt x="447" y="2"/>
                  </a:lnTo>
                  <a:lnTo>
                    <a:pt x="447" y="2"/>
                  </a:lnTo>
                  <a:close/>
                  <a:moveTo>
                    <a:pt x="408" y="3"/>
                  </a:moveTo>
                  <a:lnTo>
                    <a:pt x="408" y="14"/>
                  </a:lnTo>
                  <a:lnTo>
                    <a:pt x="398" y="14"/>
                  </a:lnTo>
                  <a:lnTo>
                    <a:pt x="397" y="5"/>
                  </a:lnTo>
                  <a:lnTo>
                    <a:pt x="408" y="3"/>
                  </a:lnTo>
                  <a:lnTo>
                    <a:pt x="408" y="3"/>
                  </a:lnTo>
                  <a:close/>
                  <a:moveTo>
                    <a:pt x="367" y="6"/>
                  </a:moveTo>
                  <a:lnTo>
                    <a:pt x="368" y="15"/>
                  </a:lnTo>
                  <a:lnTo>
                    <a:pt x="358" y="17"/>
                  </a:lnTo>
                  <a:lnTo>
                    <a:pt x="358" y="6"/>
                  </a:lnTo>
                  <a:lnTo>
                    <a:pt x="367" y="6"/>
                  </a:lnTo>
                  <a:lnTo>
                    <a:pt x="367" y="6"/>
                  </a:lnTo>
                  <a:close/>
                  <a:moveTo>
                    <a:pt x="328" y="7"/>
                  </a:moveTo>
                  <a:lnTo>
                    <a:pt x="328" y="18"/>
                  </a:lnTo>
                  <a:lnTo>
                    <a:pt x="319" y="18"/>
                  </a:lnTo>
                  <a:lnTo>
                    <a:pt x="317" y="7"/>
                  </a:lnTo>
                  <a:lnTo>
                    <a:pt x="328" y="7"/>
                  </a:lnTo>
                  <a:lnTo>
                    <a:pt x="328" y="7"/>
                  </a:lnTo>
                  <a:close/>
                  <a:moveTo>
                    <a:pt x="289" y="10"/>
                  </a:moveTo>
                  <a:lnTo>
                    <a:pt x="289" y="19"/>
                  </a:lnTo>
                  <a:lnTo>
                    <a:pt x="278" y="19"/>
                  </a:lnTo>
                  <a:lnTo>
                    <a:pt x="278" y="10"/>
                  </a:lnTo>
                  <a:lnTo>
                    <a:pt x="289" y="10"/>
                  </a:lnTo>
                  <a:lnTo>
                    <a:pt x="289" y="10"/>
                  </a:lnTo>
                  <a:close/>
                  <a:moveTo>
                    <a:pt x="248" y="11"/>
                  </a:moveTo>
                  <a:lnTo>
                    <a:pt x="249" y="22"/>
                  </a:lnTo>
                  <a:lnTo>
                    <a:pt x="239" y="22"/>
                  </a:lnTo>
                  <a:lnTo>
                    <a:pt x="239" y="11"/>
                  </a:lnTo>
                  <a:lnTo>
                    <a:pt x="248" y="11"/>
                  </a:lnTo>
                  <a:lnTo>
                    <a:pt x="248" y="11"/>
                  </a:lnTo>
                  <a:close/>
                  <a:moveTo>
                    <a:pt x="209" y="13"/>
                  </a:moveTo>
                  <a:lnTo>
                    <a:pt x="209" y="23"/>
                  </a:lnTo>
                  <a:lnTo>
                    <a:pt x="199" y="23"/>
                  </a:lnTo>
                  <a:lnTo>
                    <a:pt x="199" y="14"/>
                  </a:lnTo>
                  <a:lnTo>
                    <a:pt x="209" y="13"/>
                  </a:lnTo>
                  <a:lnTo>
                    <a:pt x="209" y="13"/>
                  </a:lnTo>
                  <a:close/>
                  <a:moveTo>
                    <a:pt x="168" y="15"/>
                  </a:moveTo>
                  <a:lnTo>
                    <a:pt x="170" y="24"/>
                  </a:lnTo>
                  <a:lnTo>
                    <a:pt x="159" y="26"/>
                  </a:lnTo>
                  <a:lnTo>
                    <a:pt x="159" y="15"/>
                  </a:lnTo>
                  <a:lnTo>
                    <a:pt x="168" y="15"/>
                  </a:lnTo>
                  <a:lnTo>
                    <a:pt x="168" y="15"/>
                  </a:lnTo>
                  <a:close/>
                  <a:moveTo>
                    <a:pt x="129" y="17"/>
                  </a:moveTo>
                  <a:lnTo>
                    <a:pt x="129" y="27"/>
                  </a:lnTo>
                  <a:lnTo>
                    <a:pt x="120" y="27"/>
                  </a:lnTo>
                  <a:lnTo>
                    <a:pt x="119" y="18"/>
                  </a:lnTo>
                  <a:lnTo>
                    <a:pt x="129" y="17"/>
                  </a:lnTo>
                  <a:lnTo>
                    <a:pt x="129" y="17"/>
                  </a:lnTo>
                  <a:close/>
                  <a:moveTo>
                    <a:pt x="89" y="19"/>
                  </a:moveTo>
                  <a:lnTo>
                    <a:pt x="90" y="28"/>
                  </a:lnTo>
                  <a:lnTo>
                    <a:pt x="80" y="30"/>
                  </a:lnTo>
                  <a:lnTo>
                    <a:pt x="80" y="19"/>
                  </a:lnTo>
                  <a:lnTo>
                    <a:pt x="89" y="19"/>
                  </a:lnTo>
                  <a:lnTo>
                    <a:pt x="89" y="19"/>
                  </a:lnTo>
                  <a:close/>
                  <a:moveTo>
                    <a:pt x="50" y="20"/>
                  </a:moveTo>
                  <a:lnTo>
                    <a:pt x="50" y="31"/>
                  </a:lnTo>
                  <a:lnTo>
                    <a:pt x="40" y="31"/>
                  </a:lnTo>
                  <a:lnTo>
                    <a:pt x="39" y="22"/>
                  </a:lnTo>
                  <a:lnTo>
                    <a:pt x="50" y="2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9" name="Freeform 309"/>
            <p:cNvSpPr>
              <a:spLocks/>
            </p:cNvSpPr>
            <p:nvPr/>
          </p:nvSpPr>
          <p:spPr bwMode="auto">
            <a:xfrm>
              <a:off x="6244436" y="1319665"/>
              <a:ext cx="30373" cy="27611"/>
            </a:xfrm>
            <a:custGeom>
              <a:avLst/>
              <a:gdLst>
                <a:gd name="T0" fmla="*/ 11 w 11"/>
                <a:gd name="T1" fmla="*/ 0 h 10"/>
                <a:gd name="T2" fmla="*/ 11 w 11"/>
                <a:gd name="T3" fmla="*/ 0 h 10"/>
                <a:gd name="T4" fmla="*/ 1 w 11"/>
                <a:gd name="T5" fmla="*/ 0 h 10"/>
                <a:gd name="T6" fmla="*/ 0 w 11"/>
                <a:gd name="T7" fmla="*/ 0 h 10"/>
                <a:gd name="T8" fmla="*/ 0 w 11"/>
                <a:gd name="T9" fmla="*/ 10 h 10"/>
                <a:gd name="T10" fmla="*/ 1 w 11"/>
                <a:gd name="T11" fmla="*/ 10 h 10"/>
                <a:gd name="T12" fmla="*/ 11 w 11"/>
                <a:gd name="T13" fmla="*/ 10 h 10"/>
                <a:gd name="T14" fmla="*/ 11 w 11"/>
                <a:gd name="T15" fmla="*/ 10 h 10"/>
                <a:gd name="T16" fmla="*/ 11 w 1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0" name="Freeform 310"/>
            <p:cNvSpPr>
              <a:spLocks/>
            </p:cNvSpPr>
            <p:nvPr/>
          </p:nvSpPr>
          <p:spPr bwMode="auto">
            <a:xfrm>
              <a:off x="6357642" y="1322427"/>
              <a:ext cx="27611" cy="30373"/>
            </a:xfrm>
            <a:custGeom>
              <a:avLst/>
              <a:gdLst>
                <a:gd name="T0" fmla="*/ 10 w 10"/>
                <a:gd name="T1" fmla="*/ 0 h 11"/>
                <a:gd name="T2" fmla="*/ 2 w 10"/>
                <a:gd name="T3" fmla="*/ 0 h 11"/>
                <a:gd name="T4" fmla="*/ 0 w 10"/>
                <a:gd name="T5" fmla="*/ 0 h 11"/>
                <a:gd name="T6" fmla="*/ 0 w 10"/>
                <a:gd name="T7" fmla="*/ 11 h 11"/>
                <a:gd name="T8" fmla="*/ 1 w 10"/>
                <a:gd name="T9" fmla="*/ 11 h 11"/>
                <a:gd name="T10" fmla="*/ 9 w 10"/>
                <a:gd name="T11" fmla="*/ 11 h 11"/>
                <a:gd name="T12" fmla="*/ 10 w 10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1">
                  <a:moveTo>
                    <a:pt x="1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9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1" name="Freeform 311"/>
            <p:cNvSpPr>
              <a:spLocks/>
            </p:cNvSpPr>
            <p:nvPr/>
          </p:nvSpPr>
          <p:spPr bwMode="auto">
            <a:xfrm>
              <a:off x="6465328" y="1330710"/>
              <a:ext cx="27611" cy="27611"/>
            </a:xfrm>
            <a:custGeom>
              <a:avLst/>
              <a:gdLst>
                <a:gd name="T0" fmla="*/ 10 w 10"/>
                <a:gd name="T1" fmla="*/ 0 h 10"/>
                <a:gd name="T2" fmla="*/ 4 w 10"/>
                <a:gd name="T3" fmla="*/ 0 h 10"/>
                <a:gd name="T4" fmla="*/ 0 w 10"/>
                <a:gd name="T5" fmla="*/ 0 h 10"/>
                <a:gd name="T6" fmla="*/ 0 w 10"/>
                <a:gd name="T7" fmla="*/ 9 h 10"/>
                <a:gd name="T8" fmla="*/ 2 w 10"/>
                <a:gd name="T9" fmla="*/ 9 h 10"/>
                <a:gd name="T10" fmla="*/ 10 w 10"/>
                <a:gd name="T11" fmla="*/ 10 h 10"/>
                <a:gd name="T12" fmla="*/ 10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10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2" name="Freeform 312"/>
            <p:cNvSpPr>
              <a:spLocks/>
            </p:cNvSpPr>
            <p:nvPr/>
          </p:nvSpPr>
          <p:spPr bwMode="auto">
            <a:xfrm>
              <a:off x="6573011" y="1336232"/>
              <a:ext cx="33134" cy="30373"/>
            </a:xfrm>
            <a:custGeom>
              <a:avLst/>
              <a:gdLst>
                <a:gd name="T0" fmla="*/ 12 w 12"/>
                <a:gd name="T1" fmla="*/ 2 h 11"/>
                <a:gd name="T2" fmla="*/ 5 w 12"/>
                <a:gd name="T3" fmla="*/ 0 h 11"/>
                <a:gd name="T4" fmla="*/ 1 w 12"/>
                <a:gd name="T5" fmla="*/ 0 h 11"/>
                <a:gd name="T6" fmla="*/ 0 w 12"/>
                <a:gd name="T7" fmla="*/ 10 h 11"/>
                <a:gd name="T8" fmla="*/ 4 w 12"/>
                <a:gd name="T9" fmla="*/ 11 h 11"/>
                <a:gd name="T10" fmla="*/ 10 w 12"/>
                <a:gd name="T11" fmla="*/ 11 h 11"/>
                <a:gd name="T12" fmla="*/ 12 w 12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12" y="2"/>
                  </a:moveTo>
                  <a:lnTo>
                    <a:pt x="5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4" y="11"/>
                  </a:lnTo>
                  <a:lnTo>
                    <a:pt x="10" y="1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3" name="Freeform 313"/>
            <p:cNvSpPr>
              <a:spLocks/>
            </p:cNvSpPr>
            <p:nvPr/>
          </p:nvSpPr>
          <p:spPr bwMode="auto">
            <a:xfrm>
              <a:off x="6683457" y="1347277"/>
              <a:ext cx="30373" cy="30373"/>
            </a:xfrm>
            <a:custGeom>
              <a:avLst/>
              <a:gdLst>
                <a:gd name="T0" fmla="*/ 11 w 11"/>
                <a:gd name="T1" fmla="*/ 2 h 11"/>
                <a:gd name="T2" fmla="*/ 4 w 11"/>
                <a:gd name="T3" fmla="*/ 0 h 11"/>
                <a:gd name="T4" fmla="*/ 0 w 11"/>
                <a:gd name="T5" fmla="*/ 0 h 11"/>
                <a:gd name="T6" fmla="*/ 0 w 11"/>
                <a:gd name="T7" fmla="*/ 9 h 11"/>
                <a:gd name="T8" fmla="*/ 3 w 11"/>
                <a:gd name="T9" fmla="*/ 11 h 11"/>
                <a:gd name="T10" fmla="*/ 10 w 11"/>
                <a:gd name="T11" fmla="*/ 11 h 11"/>
                <a:gd name="T12" fmla="*/ 11 w 11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1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3" y="11"/>
                  </a:lnTo>
                  <a:lnTo>
                    <a:pt x="10" y="11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4" name="Freeform 314"/>
            <p:cNvSpPr>
              <a:spLocks/>
            </p:cNvSpPr>
            <p:nvPr/>
          </p:nvSpPr>
          <p:spPr bwMode="auto">
            <a:xfrm>
              <a:off x="6793902" y="1358321"/>
              <a:ext cx="27611" cy="33134"/>
            </a:xfrm>
            <a:custGeom>
              <a:avLst/>
              <a:gdLst>
                <a:gd name="T0" fmla="*/ 10 w 10"/>
                <a:gd name="T1" fmla="*/ 2 h 12"/>
                <a:gd name="T2" fmla="*/ 4 w 10"/>
                <a:gd name="T3" fmla="*/ 2 h 12"/>
                <a:gd name="T4" fmla="*/ 1 w 10"/>
                <a:gd name="T5" fmla="*/ 0 h 12"/>
                <a:gd name="T6" fmla="*/ 0 w 10"/>
                <a:gd name="T7" fmla="*/ 11 h 12"/>
                <a:gd name="T8" fmla="*/ 2 w 10"/>
                <a:gd name="T9" fmla="*/ 11 h 12"/>
                <a:gd name="T10" fmla="*/ 9 w 10"/>
                <a:gd name="T11" fmla="*/ 12 h 12"/>
                <a:gd name="T12" fmla="*/ 10 w 10"/>
                <a:gd name="T1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10" y="2"/>
                  </a:moveTo>
                  <a:lnTo>
                    <a:pt x="4" y="2"/>
                  </a:lnTo>
                  <a:lnTo>
                    <a:pt x="1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9" y="1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5" name="Freeform 315"/>
            <p:cNvSpPr>
              <a:spLocks/>
            </p:cNvSpPr>
            <p:nvPr/>
          </p:nvSpPr>
          <p:spPr bwMode="auto">
            <a:xfrm>
              <a:off x="6901588" y="1377650"/>
              <a:ext cx="33134" cy="27611"/>
            </a:xfrm>
            <a:custGeom>
              <a:avLst/>
              <a:gdLst>
                <a:gd name="T0" fmla="*/ 12 w 12"/>
                <a:gd name="T1" fmla="*/ 1 h 10"/>
                <a:gd name="T2" fmla="*/ 4 w 12"/>
                <a:gd name="T3" fmla="*/ 0 h 10"/>
                <a:gd name="T4" fmla="*/ 1 w 12"/>
                <a:gd name="T5" fmla="*/ 0 h 10"/>
                <a:gd name="T6" fmla="*/ 0 w 12"/>
                <a:gd name="T7" fmla="*/ 9 h 10"/>
                <a:gd name="T8" fmla="*/ 3 w 12"/>
                <a:gd name="T9" fmla="*/ 9 h 10"/>
                <a:gd name="T10" fmla="*/ 9 w 12"/>
                <a:gd name="T11" fmla="*/ 10 h 10"/>
                <a:gd name="T12" fmla="*/ 12 w 12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12" y="1"/>
                  </a:moveTo>
                  <a:lnTo>
                    <a:pt x="4" y="0"/>
                  </a:lnTo>
                  <a:lnTo>
                    <a:pt x="1" y="0"/>
                  </a:lnTo>
                  <a:lnTo>
                    <a:pt x="0" y="9"/>
                  </a:lnTo>
                  <a:lnTo>
                    <a:pt x="3" y="9"/>
                  </a:lnTo>
                  <a:lnTo>
                    <a:pt x="9" y="1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6" name="Freeform 316"/>
            <p:cNvSpPr>
              <a:spLocks/>
            </p:cNvSpPr>
            <p:nvPr/>
          </p:nvSpPr>
          <p:spPr bwMode="auto">
            <a:xfrm>
              <a:off x="7009271" y="1391455"/>
              <a:ext cx="33134" cy="33134"/>
            </a:xfrm>
            <a:custGeom>
              <a:avLst/>
              <a:gdLst>
                <a:gd name="T0" fmla="*/ 12 w 12"/>
                <a:gd name="T1" fmla="*/ 3 h 12"/>
                <a:gd name="T2" fmla="*/ 12 w 12"/>
                <a:gd name="T3" fmla="*/ 3 h 12"/>
                <a:gd name="T4" fmla="*/ 4 w 12"/>
                <a:gd name="T5" fmla="*/ 1 h 12"/>
                <a:gd name="T6" fmla="*/ 1 w 12"/>
                <a:gd name="T7" fmla="*/ 0 h 12"/>
                <a:gd name="T8" fmla="*/ 0 w 12"/>
                <a:gd name="T9" fmla="*/ 10 h 12"/>
                <a:gd name="T10" fmla="*/ 1 w 12"/>
                <a:gd name="T11" fmla="*/ 10 h 12"/>
                <a:gd name="T12" fmla="*/ 9 w 12"/>
                <a:gd name="T13" fmla="*/ 12 h 12"/>
                <a:gd name="T14" fmla="*/ 9 w 12"/>
                <a:gd name="T15" fmla="*/ 12 h 12"/>
                <a:gd name="T16" fmla="*/ 12 w 12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2" y="3"/>
                  </a:moveTo>
                  <a:lnTo>
                    <a:pt x="12" y="3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7" name="Freeform 317"/>
            <p:cNvSpPr>
              <a:spLocks/>
            </p:cNvSpPr>
            <p:nvPr/>
          </p:nvSpPr>
          <p:spPr bwMode="auto">
            <a:xfrm>
              <a:off x="7116957" y="1413544"/>
              <a:ext cx="33134" cy="33134"/>
            </a:xfrm>
            <a:custGeom>
              <a:avLst/>
              <a:gdLst>
                <a:gd name="T0" fmla="*/ 12 w 12"/>
                <a:gd name="T1" fmla="*/ 1 h 12"/>
                <a:gd name="T2" fmla="*/ 11 w 12"/>
                <a:gd name="T3" fmla="*/ 1 h 12"/>
                <a:gd name="T4" fmla="*/ 3 w 12"/>
                <a:gd name="T5" fmla="*/ 0 h 12"/>
                <a:gd name="T6" fmla="*/ 2 w 12"/>
                <a:gd name="T7" fmla="*/ 0 h 12"/>
                <a:gd name="T8" fmla="*/ 0 w 12"/>
                <a:gd name="T9" fmla="*/ 9 h 12"/>
                <a:gd name="T10" fmla="*/ 0 w 12"/>
                <a:gd name="T11" fmla="*/ 10 h 12"/>
                <a:gd name="T12" fmla="*/ 8 w 12"/>
                <a:gd name="T13" fmla="*/ 12 h 12"/>
                <a:gd name="T14" fmla="*/ 9 w 12"/>
                <a:gd name="T15" fmla="*/ 12 h 12"/>
                <a:gd name="T16" fmla="*/ 12 w 12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2" y="1"/>
                  </a:moveTo>
                  <a:lnTo>
                    <a:pt x="11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8" name="Freeform 318"/>
            <p:cNvSpPr>
              <a:spLocks/>
            </p:cNvSpPr>
            <p:nvPr/>
          </p:nvSpPr>
          <p:spPr bwMode="auto">
            <a:xfrm>
              <a:off x="7221880" y="1435633"/>
              <a:ext cx="35896" cy="30373"/>
            </a:xfrm>
            <a:custGeom>
              <a:avLst/>
              <a:gdLst>
                <a:gd name="T0" fmla="*/ 13 w 13"/>
                <a:gd name="T1" fmla="*/ 2 h 11"/>
                <a:gd name="T2" fmla="*/ 9 w 13"/>
                <a:gd name="T3" fmla="*/ 1 h 11"/>
                <a:gd name="T4" fmla="*/ 3 w 13"/>
                <a:gd name="T5" fmla="*/ 0 h 11"/>
                <a:gd name="T6" fmla="*/ 0 w 13"/>
                <a:gd name="T7" fmla="*/ 10 h 11"/>
                <a:gd name="T8" fmla="*/ 8 w 13"/>
                <a:gd name="T9" fmla="*/ 11 h 11"/>
                <a:gd name="T10" fmla="*/ 11 w 13"/>
                <a:gd name="T11" fmla="*/ 11 h 11"/>
                <a:gd name="T12" fmla="*/ 13 w 1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3" y="2"/>
                  </a:moveTo>
                  <a:lnTo>
                    <a:pt x="9" y="1"/>
                  </a:lnTo>
                  <a:lnTo>
                    <a:pt x="3" y="0"/>
                  </a:lnTo>
                  <a:lnTo>
                    <a:pt x="0" y="10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9" name="Freeform 319"/>
            <p:cNvSpPr>
              <a:spLocks/>
            </p:cNvSpPr>
            <p:nvPr/>
          </p:nvSpPr>
          <p:spPr bwMode="auto">
            <a:xfrm>
              <a:off x="7329564" y="1460484"/>
              <a:ext cx="33134" cy="33134"/>
            </a:xfrm>
            <a:custGeom>
              <a:avLst/>
              <a:gdLst>
                <a:gd name="T0" fmla="*/ 12 w 12"/>
                <a:gd name="T1" fmla="*/ 2 h 12"/>
                <a:gd name="T2" fmla="*/ 8 w 12"/>
                <a:gd name="T3" fmla="*/ 1 h 12"/>
                <a:gd name="T4" fmla="*/ 3 w 12"/>
                <a:gd name="T5" fmla="*/ 0 h 12"/>
                <a:gd name="T6" fmla="*/ 0 w 12"/>
                <a:gd name="T7" fmla="*/ 10 h 12"/>
                <a:gd name="T8" fmla="*/ 6 w 12"/>
                <a:gd name="T9" fmla="*/ 10 h 12"/>
                <a:gd name="T10" fmla="*/ 10 w 12"/>
                <a:gd name="T11" fmla="*/ 12 h 12"/>
                <a:gd name="T12" fmla="*/ 12 w 12"/>
                <a:gd name="T1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2" y="2"/>
                  </a:moveTo>
                  <a:lnTo>
                    <a:pt x="8" y="1"/>
                  </a:lnTo>
                  <a:lnTo>
                    <a:pt x="3" y="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10" y="1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0" name="Freeform 320"/>
            <p:cNvSpPr>
              <a:spLocks/>
            </p:cNvSpPr>
            <p:nvPr/>
          </p:nvSpPr>
          <p:spPr bwMode="auto">
            <a:xfrm>
              <a:off x="7434487" y="1488096"/>
              <a:ext cx="35896" cy="33134"/>
            </a:xfrm>
            <a:custGeom>
              <a:avLst/>
              <a:gdLst>
                <a:gd name="T0" fmla="*/ 13 w 13"/>
                <a:gd name="T1" fmla="*/ 3 h 12"/>
                <a:gd name="T2" fmla="*/ 7 w 13"/>
                <a:gd name="T3" fmla="*/ 0 h 12"/>
                <a:gd name="T4" fmla="*/ 3 w 13"/>
                <a:gd name="T5" fmla="*/ 0 h 12"/>
                <a:gd name="T6" fmla="*/ 0 w 13"/>
                <a:gd name="T7" fmla="*/ 9 h 12"/>
                <a:gd name="T8" fmla="*/ 4 w 13"/>
                <a:gd name="T9" fmla="*/ 11 h 12"/>
                <a:gd name="T10" fmla="*/ 11 w 13"/>
                <a:gd name="T11" fmla="*/ 12 h 12"/>
                <a:gd name="T12" fmla="*/ 13 w 13"/>
                <a:gd name="T1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13" y="3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9"/>
                  </a:lnTo>
                  <a:lnTo>
                    <a:pt x="4" y="11"/>
                  </a:lnTo>
                  <a:lnTo>
                    <a:pt x="11" y="12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1" name="Freeform 321"/>
            <p:cNvSpPr>
              <a:spLocks/>
            </p:cNvSpPr>
            <p:nvPr/>
          </p:nvSpPr>
          <p:spPr bwMode="auto">
            <a:xfrm>
              <a:off x="7544933" y="1518467"/>
              <a:ext cx="30373" cy="35896"/>
            </a:xfrm>
            <a:custGeom>
              <a:avLst/>
              <a:gdLst>
                <a:gd name="T0" fmla="*/ 11 w 11"/>
                <a:gd name="T1" fmla="*/ 2 h 13"/>
                <a:gd name="T2" fmla="*/ 10 w 11"/>
                <a:gd name="T3" fmla="*/ 2 h 13"/>
                <a:gd name="T4" fmla="*/ 2 w 11"/>
                <a:gd name="T5" fmla="*/ 0 h 13"/>
                <a:gd name="T6" fmla="*/ 2 w 11"/>
                <a:gd name="T7" fmla="*/ 0 h 13"/>
                <a:gd name="T8" fmla="*/ 0 w 11"/>
                <a:gd name="T9" fmla="*/ 9 h 13"/>
                <a:gd name="T10" fmla="*/ 0 w 11"/>
                <a:gd name="T11" fmla="*/ 10 h 13"/>
                <a:gd name="T12" fmla="*/ 6 w 11"/>
                <a:gd name="T13" fmla="*/ 12 h 13"/>
                <a:gd name="T14" fmla="*/ 9 w 11"/>
                <a:gd name="T15" fmla="*/ 13 h 13"/>
                <a:gd name="T16" fmla="*/ 11 w 11"/>
                <a:gd name="T1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3">
                  <a:moveTo>
                    <a:pt x="11" y="2"/>
                  </a:moveTo>
                  <a:lnTo>
                    <a:pt x="1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9" y="13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2" name="Freeform 322"/>
            <p:cNvSpPr>
              <a:spLocks/>
            </p:cNvSpPr>
            <p:nvPr/>
          </p:nvSpPr>
          <p:spPr bwMode="auto">
            <a:xfrm>
              <a:off x="7647096" y="1551601"/>
              <a:ext cx="33134" cy="35896"/>
            </a:xfrm>
            <a:custGeom>
              <a:avLst/>
              <a:gdLst>
                <a:gd name="T0" fmla="*/ 12 w 12"/>
                <a:gd name="T1" fmla="*/ 3 h 13"/>
                <a:gd name="T2" fmla="*/ 8 w 12"/>
                <a:gd name="T3" fmla="*/ 1 h 13"/>
                <a:gd name="T4" fmla="*/ 3 w 12"/>
                <a:gd name="T5" fmla="*/ 0 h 13"/>
                <a:gd name="T6" fmla="*/ 0 w 12"/>
                <a:gd name="T7" fmla="*/ 9 h 13"/>
                <a:gd name="T8" fmla="*/ 4 w 12"/>
                <a:gd name="T9" fmla="*/ 11 h 13"/>
                <a:gd name="T10" fmla="*/ 10 w 12"/>
                <a:gd name="T11" fmla="*/ 13 h 13"/>
                <a:gd name="T12" fmla="*/ 12 w 12"/>
                <a:gd name="T1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3">
                  <a:moveTo>
                    <a:pt x="12" y="3"/>
                  </a:moveTo>
                  <a:lnTo>
                    <a:pt x="8" y="1"/>
                  </a:lnTo>
                  <a:lnTo>
                    <a:pt x="3" y="0"/>
                  </a:lnTo>
                  <a:lnTo>
                    <a:pt x="0" y="9"/>
                  </a:lnTo>
                  <a:lnTo>
                    <a:pt x="4" y="11"/>
                  </a:lnTo>
                  <a:lnTo>
                    <a:pt x="10" y="1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3" name="Freeform 323"/>
            <p:cNvSpPr>
              <a:spLocks/>
            </p:cNvSpPr>
            <p:nvPr/>
          </p:nvSpPr>
          <p:spPr bwMode="auto">
            <a:xfrm>
              <a:off x="7752019" y="1587497"/>
              <a:ext cx="33134" cy="35896"/>
            </a:xfrm>
            <a:custGeom>
              <a:avLst/>
              <a:gdLst>
                <a:gd name="T0" fmla="*/ 12 w 12"/>
                <a:gd name="T1" fmla="*/ 4 h 13"/>
                <a:gd name="T2" fmla="*/ 11 w 12"/>
                <a:gd name="T3" fmla="*/ 2 h 13"/>
                <a:gd name="T4" fmla="*/ 4 w 12"/>
                <a:gd name="T5" fmla="*/ 0 h 13"/>
                <a:gd name="T6" fmla="*/ 3 w 12"/>
                <a:gd name="T7" fmla="*/ 0 h 13"/>
                <a:gd name="T8" fmla="*/ 0 w 12"/>
                <a:gd name="T9" fmla="*/ 9 h 13"/>
                <a:gd name="T10" fmla="*/ 2 w 12"/>
                <a:gd name="T11" fmla="*/ 10 h 13"/>
                <a:gd name="T12" fmla="*/ 8 w 12"/>
                <a:gd name="T13" fmla="*/ 11 h 13"/>
                <a:gd name="T14" fmla="*/ 9 w 12"/>
                <a:gd name="T15" fmla="*/ 13 h 13"/>
                <a:gd name="T16" fmla="*/ 12 w 12"/>
                <a:gd name="T1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12" y="4"/>
                  </a:moveTo>
                  <a:lnTo>
                    <a:pt x="11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9"/>
                  </a:lnTo>
                  <a:lnTo>
                    <a:pt x="2" y="10"/>
                  </a:lnTo>
                  <a:lnTo>
                    <a:pt x="8" y="11"/>
                  </a:lnTo>
                  <a:lnTo>
                    <a:pt x="9" y="13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4" name="Freeform 324"/>
            <p:cNvSpPr>
              <a:spLocks/>
            </p:cNvSpPr>
            <p:nvPr/>
          </p:nvSpPr>
          <p:spPr bwMode="auto">
            <a:xfrm>
              <a:off x="7854180" y="1623391"/>
              <a:ext cx="35896" cy="35896"/>
            </a:xfrm>
            <a:custGeom>
              <a:avLst/>
              <a:gdLst>
                <a:gd name="T0" fmla="*/ 13 w 13"/>
                <a:gd name="T1" fmla="*/ 4 h 13"/>
                <a:gd name="T2" fmla="*/ 8 w 13"/>
                <a:gd name="T3" fmla="*/ 2 h 13"/>
                <a:gd name="T4" fmla="*/ 4 w 13"/>
                <a:gd name="T5" fmla="*/ 0 h 13"/>
                <a:gd name="T6" fmla="*/ 0 w 13"/>
                <a:gd name="T7" fmla="*/ 10 h 13"/>
                <a:gd name="T8" fmla="*/ 5 w 13"/>
                <a:gd name="T9" fmla="*/ 11 h 13"/>
                <a:gd name="T10" fmla="*/ 9 w 13"/>
                <a:gd name="T11" fmla="*/ 13 h 13"/>
                <a:gd name="T12" fmla="*/ 13 w 13"/>
                <a:gd name="T1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3" y="4"/>
                  </a:moveTo>
                  <a:lnTo>
                    <a:pt x="8" y="2"/>
                  </a:lnTo>
                  <a:lnTo>
                    <a:pt x="4" y="0"/>
                  </a:lnTo>
                  <a:lnTo>
                    <a:pt x="0" y="10"/>
                  </a:lnTo>
                  <a:lnTo>
                    <a:pt x="5" y="11"/>
                  </a:lnTo>
                  <a:lnTo>
                    <a:pt x="9" y="13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5" name="Freeform 325"/>
            <p:cNvSpPr>
              <a:spLocks/>
            </p:cNvSpPr>
            <p:nvPr/>
          </p:nvSpPr>
          <p:spPr bwMode="auto">
            <a:xfrm>
              <a:off x="7953581" y="1664809"/>
              <a:ext cx="38656" cy="35896"/>
            </a:xfrm>
            <a:custGeom>
              <a:avLst/>
              <a:gdLst>
                <a:gd name="T0" fmla="*/ 14 w 14"/>
                <a:gd name="T1" fmla="*/ 4 h 13"/>
                <a:gd name="T2" fmla="*/ 12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0 w 14"/>
                <a:gd name="T9" fmla="*/ 9 h 13"/>
                <a:gd name="T10" fmla="*/ 2 w 14"/>
                <a:gd name="T11" fmla="*/ 9 h 13"/>
                <a:gd name="T12" fmla="*/ 8 w 14"/>
                <a:gd name="T13" fmla="*/ 12 h 13"/>
                <a:gd name="T14" fmla="*/ 10 w 14"/>
                <a:gd name="T15" fmla="*/ 13 h 13"/>
                <a:gd name="T16" fmla="*/ 14 w 14"/>
                <a:gd name="T1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14" y="4"/>
                  </a:moveTo>
                  <a:lnTo>
                    <a:pt x="12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6" name="Freeform 326"/>
            <p:cNvSpPr>
              <a:spLocks/>
            </p:cNvSpPr>
            <p:nvPr/>
          </p:nvSpPr>
          <p:spPr bwMode="auto">
            <a:xfrm>
              <a:off x="8055744" y="1708987"/>
              <a:ext cx="35896" cy="35896"/>
            </a:xfrm>
            <a:custGeom>
              <a:avLst/>
              <a:gdLst>
                <a:gd name="T0" fmla="*/ 13 w 13"/>
                <a:gd name="T1" fmla="*/ 4 h 13"/>
                <a:gd name="T2" fmla="*/ 8 w 13"/>
                <a:gd name="T3" fmla="*/ 1 h 13"/>
                <a:gd name="T4" fmla="*/ 4 w 13"/>
                <a:gd name="T5" fmla="*/ 0 h 13"/>
                <a:gd name="T6" fmla="*/ 0 w 13"/>
                <a:gd name="T7" fmla="*/ 9 h 13"/>
                <a:gd name="T8" fmla="*/ 4 w 13"/>
                <a:gd name="T9" fmla="*/ 10 h 13"/>
                <a:gd name="T10" fmla="*/ 9 w 13"/>
                <a:gd name="T11" fmla="*/ 13 h 13"/>
                <a:gd name="T12" fmla="*/ 13 w 13"/>
                <a:gd name="T1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3" y="4"/>
                  </a:moveTo>
                  <a:lnTo>
                    <a:pt x="8" y="1"/>
                  </a:lnTo>
                  <a:lnTo>
                    <a:pt x="4" y="0"/>
                  </a:lnTo>
                  <a:lnTo>
                    <a:pt x="0" y="9"/>
                  </a:lnTo>
                  <a:lnTo>
                    <a:pt x="4" y="10"/>
                  </a:lnTo>
                  <a:lnTo>
                    <a:pt x="9" y="13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7" name="Freeform 327"/>
            <p:cNvSpPr>
              <a:spLocks/>
            </p:cNvSpPr>
            <p:nvPr/>
          </p:nvSpPr>
          <p:spPr bwMode="auto">
            <a:xfrm>
              <a:off x="8157906" y="1755925"/>
              <a:ext cx="35896" cy="35896"/>
            </a:xfrm>
            <a:custGeom>
              <a:avLst/>
              <a:gdLst>
                <a:gd name="T0" fmla="*/ 13 w 13"/>
                <a:gd name="T1" fmla="*/ 4 h 13"/>
                <a:gd name="T2" fmla="*/ 9 w 13"/>
                <a:gd name="T3" fmla="*/ 1 h 13"/>
                <a:gd name="T4" fmla="*/ 4 w 13"/>
                <a:gd name="T5" fmla="*/ 0 h 13"/>
                <a:gd name="T6" fmla="*/ 0 w 13"/>
                <a:gd name="T7" fmla="*/ 8 h 13"/>
                <a:gd name="T8" fmla="*/ 5 w 13"/>
                <a:gd name="T9" fmla="*/ 10 h 13"/>
                <a:gd name="T10" fmla="*/ 9 w 13"/>
                <a:gd name="T11" fmla="*/ 13 h 13"/>
                <a:gd name="T12" fmla="*/ 13 w 13"/>
                <a:gd name="T1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3" y="4"/>
                  </a:moveTo>
                  <a:lnTo>
                    <a:pt x="9" y="1"/>
                  </a:lnTo>
                  <a:lnTo>
                    <a:pt x="4" y="0"/>
                  </a:lnTo>
                  <a:lnTo>
                    <a:pt x="0" y="8"/>
                  </a:lnTo>
                  <a:lnTo>
                    <a:pt x="5" y="10"/>
                  </a:lnTo>
                  <a:lnTo>
                    <a:pt x="9" y="13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8" name="Freeform 328"/>
            <p:cNvSpPr>
              <a:spLocks/>
            </p:cNvSpPr>
            <p:nvPr/>
          </p:nvSpPr>
          <p:spPr bwMode="auto">
            <a:xfrm>
              <a:off x="8254547" y="1802866"/>
              <a:ext cx="35896" cy="35896"/>
            </a:xfrm>
            <a:custGeom>
              <a:avLst/>
              <a:gdLst>
                <a:gd name="T0" fmla="*/ 13 w 13"/>
                <a:gd name="T1" fmla="*/ 5 h 13"/>
                <a:gd name="T2" fmla="*/ 10 w 13"/>
                <a:gd name="T3" fmla="*/ 4 h 13"/>
                <a:gd name="T4" fmla="*/ 5 w 13"/>
                <a:gd name="T5" fmla="*/ 0 h 13"/>
                <a:gd name="T6" fmla="*/ 4 w 13"/>
                <a:gd name="T7" fmla="*/ 0 h 13"/>
                <a:gd name="T8" fmla="*/ 0 w 13"/>
                <a:gd name="T9" fmla="*/ 9 h 13"/>
                <a:gd name="T10" fmla="*/ 0 w 13"/>
                <a:gd name="T11" fmla="*/ 9 h 13"/>
                <a:gd name="T12" fmla="*/ 6 w 13"/>
                <a:gd name="T13" fmla="*/ 12 h 13"/>
                <a:gd name="T14" fmla="*/ 9 w 13"/>
                <a:gd name="T15" fmla="*/ 13 h 13"/>
                <a:gd name="T16" fmla="*/ 13 w 13"/>
                <a:gd name="T1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13" y="5"/>
                  </a:moveTo>
                  <a:lnTo>
                    <a:pt x="10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6" y="12"/>
                  </a:lnTo>
                  <a:lnTo>
                    <a:pt x="9" y="13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9" name="Freeform 329"/>
            <p:cNvSpPr>
              <a:spLocks/>
            </p:cNvSpPr>
            <p:nvPr/>
          </p:nvSpPr>
          <p:spPr bwMode="auto">
            <a:xfrm>
              <a:off x="8351186" y="1852566"/>
              <a:ext cx="35896" cy="41418"/>
            </a:xfrm>
            <a:custGeom>
              <a:avLst/>
              <a:gdLst>
                <a:gd name="T0" fmla="*/ 13 w 13"/>
                <a:gd name="T1" fmla="*/ 6 h 15"/>
                <a:gd name="T2" fmla="*/ 12 w 13"/>
                <a:gd name="T3" fmla="*/ 6 h 15"/>
                <a:gd name="T4" fmla="*/ 7 w 13"/>
                <a:gd name="T5" fmla="*/ 2 h 15"/>
                <a:gd name="T6" fmla="*/ 4 w 13"/>
                <a:gd name="T7" fmla="*/ 0 h 15"/>
                <a:gd name="T8" fmla="*/ 0 w 13"/>
                <a:gd name="T9" fmla="*/ 9 h 15"/>
                <a:gd name="T10" fmla="*/ 2 w 13"/>
                <a:gd name="T11" fmla="*/ 11 h 15"/>
                <a:gd name="T12" fmla="*/ 7 w 13"/>
                <a:gd name="T13" fmla="*/ 13 h 15"/>
                <a:gd name="T14" fmla="*/ 8 w 13"/>
                <a:gd name="T15" fmla="*/ 15 h 15"/>
                <a:gd name="T16" fmla="*/ 13 w 13"/>
                <a:gd name="T17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5">
                  <a:moveTo>
                    <a:pt x="13" y="6"/>
                  </a:moveTo>
                  <a:lnTo>
                    <a:pt x="12" y="6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9"/>
                  </a:lnTo>
                  <a:lnTo>
                    <a:pt x="2" y="11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0" name="Freeform 330"/>
            <p:cNvSpPr>
              <a:spLocks/>
            </p:cNvSpPr>
            <p:nvPr/>
          </p:nvSpPr>
          <p:spPr bwMode="auto">
            <a:xfrm>
              <a:off x="8445064" y="1910549"/>
              <a:ext cx="41418" cy="35896"/>
            </a:xfrm>
            <a:custGeom>
              <a:avLst/>
              <a:gdLst>
                <a:gd name="T0" fmla="*/ 15 w 15"/>
                <a:gd name="T1" fmla="*/ 5 h 13"/>
                <a:gd name="T2" fmla="*/ 13 w 15"/>
                <a:gd name="T3" fmla="*/ 4 h 13"/>
                <a:gd name="T4" fmla="*/ 8 w 15"/>
                <a:gd name="T5" fmla="*/ 2 h 13"/>
                <a:gd name="T6" fmla="*/ 5 w 15"/>
                <a:gd name="T7" fmla="*/ 0 h 13"/>
                <a:gd name="T8" fmla="*/ 0 w 15"/>
                <a:gd name="T9" fmla="*/ 8 h 13"/>
                <a:gd name="T10" fmla="*/ 3 w 15"/>
                <a:gd name="T11" fmla="*/ 9 h 13"/>
                <a:gd name="T12" fmla="*/ 8 w 15"/>
                <a:gd name="T13" fmla="*/ 13 h 13"/>
                <a:gd name="T14" fmla="*/ 9 w 15"/>
                <a:gd name="T15" fmla="*/ 13 h 13"/>
                <a:gd name="T16" fmla="*/ 15 w 15"/>
                <a:gd name="T1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15" y="5"/>
                  </a:moveTo>
                  <a:lnTo>
                    <a:pt x="13" y="4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8"/>
                  </a:lnTo>
                  <a:lnTo>
                    <a:pt x="3" y="9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1" name="Freeform 331"/>
            <p:cNvSpPr>
              <a:spLocks/>
            </p:cNvSpPr>
            <p:nvPr/>
          </p:nvSpPr>
          <p:spPr bwMode="auto">
            <a:xfrm>
              <a:off x="8538943" y="1968534"/>
              <a:ext cx="41418" cy="35896"/>
            </a:xfrm>
            <a:custGeom>
              <a:avLst/>
              <a:gdLst>
                <a:gd name="T0" fmla="*/ 15 w 15"/>
                <a:gd name="T1" fmla="*/ 5 h 13"/>
                <a:gd name="T2" fmla="*/ 13 w 15"/>
                <a:gd name="T3" fmla="*/ 4 h 13"/>
                <a:gd name="T4" fmla="*/ 8 w 15"/>
                <a:gd name="T5" fmla="*/ 1 h 13"/>
                <a:gd name="T6" fmla="*/ 5 w 15"/>
                <a:gd name="T7" fmla="*/ 0 h 13"/>
                <a:gd name="T8" fmla="*/ 0 w 15"/>
                <a:gd name="T9" fmla="*/ 8 h 13"/>
                <a:gd name="T10" fmla="*/ 3 w 15"/>
                <a:gd name="T11" fmla="*/ 9 h 13"/>
                <a:gd name="T12" fmla="*/ 8 w 15"/>
                <a:gd name="T13" fmla="*/ 13 h 13"/>
                <a:gd name="T14" fmla="*/ 8 w 15"/>
                <a:gd name="T15" fmla="*/ 13 h 13"/>
                <a:gd name="T16" fmla="*/ 15 w 15"/>
                <a:gd name="T1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15" y="5"/>
                  </a:moveTo>
                  <a:lnTo>
                    <a:pt x="13" y="4"/>
                  </a:lnTo>
                  <a:lnTo>
                    <a:pt x="8" y="1"/>
                  </a:lnTo>
                  <a:lnTo>
                    <a:pt x="5" y="0"/>
                  </a:lnTo>
                  <a:lnTo>
                    <a:pt x="0" y="8"/>
                  </a:lnTo>
                  <a:lnTo>
                    <a:pt x="3" y="9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2" name="Freeform 332"/>
            <p:cNvSpPr>
              <a:spLocks/>
            </p:cNvSpPr>
            <p:nvPr/>
          </p:nvSpPr>
          <p:spPr bwMode="auto">
            <a:xfrm>
              <a:off x="8630062" y="2029279"/>
              <a:ext cx="38656" cy="35896"/>
            </a:xfrm>
            <a:custGeom>
              <a:avLst/>
              <a:gdLst>
                <a:gd name="T0" fmla="*/ 14 w 14"/>
                <a:gd name="T1" fmla="*/ 6 h 13"/>
                <a:gd name="T2" fmla="*/ 13 w 14"/>
                <a:gd name="T3" fmla="*/ 4 h 13"/>
                <a:gd name="T4" fmla="*/ 8 w 14"/>
                <a:gd name="T5" fmla="*/ 0 h 13"/>
                <a:gd name="T6" fmla="*/ 6 w 14"/>
                <a:gd name="T7" fmla="*/ 0 h 13"/>
                <a:gd name="T8" fmla="*/ 0 w 14"/>
                <a:gd name="T9" fmla="*/ 8 h 13"/>
                <a:gd name="T10" fmla="*/ 2 w 14"/>
                <a:gd name="T11" fmla="*/ 10 h 13"/>
                <a:gd name="T12" fmla="*/ 8 w 14"/>
                <a:gd name="T13" fmla="*/ 13 h 13"/>
                <a:gd name="T14" fmla="*/ 9 w 14"/>
                <a:gd name="T15" fmla="*/ 13 h 13"/>
                <a:gd name="T16" fmla="*/ 14 w 14"/>
                <a:gd name="T1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14" y="6"/>
                  </a:moveTo>
                  <a:lnTo>
                    <a:pt x="13" y="4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2" y="10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3" name="Freeform 333"/>
            <p:cNvSpPr>
              <a:spLocks/>
            </p:cNvSpPr>
            <p:nvPr/>
          </p:nvSpPr>
          <p:spPr bwMode="auto">
            <a:xfrm>
              <a:off x="8721178" y="2092785"/>
              <a:ext cx="38656" cy="38656"/>
            </a:xfrm>
            <a:custGeom>
              <a:avLst/>
              <a:gdLst>
                <a:gd name="T0" fmla="*/ 14 w 14"/>
                <a:gd name="T1" fmla="*/ 6 h 14"/>
                <a:gd name="T2" fmla="*/ 11 w 14"/>
                <a:gd name="T3" fmla="*/ 5 h 14"/>
                <a:gd name="T4" fmla="*/ 6 w 14"/>
                <a:gd name="T5" fmla="*/ 1 h 14"/>
                <a:gd name="T6" fmla="*/ 6 w 14"/>
                <a:gd name="T7" fmla="*/ 0 h 14"/>
                <a:gd name="T8" fmla="*/ 0 w 14"/>
                <a:gd name="T9" fmla="*/ 7 h 14"/>
                <a:gd name="T10" fmla="*/ 1 w 14"/>
                <a:gd name="T11" fmla="*/ 9 h 14"/>
                <a:gd name="T12" fmla="*/ 6 w 14"/>
                <a:gd name="T13" fmla="*/ 13 h 14"/>
                <a:gd name="T14" fmla="*/ 7 w 14"/>
                <a:gd name="T15" fmla="*/ 14 h 14"/>
                <a:gd name="T16" fmla="*/ 14 w 14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4" y="6"/>
                  </a:moveTo>
                  <a:lnTo>
                    <a:pt x="11" y="5"/>
                  </a:lnTo>
                  <a:lnTo>
                    <a:pt x="6" y="1"/>
                  </a:lnTo>
                  <a:lnTo>
                    <a:pt x="6" y="0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3"/>
                  </a:lnTo>
                  <a:lnTo>
                    <a:pt x="7" y="1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4" name="Freeform 334"/>
            <p:cNvSpPr>
              <a:spLocks/>
            </p:cNvSpPr>
            <p:nvPr/>
          </p:nvSpPr>
          <p:spPr bwMode="auto">
            <a:xfrm>
              <a:off x="8806775" y="2159052"/>
              <a:ext cx="38656" cy="41418"/>
            </a:xfrm>
            <a:custGeom>
              <a:avLst/>
              <a:gdLst>
                <a:gd name="T0" fmla="*/ 14 w 14"/>
                <a:gd name="T1" fmla="*/ 7 h 15"/>
                <a:gd name="T2" fmla="*/ 12 w 14"/>
                <a:gd name="T3" fmla="*/ 4 h 15"/>
                <a:gd name="T4" fmla="*/ 6 w 14"/>
                <a:gd name="T5" fmla="*/ 0 h 15"/>
                <a:gd name="T6" fmla="*/ 0 w 14"/>
                <a:gd name="T7" fmla="*/ 8 h 15"/>
                <a:gd name="T8" fmla="*/ 5 w 14"/>
                <a:gd name="T9" fmla="*/ 12 h 15"/>
                <a:gd name="T10" fmla="*/ 8 w 14"/>
                <a:gd name="T11" fmla="*/ 15 h 15"/>
                <a:gd name="T12" fmla="*/ 14 w 14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5">
                  <a:moveTo>
                    <a:pt x="14" y="7"/>
                  </a:moveTo>
                  <a:lnTo>
                    <a:pt x="12" y="4"/>
                  </a:lnTo>
                  <a:lnTo>
                    <a:pt x="6" y="0"/>
                  </a:lnTo>
                  <a:lnTo>
                    <a:pt x="0" y="8"/>
                  </a:lnTo>
                  <a:lnTo>
                    <a:pt x="5" y="12"/>
                  </a:lnTo>
                  <a:lnTo>
                    <a:pt x="8" y="15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5" name="Freeform 335"/>
            <p:cNvSpPr>
              <a:spLocks/>
            </p:cNvSpPr>
            <p:nvPr/>
          </p:nvSpPr>
          <p:spPr bwMode="auto">
            <a:xfrm>
              <a:off x="8892369" y="2228081"/>
              <a:ext cx="35896" cy="41418"/>
            </a:xfrm>
            <a:custGeom>
              <a:avLst/>
              <a:gdLst>
                <a:gd name="T0" fmla="*/ 13 w 13"/>
                <a:gd name="T1" fmla="*/ 7 h 15"/>
                <a:gd name="T2" fmla="*/ 9 w 13"/>
                <a:gd name="T3" fmla="*/ 3 h 15"/>
                <a:gd name="T4" fmla="*/ 7 w 13"/>
                <a:gd name="T5" fmla="*/ 0 h 15"/>
                <a:gd name="T6" fmla="*/ 0 w 13"/>
                <a:gd name="T7" fmla="*/ 8 h 15"/>
                <a:gd name="T8" fmla="*/ 3 w 13"/>
                <a:gd name="T9" fmla="*/ 11 h 15"/>
                <a:gd name="T10" fmla="*/ 7 w 13"/>
                <a:gd name="T11" fmla="*/ 15 h 15"/>
                <a:gd name="T12" fmla="*/ 13 w 13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5">
                  <a:moveTo>
                    <a:pt x="13" y="7"/>
                  </a:moveTo>
                  <a:lnTo>
                    <a:pt x="9" y="3"/>
                  </a:lnTo>
                  <a:lnTo>
                    <a:pt x="7" y="0"/>
                  </a:lnTo>
                  <a:lnTo>
                    <a:pt x="0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6" name="Freeform 336"/>
            <p:cNvSpPr>
              <a:spLocks/>
            </p:cNvSpPr>
            <p:nvPr/>
          </p:nvSpPr>
          <p:spPr bwMode="auto">
            <a:xfrm>
              <a:off x="8972443" y="2305393"/>
              <a:ext cx="38656" cy="35896"/>
            </a:xfrm>
            <a:custGeom>
              <a:avLst/>
              <a:gdLst>
                <a:gd name="T0" fmla="*/ 14 w 14"/>
                <a:gd name="T1" fmla="*/ 6 h 13"/>
                <a:gd name="T2" fmla="*/ 13 w 14"/>
                <a:gd name="T3" fmla="*/ 5 h 13"/>
                <a:gd name="T4" fmla="*/ 8 w 14"/>
                <a:gd name="T5" fmla="*/ 0 h 13"/>
                <a:gd name="T6" fmla="*/ 7 w 14"/>
                <a:gd name="T7" fmla="*/ 0 h 13"/>
                <a:gd name="T8" fmla="*/ 0 w 14"/>
                <a:gd name="T9" fmla="*/ 6 h 13"/>
                <a:gd name="T10" fmla="*/ 1 w 14"/>
                <a:gd name="T11" fmla="*/ 8 h 13"/>
                <a:gd name="T12" fmla="*/ 7 w 14"/>
                <a:gd name="T13" fmla="*/ 11 h 13"/>
                <a:gd name="T14" fmla="*/ 8 w 14"/>
                <a:gd name="T15" fmla="*/ 13 h 13"/>
                <a:gd name="T16" fmla="*/ 14 w 14"/>
                <a:gd name="T1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14" y="6"/>
                  </a:moveTo>
                  <a:lnTo>
                    <a:pt x="13" y="5"/>
                  </a:lnTo>
                  <a:lnTo>
                    <a:pt x="8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1" y="8"/>
                  </a:lnTo>
                  <a:lnTo>
                    <a:pt x="7" y="11"/>
                  </a:lnTo>
                  <a:lnTo>
                    <a:pt x="8" y="13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7" name="Freeform 337"/>
            <p:cNvSpPr>
              <a:spLocks/>
            </p:cNvSpPr>
            <p:nvPr/>
          </p:nvSpPr>
          <p:spPr bwMode="auto">
            <a:xfrm>
              <a:off x="9052515" y="2379943"/>
              <a:ext cx="38656" cy="41418"/>
            </a:xfrm>
            <a:custGeom>
              <a:avLst/>
              <a:gdLst>
                <a:gd name="T0" fmla="*/ 14 w 14"/>
                <a:gd name="T1" fmla="*/ 7 h 15"/>
                <a:gd name="T2" fmla="*/ 10 w 14"/>
                <a:gd name="T3" fmla="*/ 3 h 15"/>
                <a:gd name="T4" fmla="*/ 6 w 14"/>
                <a:gd name="T5" fmla="*/ 0 h 15"/>
                <a:gd name="T6" fmla="*/ 0 w 14"/>
                <a:gd name="T7" fmla="*/ 7 h 15"/>
                <a:gd name="T8" fmla="*/ 2 w 14"/>
                <a:gd name="T9" fmla="*/ 11 h 15"/>
                <a:gd name="T10" fmla="*/ 6 w 14"/>
                <a:gd name="T11" fmla="*/ 15 h 15"/>
                <a:gd name="T12" fmla="*/ 14 w 14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5">
                  <a:moveTo>
                    <a:pt x="14" y="7"/>
                  </a:moveTo>
                  <a:lnTo>
                    <a:pt x="10" y="3"/>
                  </a:lnTo>
                  <a:lnTo>
                    <a:pt x="6" y="0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5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8" name="Freeform 338"/>
            <p:cNvSpPr>
              <a:spLocks/>
            </p:cNvSpPr>
            <p:nvPr/>
          </p:nvSpPr>
          <p:spPr bwMode="auto">
            <a:xfrm>
              <a:off x="9127067" y="2460017"/>
              <a:ext cx="41418" cy="38656"/>
            </a:xfrm>
            <a:custGeom>
              <a:avLst/>
              <a:gdLst>
                <a:gd name="T0" fmla="*/ 15 w 15"/>
                <a:gd name="T1" fmla="*/ 8 h 14"/>
                <a:gd name="T2" fmla="*/ 12 w 15"/>
                <a:gd name="T3" fmla="*/ 5 h 14"/>
                <a:gd name="T4" fmla="*/ 8 w 15"/>
                <a:gd name="T5" fmla="*/ 1 h 14"/>
                <a:gd name="T6" fmla="*/ 8 w 15"/>
                <a:gd name="T7" fmla="*/ 0 h 14"/>
                <a:gd name="T8" fmla="*/ 0 w 15"/>
                <a:gd name="T9" fmla="*/ 6 h 14"/>
                <a:gd name="T10" fmla="*/ 0 w 15"/>
                <a:gd name="T11" fmla="*/ 8 h 14"/>
                <a:gd name="T12" fmla="*/ 5 w 15"/>
                <a:gd name="T13" fmla="*/ 12 h 14"/>
                <a:gd name="T14" fmla="*/ 7 w 15"/>
                <a:gd name="T15" fmla="*/ 14 h 14"/>
                <a:gd name="T16" fmla="*/ 15 w 15"/>
                <a:gd name="T1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15" y="8"/>
                  </a:moveTo>
                  <a:lnTo>
                    <a:pt x="12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8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9" name="Freeform 339"/>
            <p:cNvSpPr>
              <a:spLocks/>
            </p:cNvSpPr>
            <p:nvPr/>
          </p:nvSpPr>
          <p:spPr bwMode="auto">
            <a:xfrm>
              <a:off x="9198857" y="2542851"/>
              <a:ext cx="41418" cy="38656"/>
            </a:xfrm>
            <a:custGeom>
              <a:avLst/>
              <a:gdLst>
                <a:gd name="T0" fmla="*/ 15 w 15"/>
                <a:gd name="T1" fmla="*/ 8 h 14"/>
                <a:gd name="T2" fmla="*/ 13 w 15"/>
                <a:gd name="T3" fmla="*/ 8 h 14"/>
                <a:gd name="T4" fmla="*/ 9 w 15"/>
                <a:gd name="T5" fmla="*/ 3 h 14"/>
                <a:gd name="T6" fmla="*/ 8 w 15"/>
                <a:gd name="T7" fmla="*/ 0 h 14"/>
                <a:gd name="T8" fmla="*/ 0 w 15"/>
                <a:gd name="T9" fmla="*/ 7 h 14"/>
                <a:gd name="T10" fmla="*/ 2 w 15"/>
                <a:gd name="T11" fmla="*/ 9 h 14"/>
                <a:gd name="T12" fmla="*/ 6 w 15"/>
                <a:gd name="T13" fmla="*/ 13 h 14"/>
                <a:gd name="T14" fmla="*/ 7 w 15"/>
                <a:gd name="T15" fmla="*/ 14 h 14"/>
                <a:gd name="T16" fmla="*/ 15 w 15"/>
                <a:gd name="T1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15" y="8"/>
                  </a:moveTo>
                  <a:lnTo>
                    <a:pt x="13" y="8"/>
                  </a:lnTo>
                  <a:lnTo>
                    <a:pt x="9" y="3"/>
                  </a:ln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6" y="13"/>
                  </a:lnTo>
                  <a:lnTo>
                    <a:pt x="7" y="14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0" name="Freeform 340"/>
            <p:cNvSpPr>
              <a:spLocks/>
            </p:cNvSpPr>
            <p:nvPr/>
          </p:nvSpPr>
          <p:spPr bwMode="auto">
            <a:xfrm>
              <a:off x="9267884" y="2628446"/>
              <a:ext cx="35896" cy="41418"/>
            </a:xfrm>
            <a:custGeom>
              <a:avLst/>
              <a:gdLst>
                <a:gd name="T0" fmla="*/ 13 w 13"/>
                <a:gd name="T1" fmla="*/ 9 h 15"/>
                <a:gd name="T2" fmla="*/ 11 w 13"/>
                <a:gd name="T3" fmla="*/ 4 h 15"/>
                <a:gd name="T4" fmla="*/ 8 w 13"/>
                <a:gd name="T5" fmla="*/ 0 h 15"/>
                <a:gd name="T6" fmla="*/ 0 w 13"/>
                <a:gd name="T7" fmla="*/ 7 h 15"/>
                <a:gd name="T8" fmla="*/ 3 w 13"/>
                <a:gd name="T9" fmla="*/ 11 h 15"/>
                <a:gd name="T10" fmla="*/ 5 w 13"/>
                <a:gd name="T11" fmla="*/ 15 h 15"/>
                <a:gd name="T12" fmla="*/ 13 w 13"/>
                <a:gd name="T1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5">
                  <a:moveTo>
                    <a:pt x="13" y="9"/>
                  </a:moveTo>
                  <a:lnTo>
                    <a:pt x="11" y="4"/>
                  </a:lnTo>
                  <a:lnTo>
                    <a:pt x="8" y="0"/>
                  </a:lnTo>
                  <a:lnTo>
                    <a:pt x="0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1" name="Freeform 341"/>
            <p:cNvSpPr>
              <a:spLocks/>
            </p:cNvSpPr>
            <p:nvPr/>
          </p:nvSpPr>
          <p:spPr bwMode="auto">
            <a:xfrm>
              <a:off x="9328629" y="2719564"/>
              <a:ext cx="41418" cy="38656"/>
            </a:xfrm>
            <a:custGeom>
              <a:avLst/>
              <a:gdLst>
                <a:gd name="T0" fmla="*/ 15 w 15"/>
                <a:gd name="T1" fmla="*/ 9 h 14"/>
                <a:gd name="T2" fmla="*/ 12 w 15"/>
                <a:gd name="T3" fmla="*/ 5 h 14"/>
                <a:gd name="T4" fmla="*/ 10 w 15"/>
                <a:gd name="T5" fmla="*/ 0 h 14"/>
                <a:gd name="T6" fmla="*/ 0 w 15"/>
                <a:gd name="T7" fmla="*/ 7 h 14"/>
                <a:gd name="T8" fmla="*/ 3 w 15"/>
                <a:gd name="T9" fmla="*/ 10 h 14"/>
                <a:gd name="T10" fmla="*/ 6 w 15"/>
                <a:gd name="T11" fmla="*/ 14 h 14"/>
                <a:gd name="T12" fmla="*/ 15 w 15"/>
                <a:gd name="T1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15" y="9"/>
                  </a:moveTo>
                  <a:lnTo>
                    <a:pt x="12" y="5"/>
                  </a:lnTo>
                  <a:lnTo>
                    <a:pt x="10" y="0"/>
                  </a:lnTo>
                  <a:lnTo>
                    <a:pt x="0" y="7"/>
                  </a:lnTo>
                  <a:lnTo>
                    <a:pt x="3" y="10"/>
                  </a:lnTo>
                  <a:lnTo>
                    <a:pt x="6" y="14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2" name="Freeform 342"/>
            <p:cNvSpPr>
              <a:spLocks/>
            </p:cNvSpPr>
            <p:nvPr/>
          </p:nvSpPr>
          <p:spPr bwMode="auto">
            <a:xfrm>
              <a:off x="9386614" y="2813443"/>
              <a:ext cx="41418" cy="38656"/>
            </a:xfrm>
            <a:custGeom>
              <a:avLst/>
              <a:gdLst>
                <a:gd name="T0" fmla="*/ 15 w 15"/>
                <a:gd name="T1" fmla="*/ 9 h 14"/>
                <a:gd name="T2" fmla="*/ 12 w 15"/>
                <a:gd name="T3" fmla="*/ 5 h 14"/>
                <a:gd name="T4" fmla="*/ 9 w 15"/>
                <a:gd name="T5" fmla="*/ 0 h 14"/>
                <a:gd name="T6" fmla="*/ 0 w 15"/>
                <a:gd name="T7" fmla="*/ 5 h 14"/>
                <a:gd name="T8" fmla="*/ 4 w 15"/>
                <a:gd name="T9" fmla="*/ 10 h 14"/>
                <a:gd name="T10" fmla="*/ 5 w 15"/>
                <a:gd name="T11" fmla="*/ 14 h 14"/>
                <a:gd name="T12" fmla="*/ 15 w 15"/>
                <a:gd name="T1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15" y="9"/>
                  </a:moveTo>
                  <a:lnTo>
                    <a:pt x="12" y="5"/>
                  </a:lnTo>
                  <a:lnTo>
                    <a:pt x="9" y="0"/>
                  </a:lnTo>
                  <a:lnTo>
                    <a:pt x="0" y="5"/>
                  </a:lnTo>
                  <a:lnTo>
                    <a:pt x="4" y="10"/>
                  </a:lnTo>
                  <a:lnTo>
                    <a:pt x="5" y="14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3" name="Freeform 343"/>
            <p:cNvSpPr>
              <a:spLocks/>
            </p:cNvSpPr>
            <p:nvPr/>
          </p:nvSpPr>
          <p:spPr bwMode="auto">
            <a:xfrm>
              <a:off x="9441837" y="2910082"/>
              <a:ext cx="38656" cy="35896"/>
            </a:xfrm>
            <a:custGeom>
              <a:avLst/>
              <a:gdLst>
                <a:gd name="T0" fmla="*/ 14 w 14"/>
                <a:gd name="T1" fmla="*/ 9 h 13"/>
                <a:gd name="T2" fmla="*/ 12 w 14"/>
                <a:gd name="T3" fmla="*/ 4 h 13"/>
                <a:gd name="T4" fmla="*/ 9 w 14"/>
                <a:gd name="T5" fmla="*/ 0 h 13"/>
                <a:gd name="T6" fmla="*/ 0 w 14"/>
                <a:gd name="T7" fmla="*/ 4 h 13"/>
                <a:gd name="T8" fmla="*/ 2 w 14"/>
                <a:gd name="T9" fmla="*/ 9 h 13"/>
                <a:gd name="T10" fmla="*/ 5 w 14"/>
                <a:gd name="T11" fmla="*/ 13 h 13"/>
                <a:gd name="T12" fmla="*/ 14 w 14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14" y="9"/>
                  </a:moveTo>
                  <a:lnTo>
                    <a:pt x="12" y="4"/>
                  </a:lnTo>
                  <a:lnTo>
                    <a:pt x="9" y="0"/>
                  </a:lnTo>
                  <a:lnTo>
                    <a:pt x="0" y="4"/>
                  </a:lnTo>
                  <a:lnTo>
                    <a:pt x="2" y="9"/>
                  </a:lnTo>
                  <a:lnTo>
                    <a:pt x="5" y="13"/>
                  </a:lnTo>
                  <a:lnTo>
                    <a:pt x="14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4" name="Freeform 344"/>
            <p:cNvSpPr>
              <a:spLocks/>
            </p:cNvSpPr>
            <p:nvPr/>
          </p:nvSpPr>
          <p:spPr bwMode="auto">
            <a:xfrm>
              <a:off x="9491537" y="3009483"/>
              <a:ext cx="35896" cy="38656"/>
            </a:xfrm>
            <a:custGeom>
              <a:avLst/>
              <a:gdLst>
                <a:gd name="T0" fmla="*/ 13 w 13"/>
                <a:gd name="T1" fmla="*/ 9 h 14"/>
                <a:gd name="T2" fmla="*/ 11 w 13"/>
                <a:gd name="T3" fmla="*/ 5 h 14"/>
                <a:gd name="T4" fmla="*/ 9 w 13"/>
                <a:gd name="T5" fmla="*/ 0 h 14"/>
                <a:gd name="T6" fmla="*/ 0 w 13"/>
                <a:gd name="T7" fmla="*/ 5 h 14"/>
                <a:gd name="T8" fmla="*/ 1 w 13"/>
                <a:gd name="T9" fmla="*/ 9 h 14"/>
                <a:gd name="T10" fmla="*/ 4 w 13"/>
                <a:gd name="T11" fmla="*/ 14 h 14"/>
                <a:gd name="T12" fmla="*/ 13 w 13"/>
                <a:gd name="T1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4">
                  <a:moveTo>
                    <a:pt x="13" y="9"/>
                  </a:moveTo>
                  <a:lnTo>
                    <a:pt x="11" y="5"/>
                  </a:lnTo>
                  <a:lnTo>
                    <a:pt x="9" y="0"/>
                  </a:lnTo>
                  <a:lnTo>
                    <a:pt x="0" y="5"/>
                  </a:lnTo>
                  <a:lnTo>
                    <a:pt x="1" y="9"/>
                  </a:lnTo>
                  <a:lnTo>
                    <a:pt x="4" y="14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5" name="Freeform 345"/>
            <p:cNvSpPr>
              <a:spLocks/>
            </p:cNvSpPr>
            <p:nvPr/>
          </p:nvSpPr>
          <p:spPr bwMode="auto">
            <a:xfrm>
              <a:off x="9532954" y="3111646"/>
              <a:ext cx="35896" cy="38656"/>
            </a:xfrm>
            <a:custGeom>
              <a:avLst/>
              <a:gdLst>
                <a:gd name="T0" fmla="*/ 13 w 13"/>
                <a:gd name="T1" fmla="*/ 10 h 14"/>
                <a:gd name="T2" fmla="*/ 13 w 13"/>
                <a:gd name="T3" fmla="*/ 8 h 14"/>
                <a:gd name="T4" fmla="*/ 11 w 13"/>
                <a:gd name="T5" fmla="*/ 3 h 14"/>
                <a:gd name="T6" fmla="*/ 10 w 13"/>
                <a:gd name="T7" fmla="*/ 0 h 14"/>
                <a:gd name="T8" fmla="*/ 0 w 13"/>
                <a:gd name="T9" fmla="*/ 4 h 14"/>
                <a:gd name="T10" fmla="*/ 1 w 13"/>
                <a:gd name="T11" fmla="*/ 7 h 14"/>
                <a:gd name="T12" fmla="*/ 3 w 13"/>
                <a:gd name="T13" fmla="*/ 12 h 14"/>
                <a:gd name="T14" fmla="*/ 3 w 13"/>
                <a:gd name="T15" fmla="*/ 14 h 14"/>
                <a:gd name="T16" fmla="*/ 13 w 13"/>
                <a:gd name="T1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4">
                  <a:moveTo>
                    <a:pt x="13" y="10"/>
                  </a:moveTo>
                  <a:lnTo>
                    <a:pt x="13" y="8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6" name="Freeform 346"/>
            <p:cNvSpPr>
              <a:spLocks/>
            </p:cNvSpPr>
            <p:nvPr/>
          </p:nvSpPr>
          <p:spPr bwMode="auto">
            <a:xfrm>
              <a:off x="9568849" y="3216570"/>
              <a:ext cx="35896" cy="33134"/>
            </a:xfrm>
            <a:custGeom>
              <a:avLst/>
              <a:gdLst>
                <a:gd name="T0" fmla="*/ 13 w 13"/>
                <a:gd name="T1" fmla="*/ 10 h 12"/>
                <a:gd name="T2" fmla="*/ 13 w 13"/>
                <a:gd name="T3" fmla="*/ 8 h 12"/>
                <a:gd name="T4" fmla="*/ 10 w 13"/>
                <a:gd name="T5" fmla="*/ 3 h 12"/>
                <a:gd name="T6" fmla="*/ 10 w 13"/>
                <a:gd name="T7" fmla="*/ 0 h 12"/>
                <a:gd name="T8" fmla="*/ 0 w 13"/>
                <a:gd name="T9" fmla="*/ 3 h 12"/>
                <a:gd name="T10" fmla="*/ 1 w 13"/>
                <a:gd name="T11" fmla="*/ 6 h 12"/>
                <a:gd name="T12" fmla="*/ 2 w 13"/>
                <a:gd name="T13" fmla="*/ 11 h 12"/>
                <a:gd name="T14" fmla="*/ 4 w 13"/>
                <a:gd name="T15" fmla="*/ 12 h 12"/>
                <a:gd name="T16" fmla="*/ 13 w 13"/>
                <a:gd name="T17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3" y="10"/>
                  </a:moveTo>
                  <a:lnTo>
                    <a:pt x="13" y="8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0" y="3"/>
                  </a:lnTo>
                  <a:lnTo>
                    <a:pt x="1" y="6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7" name="Freeform 347"/>
            <p:cNvSpPr>
              <a:spLocks/>
            </p:cNvSpPr>
            <p:nvPr/>
          </p:nvSpPr>
          <p:spPr bwMode="auto">
            <a:xfrm>
              <a:off x="9599221" y="3321493"/>
              <a:ext cx="33134" cy="33134"/>
            </a:xfrm>
            <a:custGeom>
              <a:avLst/>
              <a:gdLst>
                <a:gd name="T0" fmla="*/ 12 w 12"/>
                <a:gd name="T1" fmla="*/ 11 h 12"/>
                <a:gd name="T2" fmla="*/ 11 w 12"/>
                <a:gd name="T3" fmla="*/ 8 h 12"/>
                <a:gd name="T4" fmla="*/ 10 w 12"/>
                <a:gd name="T5" fmla="*/ 2 h 12"/>
                <a:gd name="T6" fmla="*/ 10 w 12"/>
                <a:gd name="T7" fmla="*/ 0 h 12"/>
                <a:gd name="T8" fmla="*/ 0 w 12"/>
                <a:gd name="T9" fmla="*/ 3 h 12"/>
                <a:gd name="T10" fmla="*/ 0 w 12"/>
                <a:gd name="T11" fmla="*/ 4 h 12"/>
                <a:gd name="T12" fmla="*/ 2 w 12"/>
                <a:gd name="T13" fmla="*/ 9 h 12"/>
                <a:gd name="T14" fmla="*/ 2 w 12"/>
                <a:gd name="T15" fmla="*/ 12 h 12"/>
                <a:gd name="T16" fmla="*/ 12 w 12"/>
                <a:gd name="T1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2" y="11"/>
                  </a:moveTo>
                  <a:lnTo>
                    <a:pt x="11" y="8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9"/>
                  </a:lnTo>
                  <a:lnTo>
                    <a:pt x="2" y="12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8" name="Freeform 348"/>
            <p:cNvSpPr>
              <a:spLocks/>
            </p:cNvSpPr>
            <p:nvPr/>
          </p:nvSpPr>
          <p:spPr bwMode="auto">
            <a:xfrm>
              <a:off x="9621310" y="3431939"/>
              <a:ext cx="33134" cy="30373"/>
            </a:xfrm>
            <a:custGeom>
              <a:avLst/>
              <a:gdLst>
                <a:gd name="T0" fmla="*/ 12 w 12"/>
                <a:gd name="T1" fmla="*/ 10 h 11"/>
                <a:gd name="T2" fmla="*/ 11 w 12"/>
                <a:gd name="T3" fmla="*/ 6 h 11"/>
                <a:gd name="T4" fmla="*/ 9 w 12"/>
                <a:gd name="T5" fmla="*/ 1 h 11"/>
                <a:gd name="T6" fmla="*/ 9 w 12"/>
                <a:gd name="T7" fmla="*/ 0 h 11"/>
                <a:gd name="T8" fmla="*/ 0 w 12"/>
                <a:gd name="T9" fmla="*/ 2 h 11"/>
                <a:gd name="T10" fmla="*/ 0 w 12"/>
                <a:gd name="T11" fmla="*/ 2 h 11"/>
                <a:gd name="T12" fmla="*/ 2 w 12"/>
                <a:gd name="T13" fmla="*/ 7 h 11"/>
                <a:gd name="T14" fmla="*/ 2 w 12"/>
                <a:gd name="T15" fmla="*/ 11 h 11"/>
                <a:gd name="T16" fmla="*/ 12 w 12"/>
                <a:gd name="T1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2" y="10"/>
                  </a:moveTo>
                  <a:lnTo>
                    <a:pt x="11" y="6"/>
                  </a:lnTo>
                  <a:lnTo>
                    <a:pt x="9" y="1"/>
                  </a:lnTo>
                  <a:lnTo>
                    <a:pt x="9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7"/>
                  </a:lnTo>
                  <a:lnTo>
                    <a:pt x="2" y="11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9" name="Freeform 349"/>
            <p:cNvSpPr>
              <a:spLocks/>
            </p:cNvSpPr>
            <p:nvPr/>
          </p:nvSpPr>
          <p:spPr bwMode="auto">
            <a:xfrm>
              <a:off x="9635117" y="3542384"/>
              <a:ext cx="33134" cy="27611"/>
            </a:xfrm>
            <a:custGeom>
              <a:avLst/>
              <a:gdLst>
                <a:gd name="T0" fmla="*/ 12 w 12"/>
                <a:gd name="T1" fmla="*/ 9 h 10"/>
                <a:gd name="T2" fmla="*/ 11 w 12"/>
                <a:gd name="T3" fmla="*/ 4 h 10"/>
                <a:gd name="T4" fmla="*/ 11 w 12"/>
                <a:gd name="T5" fmla="*/ 0 h 10"/>
                <a:gd name="T6" fmla="*/ 0 w 12"/>
                <a:gd name="T7" fmla="*/ 1 h 10"/>
                <a:gd name="T8" fmla="*/ 2 w 12"/>
                <a:gd name="T9" fmla="*/ 5 h 10"/>
                <a:gd name="T10" fmla="*/ 2 w 12"/>
                <a:gd name="T11" fmla="*/ 10 h 10"/>
                <a:gd name="T12" fmla="*/ 12 w 12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12" y="9"/>
                  </a:moveTo>
                  <a:lnTo>
                    <a:pt x="11" y="4"/>
                  </a:lnTo>
                  <a:lnTo>
                    <a:pt x="11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2" y="10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0" name="Freeform 350"/>
            <p:cNvSpPr>
              <a:spLocks/>
            </p:cNvSpPr>
            <p:nvPr/>
          </p:nvSpPr>
          <p:spPr bwMode="auto">
            <a:xfrm>
              <a:off x="9646161" y="3650068"/>
              <a:ext cx="24851" cy="30373"/>
            </a:xfrm>
            <a:custGeom>
              <a:avLst/>
              <a:gdLst>
                <a:gd name="T0" fmla="*/ 9 w 9"/>
                <a:gd name="T1" fmla="*/ 11 h 11"/>
                <a:gd name="T2" fmla="*/ 9 w 9"/>
                <a:gd name="T3" fmla="*/ 9 h 11"/>
                <a:gd name="T4" fmla="*/ 9 w 9"/>
                <a:gd name="T5" fmla="*/ 4 h 11"/>
                <a:gd name="T6" fmla="*/ 9 w 9"/>
                <a:gd name="T7" fmla="*/ 0 h 11"/>
                <a:gd name="T8" fmla="*/ 0 w 9"/>
                <a:gd name="T9" fmla="*/ 2 h 11"/>
                <a:gd name="T10" fmla="*/ 0 w 9"/>
                <a:gd name="T11" fmla="*/ 4 h 11"/>
                <a:gd name="T12" fmla="*/ 0 w 9"/>
                <a:gd name="T13" fmla="*/ 11 h 11"/>
                <a:gd name="T14" fmla="*/ 0 w 9"/>
                <a:gd name="T15" fmla="*/ 11 h 11"/>
                <a:gd name="T16" fmla="*/ 9 w 9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1">
                  <a:moveTo>
                    <a:pt x="9" y="11"/>
                  </a:moveTo>
                  <a:lnTo>
                    <a:pt x="9" y="9"/>
                  </a:lnTo>
                  <a:lnTo>
                    <a:pt x="9" y="4"/>
                  </a:lnTo>
                  <a:lnTo>
                    <a:pt x="9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1" name="Freeform 351"/>
            <p:cNvSpPr>
              <a:spLocks/>
            </p:cNvSpPr>
            <p:nvPr/>
          </p:nvSpPr>
          <p:spPr bwMode="auto">
            <a:xfrm>
              <a:off x="9646161" y="3763275"/>
              <a:ext cx="24851" cy="27611"/>
            </a:xfrm>
            <a:custGeom>
              <a:avLst/>
              <a:gdLst>
                <a:gd name="T0" fmla="*/ 9 w 9"/>
                <a:gd name="T1" fmla="*/ 10 h 10"/>
                <a:gd name="T2" fmla="*/ 9 w 9"/>
                <a:gd name="T3" fmla="*/ 9 h 10"/>
                <a:gd name="T4" fmla="*/ 9 w 9"/>
                <a:gd name="T5" fmla="*/ 2 h 10"/>
                <a:gd name="T6" fmla="*/ 9 w 9"/>
                <a:gd name="T7" fmla="*/ 0 h 10"/>
                <a:gd name="T8" fmla="*/ 0 w 9"/>
                <a:gd name="T9" fmla="*/ 0 h 10"/>
                <a:gd name="T10" fmla="*/ 0 w 9"/>
                <a:gd name="T11" fmla="*/ 2 h 10"/>
                <a:gd name="T12" fmla="*/ 0 w 9"/>
                <a:gd name="T13" fmla="*/ 8 h 10"/>
                <a:gd name="T14" fmla="*/ 0 w 9"/>
                <a:gd name="T15" fmla="*/ 10 h 10"/>
                <a:gd name="T16" fmla="*/ 9 w 9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9" y="10"/>
                  </a:moveTo>
                  <a:lnTo>
                    <a:pt x="9" y="9"/>
                  </a:lnTo>
                  <a:lnTo>
                    <a:pt x="9" y="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0" y="10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2" name="Freeform 352"/>
            <p:cNvSpPr>
              <a:spLocks/>
            </p:cNvSpPr>
            <p:nvPr/>
          </p:nvSpPr>
          <p:spPr bwMode="auto">
            <a:xfrm>
              <a:off x="9635117" y="3870959"/>
              <a:ext cx="33134" cy="27611"/>
            </a:xfrm>
            <a:custGeom>
              <a:avLst/>
              <a:gdLst>
                <a:gd name="T0" fmla="*/ 11 w 12"/>
                <a:gd name="T1" fmla="*/ 10 h 10"/>
                <a:gd name="T2" fmla="*/ 11 w 12"/>
                <a:gd name="T3" fmla="*/ 9 h 10"/>
                <a:gd name="T4" fmla="*/ 12 w 12"/>
                <a:gd name="T5" fmla="*/ 3 h 10"/>
                <a:gd name="T6" fmla="*/ 12 w 12"/>
                <a:gd name="T7" fmla="*/ 1 h 10"/>
                <a:gd name="T8" fmla="*/ 2 w 12"/>
                <a:gd name="T9" fmla="*/ 0 h 10"/>
                <a:gd name="T10" fmla="*/ 2 w 12"/>
                <a:gd name="T11" fmla="*/ 3 h 10"/>
                <a:gd name="T12" fmla="*/ 2 w 12"/>
                <a:gd name="T13" fmla="*/ 8 h 10"/>
                <a:gd name="T14" fmla="*/ 0 w 12"/>
                <a:gd name="T15" fmla="*/ 10 h 10"/>
                <a:gd name="T16" fmla="*/ 11 w 12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0">
                  <a:moveTo>
                    <a:pt x="11" y="10"/>
                  </a:moveTo>
                  <a:lnTo>
                    <a:pt x="11" y="9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8"/>
                  </a:lnTo>
                  <a:lnTo>
                    <a:pt x="0" y="10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3" name="Freeform 353"/>
            <p:cNvSpPr>
              <a:spLocks/>
            </p:cNvSpPr>
            <p:nvPr/>
          </p:nvSpPr>
          <p:spPr bwMode="auto">
            <a:xfrm>
              <a:off x="9621310" y="3978644"/>
              <a:ext cx="33134" cy="33134"/>
            </a:xfrm>
            <a:custGeom>
              <a:avLst/>
              <a:gdLst>
                <a:gd name="T0" fmla="*/ 11 w 12"/>
                <a:gd name="T1" fmla="*/ 12 h 12"/>
                <a:gd name="T2" fmla="*/ 11 w 12"/>
                <a:gd name="T3" fmla="*/ 8 h 12"/>
                <a:gd name="T4" fmla="*/ 12 w 12"/>
                <a:gd name="T5" fmla="*/ 3 h 12"/>
                <a:gd name="T6" fmla="*/ 12 w 12"/>
                <a:gd name="T7" fmla="*/ 1 h 12"/>
                <a:gd name="T8" fmla="*/ 2 w 12"/>
                <a:gd name="T9" fmla="*/ 0 h 12"/>
                <a:gd name="T10" fmla="*/ 2 w 12"/>
                <a:gd name="T11" fmla="*/ 1 h 12"/>
                <a:gd name="T12" fmla="*/ 2 w 12"/>
                <a:gd name="T13" fmla="*/ 7 h 12"/>
                <a:gd name="T14" fmla="*/ 0 w 12"/>
                <a:gd name="T15" fmla="*/ 11 h 12"/>
                <a:gd name="T16" fmla="*/ 11 w 12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1" y="12"/>
                  </a:moveTo>
                  <a:lnTo>
                    <a:pt x="11" y="8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7"/>
                  </a:lnTo>
                  <a:lnTo>
                    <a:pt x="0" y="11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4" name="Freeform 354"/>
            <p:cNvSpPr>
              <a:spLocks/>
            </p:cNvSpPr>
            <p:nvPr/>
          </p:nvSpPr>
          <p:spPr bwMode="auto">
            <a:xfrm>
              <a:off x="9599221" y="4086328"/>
              <a:ext cx="33134" cy="33134"/>
            </a:xfrm>
            <a:custGeom>
              <a:avLst/>
              <a:gdLst>
                <a:gd name="T0" fmla="*/ 10 w 12"/>
                <a:gd name="T1" fmla="*/ 12 h 12"/>
                <a:gd name="T2" fmla="*/ 11 w 12"/>
                <a:gd name="T3" fmla="*/ 7 h 12"/>
                <a:gd name="T4" fmla="*/ 12 w 12"/>
                <a:gd name="T5" fmla="*/ 2 h 12"/>
                <a:gd name="T6" fmla="*/ 3 w 12"/>
                <a:gd name="T7" fmla="*/ 0 h 12"/>
                <a:gd name="T8" fmla="*/ 2 w 12"/>
                <a:gd name="T9" fmla="*/ 6 h 12"/>
                <a:gd name="T10" fmla="*/ 0 w 12"/>
                <a:gd name="T11" fmla="*/ 10 h 12"/>
                <a:gd name="T12" fmla="*/ 10 w 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0" y="12"/>
                  </a:moveTo>
                  <a:lnTo>
                    <a:pt x="11" y="7"/>
                  </a:lnTo>
                  <a:lnTo>
                    <a:pt x="12" y="2"/>
                  </a:lnTo>
                  <a:lnTo>
                    <a:pt x="3" y="0"/>
                  </a:lnTo>
                  <a:lnTo>
                    <a:pt x="2" y="6"/>
                  </a:lnTo>
                  <a:lnTo>
                    <a:pt x="0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5" name="Freeform 355"/>
            <p:cNvSpPr>
              <a:spLocks/>
            </p:cNvSpPr>
            <p:nvPr/>
          </p:nvSpPr>
          <p:spPr bwMode="auto">
            <a:xfrm>
              <a:off x="9571610" y="4191251"/>
              <a:ext cx="33134" cy="35896"/>
            </a:xfrm>
            <a:custGeom>
              <a:avLst/>
              <a:gdLst>
                <a:gd name="T0" fmla="*/ 9 w 12"/>
                <a:gd name="T1" fmla="*/ 13 h 13"/>
                <a:gd name="T2" fmla="*/ 9 w 12"/>
                <a:gd name="T3" fmla="*/ 12 h 13"/>
                <a:gd name="T4" fmla="*/ 12 w 12"/>
                <a:gd name="T5" fmla="*/ 7 h 13"/>
                <a:gd name="T6" fmla="*/ 12 w 12"/>
                <a:gd name="T7" fmla="*/ 3 h 13"/>
                <a:gd name="T8" fmla="*/ 3 w 12"/>
                <a:gd name="T9" fmla="*/ 0 h 13"/>
                <a:gd name="T10" fmla="*/ 1 w 12"/>
                <a:gd name="T11" fmla="*/ 4 h 13"/>
                <a:gd name="T12" fmla="*/ 0 w 12"/>
                <a:gd name="T13" fmla="*/ 9 h 13"/>
                <a:gd name="T14" fmla="*/ 0 w 12"/>
                <a:gd name="T15" fmla="*/ 9 h 13"/>
                <a:gd name="T16" fmla="*/ 9 w 1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9" y="13"/>
                  </a:moveTo>
                  <a:lnTo>
                    <a:pt x="9" y="12"/>
                  </a:lnTo>
                  <a:lnTo>
                    <a:pt x="12" y="7"/>
                  </a:lnTo>
                  <a:lnTo>
                    <a:pt x="12" y="3"/>
                  </a:lnTo>
                  <a:lnTo>
                    <a:pt x="3" y="0"/>
                  </a:lnTo>
                  <a:lnTo>
                    <a:pt x="1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6" name="Freeform 356"/>
            <p:cNvSpPr>
              <a:spLocks/>
            </p:cNvSpPr>
            <p:nvPr/>
          </p:nvSpPr>
          <p:spPr bwMode="auto">
            <a:xfrm>
              <a:off x="9535716" y="4296175"/>
              <a:ext cx="35896" cy="35896"/>
            </a:xfrm>
            <a:custGeom>
              <a:avLst/>
              <a:gdLst>
                <a:gd name="T0" fmla="*/ 9 w 13"/>
                <a:gd name="T1" fmla="*/ 13 h 13"/>
                <a:gd name="T2" fmla="*/ 10 w 13"/>
                <a:gd name="T3" fmla="*/ 11 h 13"/>
                <a:gd name="T4" fmla="*/ 12 w 13"/>
                <a:gd name="T5" fmla="*/ 5 h 13"/>
                <a:gd name="T6" fmla="*/ 13 w 13"/>
                <a:gd name="T7" fmla="*/ 3 h 13"/>
                <a:gd name="T8" fmla="*/ 4 w 13"/>
                <a:gd name="T9" fmla="*/ 0 h 13"/>
                <a:gd name="T10" fmla="*/ 2 w 13"/>
                <a:gd name="T11" fmla="*/ 3 h 13"/>
                <a:gd name="T12" fmla="*/ 0 w 13"/>
                <a:gd name="T13" fmla="*/ 8 h 13"/>
                <a:gd name="T14" fmla="*/ 0 w 13"/>
                <a:gd name="T15" fmla="*/ 9 h 13"/>
                <a:gd name="T16" fmla="*/ 9 w 1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9" y="13"/>
                  </a:moveTo>
                  <a:lnTo>
                    <a:pt x="10" y="11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8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7" name="Freeform 357"/>
            <p:cNvSpPr>
              <a:spLocks/>
            </p:cNvSpPr>
            <p:nvPr/>
          </p:nvSpPr>
          <p:spPr bwMode="auto">
            <a:xfrm>
              <a:off x="9491537" y="4398338"/>
              <a:ext cx="35896" cy="35896"/>
            </a:xfrm>
            <a:custGeom>
              <a:avLst/>
              <a:gdLst>
                <a:gd name="T0" fmla="*/ 9 w 13"/>
                <a:gd name="T1" fmla="*/ 13 h 13"/>
                <a:gd name="T2" fmla="*/ 11 w 13"/>
                <a:gd name="T3" fmla="*/ 10 h 13"/>
                <a:gd name="T4" fmla="*/ 13 w 13"/>
                <a:gd name="T5" fmla="*/ 5 h 13"/>
                <a:gd name="T6" fmla="*/ 13 w 13"/>
                <a:gd name="T7" fmla="*/ 4 h 13"/>
                <a:gd name="T8" fmla="*/ 4 w 13"/>
                <a:gd name="T9" fmla="*/ 0 h 13"/>
                <a:gd name="T10" fmla="*/ 4 w 13"/>
                <a:gd name="T11" fmla="*/ 1 h 13"/>
                <a:gd name="T12" fmla="*/ 1 w 13"/>
                <a:gd name="T13" fmla="*/ 6 h 13"/>
                <a:gd name="T14" fmla="*/ 0 w 13"/>
                <a:gd name="T15" fmla="*/ 9 h 13"/>
                <a:gd name="T16" fmla="*/ 9 w 1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9" y="13"/>
                  </a:moveTo>
                  <a:lnTo>
                    <a:pt x="11" y="10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4" y="0"/>
                  </a:lnTo>
                  <a:lnTo>
                    <a:pt x="4" y="1"/>
                  </a:lnTo>
                  <a:lnTo>
                    <a:pt x="1" y="6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8" name="Freeform 358"/>
            <p:cNvSpPr>
              <a:spLocks/>
            </p:cNvSpPr>
            <p:nvPr/>
          </p:nvSpPr>
          <p:spPr bwMode="auto">
            <a:xfrm>
              <a:off x="9444597" y="4494977"/>
              <a:ext cx="35896" cy="35896"/>
            </a:xfrm>
            <a:custGeom>
              <a:avLst/>
              <a:gdLst>
                <a:gd name="T0" fmla="*/ 9 w 13"/>
                <a:gd name="T1" fmla="*/ 13 h 13"/>
                <a:gd name="T2" fmla="*/ 11 w 13"/>
                <a:gd name="T3" fmla="*/ 11 h 13"/>
                <a:gd name="T4" fmla="*/ 13 w 13"/>
                <a:gd name="T5" fmla="*/ 7 h 13"/>
                <a:gd name="T6" fmla="*/ 13 w 13"/>
                <a:gd name="T7" fmla="*/ 5 h 13"/>
                <a:gd name="T8" fmla="*/ 5 w 13"/>
                <a:gd name="T9" fmla="*/ 0 h 13"/>
                <a:gd name="T10" fmla="*/ 4 w 13"/>
                <a:gd name="T11" fmla="*/ 1 h 13"/>
                <a:gd name="T12" fmla="*/ 1 w 13"/>
                <a:gd name="T13" fmla="*/ 7 h 13"/>
                <a:gd name="T14" fmla="*/ 0 w 13"/>
                <a:gd name="T15" fmla="*/ 9 h 13"/>
                <a:gd name="T16" fmla="*/ 9 w 1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9" y="13"/>
                  </a:moveTo>
                  <a:lnTo>
                    <a:pt x="11" y="11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5" y="0"/>
                  </a:lnTo>
                  <a:lnTo>
                    <a:pt x="4" y="1"/>
                  </a:lnTo>
                  <a:lnTo>
                    <a:pt x="1" y="7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9" name="Freeform 359"/>
            <p:cNvSpPr>
              <a:spLocks/>
            </p:cNvSpPr>
            <p:nvPr/>
          </p:nvSpPr>
          <p:spPr bwMode="auto">
            <a:xfrm>
              <a:off x="9392136" y="4591617"/>
              <a:ext cx="38656" cy="35896"/>
            </a:xfrm>
            <a:custGeom>
              <a:avLst/>
              <a:gdLst>
                <a:gd name="T0" fmla="*/ 9 w 14"/>
                <a:gd name="T1" fmla="*/ 13 h 13"/>
                <a:gd name="T2" fmla="*/ 10 w 14"/>
                <a:gd name="T3" fmla="*/ 11 h 13"/>
                <a:gd name="T4" fmla="*/ 13 w 14"/>
                <a:gd name="T5" fmla="*/ 6 h 13"/>
                <a:gd name="T6" fmla="*/ 14 w 14"/>
                <a:gd name="T7" fmla="*/ 6 h 13"/>
                <a:gd name="T8" fmla="*/ 5 w 14"/>
                <a:gd name="T9" fmla="*/ 0 h 13"/>
                <a:gd name="T10" fmla="*/ 5 w 14"/>
                <a:gd name="T11" fmla="*/ 2 h 13"/>
                <a:gd name="T12" fmla="*/ 2 w 14"/>
                <a:gd name="T13" fmla="*/ 6 h 13"/>
                <a:gd name="T14" fmla="*/ 0 w 14"/>
                <a:gd name="T15" fmla="*/ 8 h 13"/>
                <a:gd name="T16" fmla="*/ 9 w 1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9" y="13"/>
                  </a:moveTo>
                  <a:lnTo>
                    <a:pt x="10" y="11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5" y="0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8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0" name="Freeform 360"/>
            <p:cNvSpPr>
              <a:spLocks/>
            </p:cNvSpPr>
            <p:nvPr/>
          </p:nvSpPr>
          <p:spPr bwMode="auto">
            <a:xfrm>
              <a:off x="9334152" y="4685496"/>
              <a:ext cx="38656" cy="35896"/>
            </a:xfrm>
            <a:custGeom>
              <a:avLst/>
              <a:gdLst>
                <a:gd name="T0" fmla="*/ 8 w 14"/>
                <a:gd name="T1" fmla="*/ 13 h 13"/>
                <a:gd name="T2" fmla="*/ 10 w 14"/>
                <a:gd name="T3" fmla="*/ 11 h 13"/>
                <a:gd name="T4" fmla="*/ 13 w 14"/>
                <a:gd name="T5" fmla="*/ 7 h 13"/>
                <a:gd name="T6" fmla="*/ 14 w 14"/>
                <a:gd name="T7" fmla="*/ 6 h 13"/>
                <a:gd name="T8" fmla="*/ 5 w 14"/>
                <a:gd name="T9" fmla="*/ 0 h 13"/>
                <a:gd name="T10" fmla="*/ 5 w 14"/>
                <a:gd name="T11" fmla="*/ 0 h 13"/>
                <a:gd name="T12" fmla="*/ 1 w 14"/>
                <a:gd name="T13" fmla="*/ 6 h 13"/>
                <a:gd name="T14" fmla="*/ 0 w 14"/>
                <a:gd name="T15" fmla="*/ 8 h 13"/>
                <a:gd name="T16" fmla="*/ 8 w 1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8" y="13"/>
                  </a:moveTo>
                  <a:lnTo>
                    <a:pt x="10" y="11"/>
                  </a:lnTo>
                  <a:lnTo>
                    <a:pt x="13" y="7"/>
                  </a:lnTo>
                  <a:lnTo>
                    <a:pt x="14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6"/>
                  </a:lnTo>
                  <a:lnTo>
                    <a:pt x="0" y="8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1" name="Freeform 361"/>
            <p:cNvSpPr>
              <a:spLocks/>
            </p:cNvSpPr>
            <p:nvPr/>
          </p:nvSpPr>
          <p:spPr bwMode="auto">
            <a:xfrm>
              <a:off x="9270646" y="4776613"/>
              <a:ext cx="38656" cy="35896"/>
            </a:xfrm>
            <a:custGeom>
              <a:avLst/>
              <a:gdLst>
                <a:gd name="T0" fmla="*/ 8 w 14"/>
                <a:gd name="T1" fmla="*/ 13 h 13"/>
                <a:gd name="T2" fmla="*/ 10 w 14"/>
                <a:gd name="T3" fmla="*/ 12 h 13"/>
                <a:gd name="T4" fmla="*/ 12 w 14"/>
                <a:gd name="T5" fmla="*/ 7 h 13"/>
                <a:gd name="T6" fmla="*/ 14 w 14"/>
                <a:gd name="T7" fmla="*/ 5 h 13"/>
                <a:gd name="T8" fmla="*/ 6 w 14"/>
                <a:gd name="T9" fmla="*/ 0 h 13"/>
                <a:gd name="T10" fmla="*/ 4 w 14"/>
                <a:gd name="T11" fmla="*/ 1 h 13"/>
                <a:gd name="T12" fmla="*/ 2 w 14"/>
                <a:gd name="T13" fmla="*/ 5 h 13"/>
                <a:gd name="T14" fmla="*/ 0 w 14"/>
                <a:gd name="T15" fmla="*/ 8 h 13"/>
                <a:gd name="T16" fmla="*/ 8 w 1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8" y="13"/>
                  </a:moveTo>
                  <a:lnTo>
                    <a:pt x="10" y="12"/>
                  </a:lnTo>
                  <a:lnTo>
                    <a:pt x="12" y="7"/>
                  </a:lnTo>
                  <a:lnTo>
                    <a:pt x="14" y="5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5"/>
                  </a:lnTo>
                  <a:lnTo>
                    <a:pt x="0" y="8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2" name="Freeform 362"/>
            <p:cNvSpPr>
              <a:spLocks/>
            </p:cNvSpPr>
            <p:nvPr/>
          </p:nvSpPr>
          <p:spPr bwMode="auto">
            <a:xfrm>
              <a:off x="9204379" y="4862209"/>
              <a:ext cx="38656" cy="35896"/>
            </a:xfrm>
            <a:custGeom>
              <a:avLst/>
              <a:gdLst>
                <a:gd name="T0" fmla="*/ 7 w 14"/>
                <a:gd name="T1" fmla="*/ 13 h 13"/>
                <a:gd name="T2" fmla="*/ 7 w 14"/>
                <a:gd name="T3" fmla="*/ 13 h 13"/>
                <a:gd name="T4" fmla="*/ 11 w 14"/>
                <a:gd name="T5" fmla="*/ 8 h 13"/>
                <a:gd name="T6" fmla="*/ 14 w 14"/>
                <a:gd name="T7" fmla="*/ 6 h 13"/>
                <a:gd name="T8" fmla="*/ 6 w 14"/>
                <a:gd name="T9" fmla="*/ 0 h 13"/>
                <a:gd name="T10" fmla="*/ 4 w 14"/>
                <a:gd name="T11" fmla="*/ 3 h 13"/>
                <a:gd name="T12" fmla="*/ 0 w 14"/>
                <a:gd name="T13" fmla="*/ 7 h 13"/>
                <a:gd name="T14" fmla="*/ 0 w 14"/>
                <a:gd name="T15" fmla="*/ 7 h 13"/>
                <a:gd name="T16" fmla="*/ 7 w 1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7" y="13"/>
                  </a:moveTo>
                  <a:lnTo>
                    <a:pt x="7" y="13"/>
                  </a:lnTo>
                  <a:lnTo>
                    <a:pt x="11" y="8"/>
                  </a:lnTo>
                  <a:lnTo>
                    <a:pt x="14" y="6"/>
                  </a:lnTo>
                  <a:lnTo>
                    <a:pt x="6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3" name="Freeform 363"/>
            <p:cNvSpPr>
              <a:spLocks/>
            </p:cNvSpPr>
            <p:nvPr/>
          </p:nvSpPr>
          <p:spPr bwMode="auto">
            <a:xfrm>
              <a:off x="9129827" y="4945043"/>
              <a:ext cx="41418" cy="38656"/>
            </a:xfrm>
            <a:custGeom>
              <a:avLst/>
              <a:gdLst>
                <a:gd name="T0" fmla="*/ 8 w 15"/>
                <a:gd name="T1" fmla="*/ 14 h 14"/>
                <a:gd name="T2" fmla="*/ 11 w 15"/>
                <a:gd name="T3" fmla="*/ 11 h 14"/>
                <a:gd name="T4" fmla="*/ 15 w 15"/>
                <a:gd name="T5" fmla="*/ 7 h 14"/>
                <a:gd name="T6" fmla="*/ 7 w 15"/>
                <a:gd name="T7" fmla="*/ 0 h 14"/>
                <a:gd name="T8" fmla="*/ 4 w 15"/>
                <a:gd name="T9" fmla="*/ 4 h 14"/>
                <a:gd name="T10" fmla="*/ 0 w 15"/>
                <a:gd name="T11" fmla="*/ 7 h 14"/>
                <a:gd name="T12" fmla="*/ 8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8" y="14"/>
                  </a:moveTo>
                  <a:lnTo>
                    <a:pt x="11" y="11"/>
                  </a:lnTo>
                  <a:lnTo>
                    <a:pt x="15" y="7"/>
                  </a:lnTo>
                  <a:lnTo>
                    <a:pt x="7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4" name="Freeform 364"/>
            <p:cNvSpPr>
              <a:spLocks/>
            </p:cNvSpPr>
            <p:nvPr/>
          </p:nvSpPr>
          <p:spPr bwMode="auto">
            <a:xfrm>
              <a:off x="9055277" y="5025116"/>
              <a:ext cx="38656" cy="41418"/>
            </a:xfrm>
            <a:custGeom>
              <a:avLst/>
              <a:gdLst>
                <a:gd name="T0" fmla="*/ 8 w 14"/>
                <a:gd name="T1" fmla="*/ 15 h 15"/>
                <a:gd name="T2" fmla="*/ 9 w 14"/>
                <a:gd name="T3" fmla="*/ 12 h 15"/>
                <a:gd name="T4" fmla="*/ 13 w 14"/>
                <a:gd name="T5" fmla="*/ 8 h 15"/>
                <a:gd name="T6" fmla="*/ 14 w 14"/>
                <a:gd name="T7" fmla="*/ 7 h 15"/>
                <a:gd name="T8" fmla="*/ 8 w 14"/>
                <a:gd name="T9" fmla="*/ 0 h 15"/>
                <a:gd name="T10" fmla="*/ 7 w 14"/>
                <a:gd name="T11" fmla="*/ 2 h 15"/>
                <a:gd name="T12" fmla="*/ 1 w 14"/>
                <a:gd name="T13" fmla="*/ 5 h 15"/>
                <a:gd name="T14" fmla="*/ 0 w 14"/>
                <a:gd name="T15" fmla="*/ 7 h 15"/>
                <a:gd name="T16" fmla="*/ 8 w 14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8" y="15"/>
                  </a:moveTo>
                  <a:lnTo>
                    <a:pt x="9" y="12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8" y="0"/>
                  </a:lnTo>
                  <a:lnTo>
                    <a:pt x="7" y="2"/>
                  </a:lnTo>
                  <a:lnTo>
                    <a:pt x="1" y="5"/>
                  </a:lnTo>
                  <a:lnTo>
                    <a:pt x="0" y="7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5" name="Freeform 365"/>
            <p:cNvSpPr>
              <a:spLocks/>
            </p:cNvSpPr>
            <p:nvPr/>
          </p:nvSpPr>
          <p:spPr bwMode="auto">
            <a:xfrm>
              <a:off x="8975203" y="5102427"/>
              <a:ext cx="41418" cy="38656"/>
            </a:xfrm>
            <a:custGeom>
              <a:avLst/>
              <a:gdLst>
                <a:gd name="T0" fmla="*/ 8 w 15"/>
                <a:gd name="T1" fmla="*/ 14 h 14"/>
                <a:gd name="T2" fmla="*/ 12 w 15"/>
                <a:gd name="T3" fmla="*/ 10 h 14"/>
                <a:gd name="T4" fmla="*/ 15 w 15"/>
                <a:gd name="T5" fmla="*/ 8 h 14"/>
                <a:gd name="T6" fmla="*/ 8 w 15"/>
                <a:gd name="T7" fmla="*/ 0 h 14"/>
                <a:gd name="T8" fmla="*/ 6 w 15"/>
                <a:gd name="T9" fmla="*/ 4 h 14"/>
                <a:gd name="T10" fmla="*/ 0 w 15"/>
                <a:gd name="T11" fmla="*/ 6 h 14"/>
                <a:gd name="T12" fmla="*/ 8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8" y="14"/>
                  </a:moveTo>
                  <a:lnTo>
                    <a:pt x="12" y="10"/>
                  </a:lnTo>
                  <a:lnTo>
                    <a:pt x="15" y="8"/>
                  </a:lnTo>
                  <a:lnTo>
                    <a:pt x="8" y="0"/>
                  </a:lnTo>
                  <a:lnTo>
                    <a:pt x="6" y="4"/>
                  </a:lnTo>
                  <a:lnTo>
                    <a:pt x="0" y="6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6" name="Freeform 366"/>
            <p:cNvSpPr>
              <a:spLocks/>
            </p:cNvSpPr>
            <p:nvPr/>
          </p:nvSpPr>
          <p:spPr bwMode="auto">
            <a:xfrm>
              <a:off x="8897891" y="5176979"/>
              <a:ext cx="38656" cy="35896"/>
            </a:xfrm>
            <a:custGeom>
              <a:avLst/>
              <a:gdLst>
                <a:gd name="T0" fmla="*/ 6 w 14"/>
                <a:gd name="T1" fmla="*/ 13 h 13"/>
                <a:gd name="T2" fmla="*/ 7 w 14"/>
                <a:gd name="T3" fmla="*/ 13 h 13"/>
                <a:gd name="T4" fmla="*/ 13 w 14"/>
                <a:gd name="T5" fmla="*/ 8 h 13"/>
                <a:gd name="T6" fmla="*/ 14 w 14"/>
                <a:gd name="T7" fmla="*/ 7 h 13"/>
                <a:gd name="T8" fmla="*/ 7 w 14"/>
                <a:gd name="T9" fmla="*/ 0 h 13"/>
                <a:gd name="T10" fmla="*/ 6 w 14"/>
                <a:gd name="T11" fmla="*/ 1 h 13"/>
                <a:gd name="T12" fmla="*/ 1 w 14"/>
                <a:gd name="T13" fmla="*/ 5 h 13"/>
                <a:gd name="T14" fmla="*/ 0 w 14"/>
                <a:gd name="T15" fmla="*/ 7 h 13"/>
                <a:gd name="T16" fmla="*/ 6 w 1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6" y="13"/>
                  </a:moveTo>
                  <a:lnTo>
                    <a:pt x="7" y="13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7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7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7" name="Freeform 367"/>
            <p:cNvSpPr>
              <a:spLocks/>
            </p:cNvSpPr>
            <p:nvPr/>
          </p:nvSpPr>
          <p:spPr bwMode="auto">
            <a:xfrm>
              <a:off x="8812297" y="5246007"/>
              <a:ext cx="38656" cy="38656"/>
            </a:xfrm>
            <a:custGeom>
              <a:avLst/>
              <a:gdLst>
                <a:gd name="T0" fmla="*/ 6 w 14"/>
                <a:gd name="T1" fmla="*/ 14 h 14"/>
                <a:gd name="T2" fmla="*/ 10 w 14"/>
                <a:gd name="T3" fmla="*/ 12 h 14"/>
                <a:gd name="T4" fmla="*/ 14 w 14"/>
                <a:gd name="T5" fmla="*/ 8 h 14"/>
                <a:gd name="T6" fmla="*/ 7 w 14"/>
                <a:gd name="T7" fmla="*/ 0 h 14"/>
                <a:gd name="T8" fmla="*/ 3 w 14"/>
                <a:gd name="T9" fmla="*/ 4 h 14"/>
                <a:gd name="T10" fmla="*/ 0 w 14"/>
                <a:gd name="T11" fmla="*/ 7 h 14"/>
                <a:gd name="T12" fmla="*/ 6 w 1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6" y="14"/>
                  </a:moveTo>
                  <a:lnTo>
                    <a:pt x="10" y="12"/>
                  </a:lnTo>
                  <a:lnTo>
                    <a:pt x="14" y="8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8" name="Freeform 368"/>
            <p:cNvSpPr>
              <a:spLocks/>
            </p:cNvSpPr>
            <p:nvPr/>
          </p:nvSpPr>
          <p:spPr bwMode="auto">
            <a:xfrm>
              <a:off x="8723940" y="5315036"/>
              <a:ext cx="38656" cy="38656"/>
            </a:xfrm>
            <a:custGeom>
              <a:avLst/>
              <a:gdLst>
                <a:gd name="T0" fmla="*/ 6 w 14"/>
                <a:gd name="T1" fmla="*/ 14 h 14"/>
                <a:gd name="T2" fmla="*/ 10 w 14"/>
                <a:gd name="T3" fmla="*/ 10 h 14"/>
                <a:gd name="T4" fmla="*/ 14 w 14"/>
                <a:gd name="T5" fmla="*/ 8 h 14"/>
                <a:gd name="T6" fmla="*/ 9 w 14"/>
                <a:gd name="T7" fmla="*/ 0 h 14"/>
                <a:gd name="T8" fmla="*/ 5 w 14"/>
                <a:gd name="T9" fmla="*/ 2 h 14"/>
                <a:gd name="T10" fmla="*/ 0 w 14"/>
                <a:gd name="T11" fmla="*/ 6 h 14"/>
                <a:gd name="T12" fmla="*/ 6 w 1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6" y="14"/>
                  </a:moveTo>
                  <a:lnTo>
                    <a:pt x="10" y="10"/>
                  </a:lnTo>
                  <a:lnTo>
                    <a:pt x="14" y="8"/>
                  </a:lnTo>
                  <a:lnTo>
                    <a:pt x="9" y="0"/>
                  </a:lnTo>
                  <a:lnTo>
                    <a:pt x="5" y="2"/>
                  </a:lnTo>
                  <a:lnTo>
                    <a:pt x="0" y="6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9" name="Freeform 369"/>
            <p:cNvSpPr>
              <a:spLocks/>
            </p:cNvSpPr>
            <p:nvPr/>
          </p:nvSpPr>
          <p:spPr bwMode="auto">
            <a:xfrm>
              <a:off x="8635584" y="5378542"/>
              <a:ext cx="38656" cy="35896"/>
            </a:xfrm>
            <a:custGeom>
              <a:avLst/>
              <a:gdLst>
                <a:gd name="T0" fmla="*/ 6 w 14"/>
                <a:gd name="T1" fmla="*/ 13 h 13"/>
                <a:gd name="T2" fmla="*/ 11 w 14"/>
                <a:gd name="T3" fmla="*/ 11 h 13"/>
                <a:gd name="T4" fmla="*/ 14 w 14"/>
                <a:gd name="T5" fmla="*/ 8 h 13"/>
                <a:gd name="T6" fmla="*/ 8 w 14"/>
                <a:gd name="T7" fmla="*/ 0 h 13"/>
                <a:gd name="T8" fmla="*/ 6 w 14"/>
                <a:gd name="T9" fmla="*/ 2 h 13"/>
                <a:gd name="T10" fmla="*/ 0 w 14"/>
                <a:gd name="T11" fmla="*/ 6 h 13"/>
                <a:gd name="T12" fmla="*/ 6 w 14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6" y="13"/>
                  </a:moveTo>
                  <a:lnTo>
                    <a:pt x="11" y="11"/>
                  </a:lnTo>
                  <a:lnTo>
                    <a:pt x="14" y="8"/>
                  </a:lnTo>
                  <a:lnTo>
                    <a:pt x="8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0" name="Freeform 370"/>
            <p:cNvSpPr>
              <a:spLocks/>
            </p:cNvSpPr>
            <p:nvPr/>
          </p:nvSpPr>
          <p:spPr bwMode="auto">
            <a:xfrm>
              <a:off x="8541705" y="5442049"/>
              <a:ext cx="41418" cy="35896"/>
            </a:xfrm>
            <a:custGeom>
              <a:avLst/>
              <a:gdLst>
                <a:gd name="T0" fmla="*/ 7 w 15"/>
                <a:gd name="T1" fmla="*/ 13 h 13"/>
                <a:gd name="T2" fmla="*/ 7 w 15"/>
                <a:gd name="T3" fmla="*/ 13 h 13"/>
                <a:gd name="T4" fmla="*/ 12 w 15"/>
                <a:gd name="T5" fmla="*/ 9 h 13"/>
                <a:gd name="T6" fmla="*/ 15 w 15"/>
                <a:gd name="T7" fmla="*/ 7 h 13"/>
                <a:gd name="T8" fmla="*/ 10 w 15"/>
                <a:gd name="T9" fmla="*/ 0 h 13"/>
                <a:gd name="T10" fmla="*/ 7 w 15"/>
                <a:gd name="T11" fmla="*/ 1 h 13"/>
                <a:gd name="T12" fmla="*/ 2 w 15"/>
                <a:gd name="T13" fmla="*/ 5 h 13"/>
                <a:gd name="T14" fmla="*/ 0 w 15"/>
                <a:gd name="T15" fmla="*/ 5 h 13"/>
                <a:gd name="T16" fmla="*/ 7 w 1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7" y="13"/>
                  </a:moveTo>
                  <a:lnTo>
                    <a:pt x="7" y="13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0" y="0"/>
                  </a:lnTo>
                  <a:lnTo>
                    <a:pt x="7" y="1"/>
                  </a:lnTo>
                  <a:lnTo>
                    <a:pt x="2" y="5"/>
                  </a:lnTo>
                  <a:lnTo>
                    <a:pt x="0" y="5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1" name="Freeform 371"/>
            <p:cNvSpPr>
              <a:spLocks/>
            </p:cNvSpPr>
            <p:nvPr/>
          </p:nvSpPr>
          <p:spPr bwMode="auto">
            <a:xfrm>
              <a:off x="8453349" y="5497271"/>
              <a:ext cx="35896" cy="38656"/>
            </a:xfrm>
            <a:custGeom>
              <a:avLst/>
              <a:gdLst>
                <a:gd name="T0" fmla="*/ 5 w 13"/>
                <a:gd name="T1" fmla="*/ 14 h 14"/>
                <a:gd name="T2" fmla="*/ 5 w 13"/>
                <a:gd name="T3" fmla="*/ 14 h 14"/>
                <a:gd name="T4" fmla="*/ 10 w 13"/>
                <a:gd name="T5" fmla="*/ 11 h 14"/>
                <a:gd name="T6" fmla="*/ 13 w 13"/>
                <a:gd name="T7" fmla="*/ 8 h 14"/>
                <a:gd name="T8" fmla="*/ 8 w 13"/>
                <a:gd name="T9" fmla="*/ 0 h 14"/>
                <a:gd name="T10" fmla="*/ 5 w 13"/>
                <a:gd name="T11" fmla="*/ 2 h 14"/>
                <a:gd name="T12" fmla="*/ 0 w 13"/>
                <a:gd name="T13" fmla="*/ 6 h 14"/>
                <a:gd name="T14" fmla="*/ 0 w 13"/>
                <a:gd name="T15" fmla="*/ 6 h 14"/>
                <a:gd name="T16" fmla="*/ 5 w 13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4">
                  <a:moveTo>
                    <a:pt x="5" y="14"/>
                  </a:moveTo>
                  <a:lnTo>
                    <a:pt x="5" y="14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8" y="0"/>
                  </a:lnTo>
                  <a:lnTo>
                    <a:pt x="5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2" name="Freeform 372"/>
            <p:cNvSpPr>
              <a:spLocks/>
            </p:cNvSpPr>
            <p:nvPr/>
          </p:nvSpPr>
          <p:spPr bwMode="auto">
            <a:xfrm>
              <a:off x="8356708" y="5552494"/>
              <a:ext cx="38656" cy="38656"/>
            </a:xfrm>
            <a:custGeom>
              <a:avLst/>
              <a:gdLst>
                <a:gd name="T0" fmla="*/ 5 w 14"/>
                <a:gd name="T1" fmla="*/ 14 h 14"/>
                <a:gd name="T2" fmla="*/ 10 w 14"/>
                <a:gd name="T3" fmla="*/ 11 h 14"/>
                <a:gd name="T4" fmla="*/ 14 w 14"/>
                <a:gd name="T5" fmla="*/ 9 h 14"/>
                <a:gd name="T6" fmla="*/ 9 w 14"/>
                <a:gd name="T7" fmla="*/ 0 h 14"/>
                <a:gd name="T8" fmla="*/ 5 w 14"/>
                <a:gd name="T9" fmla="*/ 3 h 14"/>
                <a:gd name="T10" fmla="*/ 0 w 14"/>
                <a:gd name="T11" fmla="*/ 5 h 14"/>
                <a:gd name="T12" fmla="*/ 5 w 1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5" y="14"/>
                  </a:moveTo>
                  <a:lnTo>
                    <a:pt x="10" y="11"/>
                  </a:lnTo>
                  <a:lnTo>
                    <a:pt x="14" y="9"/>
                  </a:lnTo>
                  <a:lnTo>
                    <a:pt x="9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3" name="Freeform 373"/>
            <p:cNvSpPr>
              <a:spLocks/>
            </p:cNvSpPr>
            <p:nvPr/>
          </p:nvSpPr>
          <p:spPr bwMode="auto">
            <a:xfrm>
              <a:off x="8257307" y="5607717"/>
              <a:ext cx="41418" cy="35896"/>
            </a:xfrm>
            <a:custGeom>
              <a:avLst/>
              <a:gdLst>
                <a:gd name="T0" fmla="*/ 5 w 15"/>
                <a:gd name="T1" fmla="*/ 13 h 13"/>
                <a:gd name="T2" fmla="*/ 9 w 15"/>
                <a:gd name="T3" fmla="*/ 10 h 13"/>
                <a:gd name="T4" fmla="*/ 15 w 15"/>
                <a:gd name="T5" fmla="*/ 8 h 13"/>
                <a:gd name="T6" fmla="*/ 9 w 15"/>
                <a:gd name="T7" fmla="*/ 0 h 13"/>
                <a:gd name="T8" fmla="*/ 5 w 15"/>
                <a:gd name="T9" fmla="*/ 1 h 13"/>
                <a:gd name="T10" fmla="*/ 0 w 15"/>
                <a:gd name="T11" fmla="*/ 4 h 13"/>
                <a:gd name="T12" fmla="*/ 5 w 1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3">
                  <a:moveTo>
                    <a:pt x="5" y="13"/>
                  </a:moveTo>
                  <a:lnTo>
                    <a:pt x="9" y="10"/>
                  </a:lnTo>
                  <a:lnTo>
                    <a:pt x="15" y="8"/>
                  </a:lnTo>
                  <a:lnTo>
                    <a:pt x="9" y="0"/>
                  </a:lnTo>
                  <a:lnTo>
                    <a:pt x="5" y="1"/>
                  </a:lnTo>
                  <a:lnTo>
                    <a:pt x="0" y="4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4" name="Freeform 374"/>
            <p:cNvSpPr>
              <a:spLocks/>
            </p:cNvSpPr>
            <p:nvPr/>
          </p:nvSpPr>
          <p:spPr bwMode="auto">
            <a:xfrm>
              <a:off x="8160668" y="5654656"/>
              <a:ext cx="38656" cy="38656"/>
            </a:xfrm>
            <a:custGeom>
              <a:avLst/>
              <a:gdLst>
                <a:gd name="T0" fmla="*/ 5 w 14"/>
                <a:gd name="T1" fmla="*/ 14 h 14"/>
                <a:gd name="T2" fmla="*/ 8 w 14"/>
                <a:gd name="T3" fmla="*/ 11 h 14"/>
                <a:gd name="T4" fmla="*/ 14 w 14"/>
                <a:gd name="T5" fmla="*/ 9 h 14"/>
                <a:gd name="T6" fmla="*/ 9 w 14"/>
                <a:gd name="T7" fmla="*/ 0 h 14"/>
                <a:gd name="T8" fmla="*/ 4 w 14"/>
                <a:gd name="T9" fmla="*/ 4 h 14"/>
                <a:gd name="T10" fmla="*/ 0 w 14"/>
                <a:gd name="T11" fmla="*/ 5 h 14"/>
                <a:gd name="T12" fmla="*/ 5 w 1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5" y="14"/>
                  </a:moveTo>
                  <a:lnTo>
                    <a:pt x="8" y="11"/>
                  </a:lnTo>
                  <a:lnTo>
                    <a:pt x="14" y="9"/>
                  </a:lnTo>
                  <a:lnTo>
                    <a:pt x="9" y="0"/>
                  </a:lnTo>
                  <a:lnTo>
                    <a:pt x="4" y="4"/>
                  </a:lnTo>
                  <a:lnTo>
                    <a:pt x="0" y="5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5" name="Freeform 375"/>
            <p:cNvSpPr>
              <a:spLocks/>
            </p:cNvSpPr>
            <p:nvPr/>
          </p:nvSpPr>
          <p:spPr bwMode="auto">
            <a:xfrm>
              <a:off x="8064027" y="5701596"/>
              <a:ext cx="35896" cy="35896"/>
            </a:xfrm>
            <a:custGeom>
              <a:avLst/>
              <a:gdLst>
                <a:gd name="T0" fmla="*/ 4 w 13"/>
                <a:gd name="T1" fmla="*/ 13 h 13"/>
                <a:gd name="T2" fmla="*/ 5 w 13"/>
                <a:gd name="T3" fmla="*/ 13 h 13"/>
                <a:gd name="T4" fmla="*/ 11 w 13"/>
                <a:gd name="T5" fmla="*/ 10 h 13"/>
                <a:gd name="T6" fmla="*/ 13 w 13"/>
                <a:gd name="T7" fmla="*/ 9 h 13"/>
                <a:gd name="T8" fmla="*/ 9 w 13"/>
                <a:gd name="T9" fmla="*/ 0 h 13"/>
                <a:gd name="T10" fmla="*/ 8 w 13"/>
                <a:gd name="T11" fmla="*/ 1 h 13"/>
                <a:gd name="T12" fmla="*/ 1 w 13"/>
                <a:gd name="T13" fmla="*/ 4 h 13"/>
                <a:gd name="T14" fmla="*/ 0 w 13"/>
                <a:gd name="T15" fmla="*/ 4 h 13"/>
                <a:gd name="T16" fmla="*/ 4 w 1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4" y="13"/>
                  </a:moveTo>
                  <a:lnTo>
                    <a:pt x="5" y="13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9" y="0"/>
                  </a:lnTo>
                  <a:lnTo>
                    <a:pt x="8" y="1"/>
                  </a:lnTo>
                  <a:lnTo>
                    <a:pt x="1" y="4"/>
                  </a:lnTo>
                  <a:lnTo>
                    <a:pt x="0" y="4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6" name="Freeform 376"/>
            <p:cNvSpPr>
              <a:spLocks/>
            </p:cNvSpPr>
            <p:nvPr/>
          </p:nvSpPr>
          <p:spPr bwMode="auto">
            <a:xfrm>
              <a:off x="7961866" y="5748534"/>
              <a:ext cx="35896" cy="35896"/>
            </a:xfrm>
            <a:custGeom>
              <a:avLst/>
              <a:gdLst>
                <a:gd name="T0" fmla="*/ 4 w 13"/>
                <a:gd name="T1" fmla="*/ 13 h 13"/>
                <a:gd name="T2" fmla="*/ 9 w 13"/>
                <a:gd name="T3" fmla="*/ 10 h 13"/>
                <a:gd name="T4" fmla="*/ 13 w 13"/>
                <a:gd name="T5" fmla="*/ 9 h 13"/>
                <a:gd name="T6" fmla="*/ 9 w 13"/>
                <a:gd name="T7" fmla="*/ 0 h 13"/>
                <a:gd name="T8" fmla="*/ 5 w 13"/>
                <a:gd name="T9" fmla="*/ 1 h 13"/>
                <a:gd name="T10" fmla="*/ 0 w 13"/>
                <a:gd name="T11" fmla="*/ 2 h 13"/>
                <a:gd name="T12" fmla="*/ 4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4" y="13"/>
                  </a:moveTo>
                  <a:lnTo>
                    <a:pt x="9" y="10"/>
                  </a:lnTo>
                  <a:lnTo>
                    <a:pt x="13" y="9"/>
                  </a:lnTo>
                  <a:lnTo>
                    <a:pt x="9" y="0"/>
                  </a:lnTo>
                  <a:lnTo>
                    <a:pt x="5" y="1"/>
                  </a:lnTo>
                  <a:lnTo>
                    <a:pt x="0" y="2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7" name="Freeform 377"/>
            <p:cNvSpPr>
              <a:spLocks/>
            </p:cNvSpPr>
            <p:nvPr/>
          </p:nvSpPr>
          <p:spPr bwMode="auto">
            <a:xfrm>
              <a:off x="7859703" y="5787190"/>
              <a:ext cx="33134" cy="35896"/>
            </a:xfrm>
            <a:custGeom>
              <a:avLst/>
              <a:gdLst>
                <a:gd name="T0" fmla="*/ 3 w 12"/>
                <a:gd name="T1" fmla="*/ 13 h 13"/>
                <a:gd name="T2" fmla="*/ 6 w 12"/>
                <a:gd name="T3" fmla="*/ 12 h 13"/>
                <a:gd name="T4" fmla="*/ 12 w 12"/>
                <a:gd name="T5" fmla="*/ 9 h 13"/>
                <a:gd name="T6" fmla="*/ 10 w 12"/>
                <a:gd name="T7" fmla="*/ 0 h 13"/>
                <a:gd name="T8" fmla="*/ 3 w 12"/>
                <a:gd name="T9" fmla="*/ 3 h 13"/>
                <a:gd name="T10" fmla="*/ 0 w 12"/>
                <a:gd name="T11" fmla="*/ 4 h 13"/>
                <a:gd name="T12" fmla="*/ 3 w 12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3">
                  <a:moveTo>
                    <a:pt x="3" y="13"/>
                  </a:moveTo>
                  <a:lnTo>
                    <a:pt x="6" y="12"/>
                  </a:lnTo>
                  <a:lnTo>
                    <a:pt x="12" y="9"/>
                  </a:lnTo>
                  <a:lnTo>
                    <a:pt x="10" y="0"/>
                  </a:lnTo>
                  <a:lnTo>
                    <a:pt x="3" y="3"/>
                  </a:lnTo>
                  <a:lnTo>
                    <a:pt x="0" y="4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8" name="Freeform 378"/>
            <p:cNvSpPr>
              <a:spLocks/>
            </p:cNvSpPr>
            <p:nvPr/>
          </p:nvSpPr>
          <p:spPr bwMode="auto">
            <a:xfrm>
              <a:off x="7757541" y="5825846"/>
              <a:ext cx="35896" cy="33134"/>
            </a:xfrm>
            <a:custGeom>
              <a:avLst/>
              <a:gdLst>
                <a:gd name="T0" fmla="*/ 4 w 13"/>
                <a:gd name="T1" fmla="*/ 12 h 12"/>
                <a:gd name="T2" fmla="*/ 9 w 13"/>
                <a:gd name="T3" fmla="*/ 11 h 12"/>
                <a:gd name="T4" fmla="*/ 13 w 13"/>
                <a:gd name="T5" fmla="*/ 10 h 12"/>
                <a:gd name="T6" fmla="*/ 9 w 13"/>
                <a:gd name="T7" fmla="*/ 0 h 12"/>
                <a:gd name="T8" fmla="*/ 6 w 13"/>
                <a:gd name="T9" fmla="*/ 2 h 12"/>
                <a:gd name="T10" fmla="*/ 0 w 13"/>
                <a:gd name="T11" fmla="*/ 3 h 12"/>
                <a:gd name="T12" fmla="*/ 4 w 1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4" y="12"/>
                  </a:moveTo>
                  <a:lnTo>
                    <a:pt x="9" y="11"/>
                  </a:lnTo>
                  <a:lnTo>
                    <a:pt x="13" y="10"/>
                  </a:lnTo>
                  <a:lnTo>
                    <a:pt x="9" y="0"/>
                  </a:lnTo>
                  <a:lnTo>
                    <a:pt x="6" y="2"/>
                  </a:lnTo>
                  <a:lnTo>
                    <a:pt x="0" y="3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9" name="Freeform 379"/>
            <p:cNvSpPr>
              <a:spLocks/>
            </p:cNvSpPr>
            <p:nvPr/>
          </p:nvSpPr>
          <p:spPr bwMode="auto">
            <a:xfrm>
              <a:off x="7652618" y="5861742"/>
              <a:ext cx="35896" cy="33134"/>
            </a:xfrm>
            <a:custGeom>
              <a:avLst/>
              <a:gdLst>
                <a:gd name="T0" fmla="*/ 4 w 13"/>
                <a:gd name="T1" fmla="*/ 12 h 12"/>
                <a:gd name="T2" fmla="*/ 6 w 13"/>
                <a:gd name="T3" fmla="*/ 12 h 12"/>
                <a:gd name="T4" fmla="*/ 13 w 13"/>
                <a:gd name="T5" fmla="*/ 10 h 12"/>
                <a:gd name="T6" fmla="*/ 13 w 13"/>
                <a:gd name="T7" fmla="*/ 10 h 12"/>
                <a:gd name="T8" fmla="*/ 10 w 13"/>
                <a:gd name="T9" fmla="*/ 0 h 12"/>
                <a:gd name="T10" fmla="*/ 10 w 13"/>
                <a:gd name="T11" fmla="*/ 0 h 12"/>
                <a:gd name="T12" fmla="*/ 2 w 13"/>
                <a:gd name="T13" fmla="*/ 2 h 12"/>
                <a:gd name="T14" fmla="*/ 0 w 13"/>
                <a:gd name="T15" fmla="*/ 3 h 12"/>
                <a:gd name="T16" fmla="*/ 4 w 13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4" y="12"/>
                  </a:moveTo>
                  <a:lnTo>
                    <a:pt x="6" y="12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0" name="Freeform 380"/>
            <p:cNvSpPr>
              <a:spLocks/>
            </p:cNvSpPr>
            <p:nvPr/>
          </p:nvSpPr>
          <p:spPr bwMode="auto">
            <a:xfrm>
              <a:off x="7547695" y="5894876"/>
              <a:ext cx="35896" cy="33134"/>
            </a:xfrm>
            <a:custGeom>
              <a:avLst/>
              <a:gdLst>
                <a:gd name="T0" fmla="*/ 4 w 13"/>
                <a:gd name="T1" fmla="*/ 12 h 12"/>
                <a:gd name="T2" fmla="*/ 9 w 13"/>
                <a:gd name="T3" fmla="*/ 11 h 12"/>
                <a:gd name="T4" fmla="*/ 13 w 13"/>
                <a:gd name="T5" fmla="*/ 9 h 12"/>
                <a:gd name="T6" fmla="*/ 10 w 13"/>
                <a:gd name="T7" fmla="*/ 0 h 12"/>
                <a:gd name="T8" fmla="*/ 5 w 13"/>
                <a:gd name="T9" fmla="*/ 2 h 12"/>
                <a:gd name="T10" fmla="*/ 0 w 13"/>
                <a:gd name="T11" fmla="*/ 3 h 12"/>
                <a:gd name="T12" fmla="*/ 4 w 1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4" y="12"/>
                  </a:moveTo>
                  <a:lnTo>
                    <a:pt x="9" y="11"/>
                  </a:lnTo>
                  <a:lnTo>
                    <a:pt x="13" y="9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3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1" name="Freeform 381"/>
            <p:cNvSpPr>
              <a:spLocks/>
            </p:cNvSpPr>
            <p:nvPr/>
          </p:nvSpPr>
          <p:spPr bwMode="auto">
            <a:xfrm>
              <a:off x="7442771" y="5925247"/>
              <a:ext cx="33134" cy="35896"/>
            </a:xfrm>
            <a:custGeom>
              <a:avLst/>
              <a:gdLst>
                <a:gd name="T0" fmla="*/ 3 w 12"/>
                <a:gd name="T1" fmla="*/ 13 h 13"/>
                <a:gd name="T2" fmla="*/ 4 w 12"/>
                <a:gd name="T3" fmla="*/ 13 h 13"/>
                <a:gd name="T4" fmla="*/ 10 w 12"/>
                <a:gd name="T5" fmla="*/ 10 h 13"/>
                <a:gd name="T6" fmla="*/ 12 w 12"/>
                <a:gd name="T7" fmla="*/ 10 h 13"/>
                <a:gd name="T8" fmla="*/ 9 w 12"/>
                <a:gd name="T9" fmla="*/ 0 h 13"/>
                <a:gd name="T10" fmla="*/ 8 w 12"/>
                <a:gd name="T11" fmla="*/ 1 h 13"/>
                <a:gd name="T12" fmla="*/ 1 w 12"/>
                <a:gd name="T13" fmla="*/ 2 h 13"/>
                <a:gd name="T14" fmla="*/ 0 w 12"/>
                <a:gd name="T15" fmla="*/ 2 h 13"/>
                <a:gd name="T16" fmla="*/ 3 w 1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3" y="13"/>
                  </a:moveTo>
                  <a:lnTo>
                    <a:pt x="4" y="1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9" y="0"/>
                  </a:lnTo>
                  <a:lnTo>
                    <a:pt x="8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2" name="Freeform 382"/>
            <p:cNvSpPr>
              <a:spLocks/>
            </p:cNvSpPr>
            <p:nvPr/>
          </p:nvSpPr>
          <p:spPr bwMode="auto">
            <a:xfrm>
              <a:off x="7337848" y="5952859"/>
              <a:ext cx="33134" cy="33134"/>
            </a:xfrm>
            <a:custGeom>
              <a:avLst/>
              <a:gdLst>
                <a:gd name="T0" fmla="*/ 3 w 12"/>
                <a:gd name="T1" fmla="*/ 12 h 12"/>
                <a:gd name="T2" fmla="*/ 5 w 12"/>
                <a:gd name="T3" fmla="*/ 12 h 12"/>
                <a:gd name="T4" fmla="*/ 12 w 12"/>
                <a:gd name="T5" fmla="*/ 9 h 12"/>
                <a:gd name="T6" fmla="*/ 9 w 12"/>
                <a:gd name="T7" fmla="*/ 0 h 12"/>
                <a:gd name="T8" fmla="*/ 3 w 12"/>
                <a:gd name="T9" fmla="*/ 1 h 12"/>
                <a:gd name="T10" fmla="*/ 0 w 12"/>
                <a:gd name="T11" fmla="*/ 3 h 12"/>
                <a:gd name="T12" fmla="*/ 3 w 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3" y="12"/>
                  </a:moveTo>
                  <a:lnTo>
                    <a:pt x="5" y="12"/>
                  </a:lnTo>
                  <a:lnTo>
                    <a:pt x="12" y="9"/>
                  </a:lnTo>
                  <a:lnTo>
                    <a:pt x="9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3" name="Freeform 383"/>
            <p:cNvSpPr>
              <a:spLocks/>
            </p:cNvSpPr>
            <p:nvPr/>
          </p:nvSpPr>
          <p:spPr bwMode="auto">
            <a:xfrm>
              <a:off x="7230163" y="5977710"/>
              <a:ext cx="33134" cy="33134"/>
            </a:xfrm>
            <a:custGeom>
              <a:avLst/>
              <a:gdLst>
                <a:gd name="T0" fmla="*/ 2 w 12"/>
                <a:gd name="T1" fmla="*/ 12 h 12"/>
                <a:gd name="T2" fmla="*/ 6 w 12"/>
                <a:gd name="T3" fmla="*/ 12 h 12"/>
                <a:gd name="T4" fmla="*/ 12 w 12"/>
                <a:gd name="T5" fmla="*/ 11 h 12"/>
                <a:gd name="T6" fmla="*/ 10 w 12"/>
                <a:gd name="T7" fmla="*/ 0 h 12"/>
                <a:gd name="T8" fmla="*/ 5 w 12"/>
                <a:gd name="T9" fmla="*/ 2 h 12"/>
                <a:gd name="T10" fmla="*/ 0 w 12"/>
                <a:gd name="T11" fmla="*/ 3 h 12"/>
                <a:gd name="T12" fmla="*/ 2 w 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6" y="12"/>
                  </a:lnTo>
                  <a:lnTo>
                    <a:pt x="12" y="11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3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4" name="Freeform 384"/>
            <p:cNvSpPr>
              <a:spLocks/>
            </p:cNvSpPr>
            <p:nvPr/>
          </p:nvSpPr>
          <p:spPr bwMode="auto">
            <a:xfrm>
              <a:off x="7122479" y="6002559"/>
              <a:ext cx="30373" cy="33134"/>
            </a:xfrm>
            <a:custGeom>
              <a:avLst/>
              <a:gdLst>
                <a:gd name="T0" fmla="*/ 2 w 11"/>
                <a:gd name="T1" fmla="*/ 12 h 12"/>
                <a:gd name="T2" fmla="*/ 9 w 11"/>
                <a:gd name="T3" fmla="*/ 11 h 12"/>
                <a:gd name="T4" fmla="*/ 11 w 11"/>
                <a:gd name="T5" fmla="*/ 10 h 12"/>
                <a:gd name="T6" fmla="*/ 10 w 11"/>
                <a:gd name="T7" fmla="*/ 0 h 12"/>
                <a:gd name="T8" fmla="*/ 6 w 11"/>
                <a:gd name="T9" fmla="*/ 0 h 12"/>
                <a:gd name="T10" fmla="*/ 0 w 11"/>
                <a:gd name="T11" fmla="*/ 2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lnTo>
                    <a:pt x="9" y="11"/>
                  </a:lnTo>
                  <a:lnTo>
                    <a:pt x="11" y="1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5" name="Freeform 385"/>
            <p:cNvSpPr>
              <a:spLocks/>
            </p:cNvSpPr>
            <p:nvPr/>
          </p:nvSpPr>
          <p:spPr bwMode="auto">
            <a:xfrm>
              <a:off x="7012033" y="6021888"/>
              <a:ext cx="33134" cy="33134"/>
            </a:xfrm>
            <a:custGeom>
              <a:avLst/>
              <a:gdLst>
                <a:gd name="T0" fmla="*/ 3 w 12"/>
                <a:gd name="T1" fmla="*/ 12 h 12"/>
                <a:gd name="T2" fmla="*/ 11 w 12"/>
                <a:gd name="T3" fmla="*/ 10 h 12"/>
                <a:gd name="T4" fmla="*/ 12 w 12"/>
                <a:gd name="T5" fmla="*/ 10 h 12"/>
                <a:gd name="T6" fmla="*/ 11 w 12"/>
                <a:gd name="T7" fmla="*/ 0 h 12"/>
                <a:gd name="T8" fmla="*/ 8 w 12"/>
                <a:gd name="T9" fmla="*/ 1 h 12"/>
                <a:gd name="T10" fmla="*/ 0 w 12"/>
                <a:gd name="T11" fmla="*/ 3 h 12"/>
                <a:gd name="T12" fmla="*/ 3 w 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3" y="12"/>
                  </a:moveTo>
                  <a:lnTo>
                    <a:pt x="11" y="10"/>
                  </a:lnTo>
                  <a:lnTo>
                    <a:pt x="12" y="1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6" name="Freeform 386"/>
            <p:cNvSpPr>
              <a:spLocks/>
            </p:cNvSpPr>
            <p:nvPr/>
          </p:nvSpPr>
          <p:spPr bwMode="auto">
            <a:xfrm>
              <a:off x="6904348" y="6041215"/>
              <a:ext cx="33134" cy="30373"/>
            </a:xfrm>
            <a:custGeom>
              <a:avLst/>
              <a:gdLst>
                <a:gd name="T0" fmla="*/ 3 w 12"/>
                <a:gd name="T1" fmla="*/ 11 h 11"/>
                <a:gd name="T2" fmla="*/ 3 w 12"/>
                <a:gd name="T3" fmla="*/ 11 h 11"/>
                <a:gd name="T4" fmla="*/ 11 w 12"/>
                <a:gd name="T5" fmla="*/ 10 h 11"/>
                <a:gd name="T6" fmla="*/ 12 w 12"/>
                <a:gd name="T7" fmla="*/ 10 h 11"/>
                <a:gd name="T8" fmla="*/ 11 w 12"/>
                <a:gd name="T9" fmla="*/ 0 h 11"/>
                <a:gd name="T10" fmla="*/ 9 w 12"/>
                <a:gd name="T11" fmla="*/ 1 h 11"/>
                <a:gd name="T12" fmla="*/ 2 w 12"/>
                <a:gd name="T13" fmla="*/ 1 h 11"/>
                <a:gd name="T14" fmla="*/ 0 w 12"/>
                <a:gd name="T15" fmla="*/ 2 h 11"/>
                <a:gd name="T16" fmla="*/ 3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3" y="11"/>
                  </a:moveTo>
                  <a:lnTo>
                    <a:pt x="3" y="11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2" y="1"/>
                  </a:lnTo>
                  <a:lnTo>
                    <a:pt x="0" y="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7" name="Freeform 387"/>
            <p:cNvSpPr>
              <a:spLocks/>
            </p:cNvSpPr>
            <p:nvPr/>
          </p:nvSpPr>
          <p:spPr bwMode="auto">
            <a:xfrm>
              <a:off x="6796664" y="6057782"/>
              <a:ext cx="33134" cy="30373"/>
            </a:xfrm>
            <a:custGeom>
              <a:avLst/>
              <a:gdLst>
                <a:gd name="T0" fmla="*/ 1 w 12"/>
                <a:gd name="T1" fmla="*/ 11 h 11"/>
                <a:gd name="T2" fmla="*/ 3 w 12"/>
                <a:gd name="T3" fmla="*/ 11 h 11"/>
                <a:gd name="T4" fmla="*/ 10 w 12"/>
                <a:gd name="T5" fmla="*/ 9 h 11"/>
                <a:gd name="T6" fmla="*/ 12 w 12"/>
                <a:gd name="T7" fmla="*/ 9 h 11"/>
                <a:gd name="T8" fmla="*/ 10 w 12"/>
                <a:gd name="T9" fmla="*/ 0 h 11"/>
                <a:gd name="T10" fmla="*/ 9 w 12"/>
                <a:gd name="T11" fmla="*/ 0 h 11"/>
                <a:gd name="T12" fmla="*/ 1 w 12"/>
                <a:gd name="T13" fmla="*/ 1 h 11"/>
                <a:gd name="T14" fmla="*/ 0 w 12"/>
                <a:gd name="T15" fmla="*/ 1 h 11"/>
                <a:gd name="T16" fmla="*/ 1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" y="11"/>
                  </a:moveTo>
                  <a:lnTo>
                    <a:pt x="3" y="11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8" name="Freeform 388"/>
            <p:cNvSpPr>
              <a:spLocks/>
            </p:cNvSpPr>
            <p:nvPr/>
          </p:nvSpPr>
          <p:spPr bwMode="auto">
            <a:xfrm>
              <a:off x="6688979" y="6071589"/>
              <a:ext cx="33134" cy="30373"/>
            </a:xfrm>
            <a:custGeom>
              <a:avLst/>
              <a:gdLst>
                <a:gd name="T0" fmla="*/ 1 w 12"/>
                <a:gd name="T1" fmla="*/ 11 h 11"/>
                <a:gd name="T2" fmla="*/ 2 w 12"/>
                <a:gd name="T3" fmla="*/ 11 h 11"/>
                <a:gd name="T4" fmla="*/ 10 w 12"/>
                <a:gd name="T5" fmla="*/ 9 h 11"/>
                <a:gd name="T6" fmla="*/ 12 w 12"/>
                <a:gd name="T7" fmla="*/ 9 h 11"/>
                <a:gd name="T8" fmla="*/ 10 w 12"/>
                <a:gd name="T9" fmla="*/ 0 h 11"/>
                <a:gd name="T10" fmla="*/ 9 w 12"/>
                <a:gd name="T11" fmla="*/ 0 h 11"/>
                <a:gd name="T12" fmla="*/ 1 w 12"/>
                <a:gd name="T13" fmla="*/ 0 h 11"/>
                <a:gd name="T14" fmla="*/ 0 w 12"/>
                <a:gd name="T15" fmla="*/ 0 h 11"/>
                <a:gd name="T16" fmla="*/ 1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" y="11"/>
                  </a:moveTo>
                  <a:lnTo>
                    <a:pt x="2" y="11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9" name="Freeform 389"/>
            <p:cNvSpPr>
              <a:spLocks/>
            </p:cNvSpPr>
            <p:nvPr/>
          </p:nvSpPr>
          <p:spPr bwMode="auto">
            <a:xfrm>
              <a:off x="6581295" y="6082633"/>
              <a:ext cx="27611" cy="30373"/>
            </a:xfrm>
            <a:custGeom>
              <a:avLst/>
              <a:gdLst>
                <a:gd name="T0" fmla="*/ 1 w 10"/>
                <a:gd name="T1" fmla="*/ 11 h 11"/>
                <a:gd name="T2" fmla="*/ 2 w 10"/>
                <a:gd name="T3" fmla="*/ 11 h 11"/>
                <a:gd name="T4" fmla="*/ 10 w 10"/>
                <a:gd name="T5" fmla="*/ 9 h 11"/>
                <a:gd name="T6" fmla="*/ 10 w 10"/>
                <a:gd name="T7" fmla="*/ 9 h 11"/>
                <a:gd name="T8" fmla="*/ 10 w 10"/>
                <a:gd name="T9" fmla="*/ 0 h 11"/>
                <a:gd name="T10" fmla="*/ 9 w 10"/>
                <a:gd name="T11" fmla="*/ 0 h 11"/>
                <a:gd name="T12" fmla="*/ 1 w 10"/>
                <a:gd name="T13" fmla="*/ 0 h 11"/>
                <a:gd name="T14" fmla="*/ 0 w 10"/>
                <a:gd name="T15" fmla="*/ 0 h 11"/>
                <a:gd name="T16" fmla="*/ 1 w 1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1">
                  <a:moveTo>
                    <a:pt x="1" y="11"/>
                  </a:moveTo>
                  <a:lnTo>
                    <a:pt x="2" y="11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0" name="Freeform 390"/>
            <p:cNvSpPr>
              <a:spLocks/>
            </p:cNvSpPr>
            <p:nvPr/>
          </p:nvSpPr>
          <p:spPr bwMode="auto">
            <a:xfrm>
              <a:off x="6470850" y="6090916"/>
              <a:ext cx="30373" cy="27611"/>
            </a:xfrm>
            <a:custGeom>
              <a:avLst/>
              <a:gdLst>
                <a:gd name="T0" fmla="*/ 0 w 11"/>
                <a:gd name="T1" fmla="*/ 10 h 10"/>
                <a:gd name="T2" fmla="*/ 2 w 11"/>
                <a:gd name="T3" fmla="*/ 10 h 10"/>
                <a:gd name="T4" fmla="*/ 10 w 11"/>
                <a:gd name="T5" fmla="*/ 10 h 10"/>
                <a:gd name="T6" fmla="*/ 11 w 11"/>
                <a:gd name="T7" fmla="*/ 10 h 10"/>
                <a:gd name="T8" fmla="*/ 10 w 11"/>
                <a:gd name="T9" fmla="*/ 0 h 10"/>
                <a:gd name="T10" fmla="*/ 8 w 11"/>
                <a:gd name="T11" fmla="*/ 0 h 10"/>
                <a:gd name="T12" fmla="*/ 0 w 11"/>
                <a:gd name="T13" fmla="*/ 1 h 10"/>
                <a:gd name="T14" fmla="*/ 0 w 11"/>
                <a:gd name="T15" fmla="*/ 1 h 10"/>
                <a:gd name="T16" fmla="*/ 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2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1" name="Freeform 391"/>
            <p:cNvSpPr>
              <a:spLocks/>
            </p:cNvSpPr>
            <p:nvPr/>
          </p:nvSpPr>
          <p:spPr bwMode="auto">
            <a:xfrm>
              <a:off x="6360404" y="6096438"/>
              <a:ext cx="27611" cy="30373"/>
            </a:xfrm>
            <a:custGeom>
              <a:avLst/>
              <a:gdLst>
                <a:gd name="T0" fmla="*/ 1 w 10"/>
                <a:gd name="T1" fmla="*/ 11 h 11"/>
                <a:gd name="T2" fmla="*/ 1 w 10"/>
                <a:gd name="T3" fmla="*/ 11 h 11"/>
                <a:gd name="T4" fmla="*/ 9 w 10"/>
                <a:gd name="T5" fmla="*/ 11 h 11"/>
                <a:gd name="T6" fmla="*/ 10 w 10"/>
                <a:gd name="T7" fmla="*/ 10 h 11"/>
                <a:gd name="T8" fmla="*/ 10 w 10"/>
                <a:gd name="T9" fmla="*/ 0 h 11"/>
                <a:gd name="T10" fmla="*/ 9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1 w 1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1">
                  <a:moveTo>
                    <a:pt x="1" y="11"/>
                  </a:moveTo>
                  <a:lnTo>
                    <a:pt x="1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2" name="Freeform 392"/>
            <p:cNvSpPr>
              <a:spLocks/>
            </p:cNvSpPr>
            <p:nvPr/>
          </p:nvSpPr>
          <p:spPr bwMode="auto">
            <a:xfrm>
              <a:off x="6252719" y="6101960"/>
              <a:ext cx="27611" cy="27611"/>
            </a:xfrm>
            <a:custGeom>
              <a:avLst/>
              <a:gdLst>
                <a:gd name="T0" fmla="*/ 0 w 10"/>
                <a:gd name="T1" fmla="*/ 10 h 10"/>
                <a:gd name="T2" fmla="*/ 8 w 10"/>
                <a:gd name="T3" fmla="*/ 10 h 10"/>
                <a:gd name="T4" fmla="*/ 10 w 10"/>
                <a:gd name="T5" fmla="*/ 10 h 10"/>
                <a:gd name="T6" fmla="*/ 10 w 10"/>
                <a:gd name="T7" fmla="*/ 0 h 10"/>
                <a:gd name="T8" fmla="*/ 8 w 10"/>
                <a:gd name="T9" fmla="*/ 0 h 10"/>
                <a:gd name="T10" fmla="*/ 0 w 10"/>
                <a:gd name="T11" fmla="*/ 0 h 10"/>
                <a:gd name="T12" fmla="*/ 0 w 1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8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3" name="Freeform 393"/>
            <p:cNvSpPr>
              <a:spLocks/>
            </p:cNvSpPr>
            <p:nvPr/>
          </p:nvSpPr>
          <p:spPr bwMode="auto">
            <a:xfrm>
              <a:off x="6142273" y="6101960"/>
              <a:ext cx="27611" cy="27611"/>
            </a:xfrm>
            <a:custGeom>
              <a:avLst/>
              <a:gdLst>
                <a:gd name="T0" fmla="*/ 0 w 10"/>
                <a:gd name="T1" fmla="*/ 10 h 10"/>
                <a:gd name="T2" fmla="*/ 6 w 10"/>
                <a:gd name="T3" fmla="*/ 10 h 10"/>
                <a:gd name="T4" fmla="*/ 10 w 10"/>
                <a:gd name="T5" fmla="*/ 10 h 10"/>
                <a:gd name="T6" fmla="*/ 10 w 10"/>
                <a:gd name="T7" fmla="*/ 0 h 10"/>
                <a:gd name="T8" fmla="*/ 6 w 10"/>
                <a:gd name="T9" fmla="*/ 1 h 10"/>
                <a:gd name="T10" fmla="*/ 0 w 10"/>
                <a:gd name="T11" fmla="*/ 1 h 10"/>
                <a:gd name="T12" fmla="*/ 0 w 1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6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4" name="Freeform 394"/>
            <p:cNvSpPr>
              <a:spLocks/>
            </p:cNvSpPr>
            <p:nvPr/>
          </p:nvSpPr>
          <p:spPr bwMode="auto">
            <a:xfrm>
              <a:off x="6031828" y="6101960"/>
              <a:ext cx="27611" cy="27611"/>
            </a:xfrm>
            <a:custGeom>
              <a:avLst/>
              <a:gdLst>
                <a:gd name="T0" fmla="*/ 0 w 10"/>
                <a:gd name="T1" fmla="*/ 10 h 10"/>
                <a:gd name="T2" fmla="*/ 5 w 10"/>
                <a:gd name="T3" fmla="*/ 10 h 10"/>
                <a:gd name="T4" fmla="*/ 10 w 10"/>
                <a:gd name="T5" fmla="*/ 10 h 10"/>
                <a:gd name="T6" fmla="*/ 10 w 10"/>
                <a:gd name="T7" fmla="*/ 0 h 10"/>
                <a:gd name="T8" fmla="*/ 5 w 10"/>
                <a:gd name="T9" fmla="*/ 0 h 10"/>
                <a:gd name="T10" fmla="*/ 0 w 10"/>
                <a:gd name="T11" fmla="*/ 0 h 10"/>
                <a:gd name="T12" fmla="*/ 0 w 1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5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5" name="Freeform 395"/>
            <p:cNvSpPr>
              <a:spLocks/>
            </p:cNvSpPr>
            <p:nvPr/>
          </p:nvSpPr>
          <p:spPr bwMode="auto">
            <a:xfrm>
              <a:off x="5918622" y="6096438"/>
              <a:ext cx="30373" cy="30373"/>
            </a:xfrm>
            <a:custGeom>
              <a:avLst/>
              <a:gdLst>
                <a:gd name="T0" fmla="*/ 0 w 11"/>
                <a:gd name="T1" fmla="*/ 11 h 11"/>
                <a:gd name="T2" fmla="*/ 4 w 11"/>
                <a:gd name="T3" fmla="*/ 11 h 11"/>
                <a:gd name="T4" fmla="*/ 11 w 11"/>
                <a:gd name="T5" fmla="*/ 11 h 11"/>
                <a:gd name="T6" fmla="*/ 11 w 11"/>
                <a:gd name="T7" fmla="*/ 2 h 11"/>
                <a:gd name="T8" fmla="*/ 4 w 11"/>
                <a:gd name="T9" fmla="*/ 0 h 11"/>
                <a:gd name="T10" fmla="*/ 2 w 11"/>
                <a:gd name="T11" fmla="*/ 0 h 11"/>
                <a:gd name="T12" fmla="*/ 0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4" y="11"/>
                  </a:lnTo>
                  <a:lnTo>
                    <a:pt x="11" y="11"/>
                  </a:lnTo>
                  <a:lnTo>
                    <a:pt x="11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6" name="Freeform 396"/>
            <p:cNvSpPr>
              <a:spLocks/>
            </p:cNvSpPr>
            <p:nvPr/>
          </p:nvSpPr>
          <p:spPr bwMode="auto">
            <a:xfrm>
              <a:off x="5810936" y="6093678"/>
              <a:ext cx="30373" cy="30373"/>
            </a:xfrm>
            <a:custGeom>
              <a:avLst/>
              <a:gdLst>
                <a:gd name="T0" fmla="*/ 0 w 11"/>
                <a:gd name="T1" fmla="*/ 9 h 11"/>
                <a:gd name="T2" fmla="*/ 3 w 11"/>
                <a:gd name="T3" fmla="*/ 11 h 11"/>
                <a:gd name="T4" fmla="*/ 11 w 11"/>
                <a:gd name="T5" fmla="*/ 11 h 11"/>
                <a:gd name="T6" fmla="*/ 11 w 11"/>
                <a:gd name="T7" fmla="*/ 0 h 11"/>
                <a:gd name="T8" fmla="*/ 4 w 11"/>
                <a:gd name="T9" fmla="*/ 0 h 11"/>
                <a:gd name="T10" fmla="*/ 0 w 11"/>
                <a:gd name="T11" fmla="*/ 0 h 11"/>
                <a:gd name="T12" fmla="*/ 0 w 11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0" y="9"/>
                  </a:moveTo>
                  <a:lnTo>
                    <a:pt x="3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7" name="Freeform 397"/>
            <p:cNvSpPr>
              <a:spLocks/>
            </p:cNvSpPr>
            <p:nvPr/>
          </p:nvSpPr>
          <p:spPr bwMode="auto">
            <a:xfrm>
              <a:off x="5700491" y="6088155"/>
              <a:ext cx="33134" cy="27611"/>
            </a:xfrm>
            <a:custGeom>
              <a:avLst/>
              <a:gdLst>
                <a:gd name="T0" fmla="*/ 0 w 12"/>
                <a:gd name="T1" fmla="*/ 9 h 10"/>
                <a:gd name="T2" fmla="*/ 2 w 12"/>
                <a:gd name="T3" fmla="*/ 9 h 10"/>
                <a:gd name="T4" fmla="*/ 10 w 12"/>
                <a:gd name="T5" fmla="*/ 10 h 10"/>
                <a:gd name="T6" fmla="*/ 12 w 12"/>
                <a:gd name="T7" fmla="*/ 0 h 10"/>
                <a:gd name="T8" fmla="*/ 4 w 12"/>
                <a:gd name="T9" fmla="*/ 0 h 10"/>
                <a:gd name="T10" fmla="*/ 1 w 12"/>
                <a:gd name="T11" fmla="*/ 0 h 10"/>
                <a:gd name="T12" fmla="*/ 0 w 12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0" y="9"/>
                  </a:moveTo>
                  <a:lnTo>
                    <a:pt x="2" y="9"/>
                  </a:lnTo>
                  <a:lnTo>
                    <a:pt x="10" y="10"/>
                  </a:lnTo>
                  <a:lnTo>
                    <a:pt x="12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8" name="Freeform 398"/>
            <p:cNvSpPr>
              <a:spLocks/>
            </p:cNvSpPr>
            <p:nvPr/>
          </p:nvSpPr>
          <p:spPr bwMode="auto">
            <a:xfrm>
              <a:off x="5592807" y="6077111"/>
              <a:ext cx="27611" cy="27611"/>
            </a:xfrm>
            <a:custGeom>
              <a:avLst/>
              <a:gdLst>
                <a:gd name="T0" fmla="*/ 0 w 10"/>
                <a:gd name="T1" fmla="*/ 9 h 10"/>
                <a:gd name="T2" fmla="*/ 2 w 10"/>
                <a:gd name="T3" fmla="*/ 9 h 10"/>
                <a:gd name="T4" fmla="*/ 10 w 10"/>
                <a:gd name="T5" fmla="*/ 10 h 10"/>
                <a:gd name="T6" fmla="*/ 10 w 10"/>
                <a:gd name="T7" fmla="*/ 0 h 10"/>
                <a:gd name="T8" fmla="*/ 2 w 10"/>
                <a:gd name="T9" fmla="*/ 0 h 10"/>
                <a:gd name="T10" fmla="*/ 1 w 10"/>
                <a:gd name="T11" fmla="*/ 0 h 10"/>
                <a:gd name="T12" fmla="*/ 0 w 10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0" y="9"/>
                  </a:moveTo>
                  <a:lnTo>
                    <a:pt x="2" y="9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9" name="Freeform 399"/>
            <p:cNvSpPr>
              <a:spLocks/>
            </p:cNvSpPr>
            <p:nvPr/>
          </p:nvSpPr>
          <p:spPr bwMode="auto">
            <a:xfrm>
              <a:off x="5482362" y="6060544"/>
              <a:ext cx="30373" cy="33134"/>
            </a:xfrm>
            <a:custGeom>
              <a:avLst/>
              <a:gdLst>
                <a:gd name="T0" fmla="*/ 0 w 11"/>
                <a:gd name="T1" fmla="*/ 11 h 12"/>
                <a:gd name="T2" fmla="*/ 2 w 11"/>
                <a:gd name="T3" fmla="*/ 11 h 12"/>
                <a:gd name="T4" fmla="*/ 9 w 11"/>
                <a:gd name="T5" fmla="*/ 12 h 12"/>
                <a:gd name="T6" fmla="*/ 11 w 11"/>
                <a:gd name="T7" fmla="*/ 2 h 12"/>
                <a:gd name="T8" fmla="*/ 3 w 11"/>
                <a:gd name="T9" fmla="*/ 0 h 12"/>
                <a:gd name="T10" fmla="*/ 2 w 11"/>
                <a:gd name="T11" fmla="*/ 0 h 12"/>
                <a:gd name="T12" fmla="*/ 0 w 11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0" y="11"/>
                  </a:moveTo>
                  <a:lnTo>
                    <a:pt x="2" y="11"/>
                  </a:lnTo>
                  <a:lnTo>
                    <a:pt x="9" y="12"/>
                  </a:lnTo>
                  <a:lnTo>
                    <a:pt x="11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0" name="Freeform 400"/>
            <p:cNvSpPr>
              <a:spLocks/>
            </p:cNvSpPr>
            <p:nvPr/>
          </p:nvSpPr>
          <p:spPr bwMode="auto">
            <a:xfrm>
              <a:off x="5371916" y="6046737"/>
              <a:ext cx="33134" cy="33134"/>
            </a:xfrm>
            <a:custGeom>
              <a:avLst/>
              <a:gdLst>
                <a:gd name="T0" fmla="*/ 0 w 12"/>
                <a:gd name="T1" fmla="*/ 11 h 12"/>
                <a:gd name="T2" fmla="*/ 4 w 12"/>
                <a:gd name="T3" fmla="*/ 11 h 12"/>
                <a:gd name="T4" fmla="*/ 10 w 12"/>
                <a:gd name="T5" fmla="*/ 12 h 12"/>
                <a:gd name="T6" fmla="*/ 12 w 12"/>
                <a:gd name="T7" fmla="*/ 1 h 12"/>
                <a:gd name="T8" fmla="*/ 5 w 12"/>
                <a:gd name="T9" fmla="*/ 0 h 12"/>
                <a:gd name="T10" fmla="*/ 2 w 12"/>
                <a:gd name="T11" fmla="*/ 0 h 12"/>
                <a:gd name="T12" fmla="*/ 0 w 12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0" y="11"/>
                  </a:moveTo>
                  <a:lnTo>
                    <a:pt x="4" y="11"/>
                  </a:lnTo>
                  <a:lnTo>
                    <a:pt x="10" y="12"/>
                  </a:lnTo>
                  <a:lnTo>
                    <a:pt x="12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1" name="Freeform 401"/>
            <p:cNvSpPr>
              <a:spLocks/>
            </p:cNvSpPr>
            <p:nvPr/>
          </p:nvSpPr>
          <p:spPr bwMode="auto">
            <a:xfrm>
              <a:off x="5264231" y="6030171"/>
              <a:ext cx="30373" cy="30373"/>
            </a:xfrm>
            <a:custGeom>
              <a:avLst/>
              <a:gdLst>
                <a:gd name="T0" fmla="*/ 0 w 11"/>
                <a:gd name="T1" fmla="*/ 10 h 11"/>
                <a:gd name="T2" fmla="*/ 4 w 11"/>
                <a:gd name="T3" fmla="*/ 10 h 11"/>
                <a:gd name="T4" fmla="*/ 10 w 11"/>
                <a:gd name="T5" fmla="*/ 11 h 11"/>
                <a:gd name="T6" fmla="*/ 11 w 11"/>
                <a:gd name="T7" fmla="*/ 2 h 11"/>
                <a:gd name="T8" fmla="*/ 5 w 11"/>
                <a:gd name="T9" fmla="*/ 1 h 11"/>
                <a:gd name="T10" fmla="*/ 2 w 11"/>
                <a:gd name="T11" fmla="*/ 0 h 11"/>
                <a:gd name="T12" fmla="*/ 0 w 11"/>
                <a:gd name="T13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0" y="10"/>
                  </a:moveTo>
                  <a:lnTo>
                    <a:pt x="4" y="10"/>
                  </a:lnTo>
                  <a:lnTo>
                    <a:pt x="10" y="11"/>
                  </a:lnTo>
                  <a:lnTo>
                    <a:pt x="11" y="2"/>
                  </a:lnTo>
                  <a:lnTo>
                    <a:pt x="5" y="1"/>
                  </a:lnTo>
                  <a:lnTo>
                    <a:pt x="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2" name="Freeform 402"/>
            <p:cNvSpPr>
              <a:spLocks/>
            </p:cNvSpPr>
            <p:nvPr/>
          </p:nvSpPr>
          <p:spPr bwMode="auto">
            <a:xfrm>
              <a:off x="5153785" y="6010844"/>
              <a:ext cx="33134" cy="33134"/>
            </a:xfrm>
            <a:custGeom>
              <a:avLst/>
              <a:gdLst>
                <a:gd name="T0" fmla="*/ 0 w 12"/>
                <a:gd name="T1" fmla="*/ 9 h 12"/>
                <a:gd name="T2" fmla="*/ 6 w 12"/>
                <a:gd name="T3" fmla="*/ 11 h 12"/>
                <a:gd name="T4" fmla="*/ 11 w 12"/>
                <a:gd name="T5" fmla="*/ 12 h 12"/>
                <a:gd name="T6" fmla="*/ 12 w 12"/>
                <a:gd name="T7" fmla="*/ 1 h 12"/>
                <a:gd name="T8" fmla="*/ 7 w 12"/>
                <a:gd name="T9" fmla="*/ 0 h 12"/>
                <a:gd name="T10" fmla="*/ 3 w 12"/>
                <a:gd name="T11" fmla="*/ 0 h 12"/>
                <a:gd name="T12" fmla="*/ 0 w 12"/>
                <a:gd name="T1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0" y="9"/>
                  </a:moveTo>
                  <a:lnTo>
                    <a:pt x="6" y="11"/>
                  </a:lnTo>
                  <a:lnTo>
                    <a:pt x="11" y="12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3" name="Freeform 403"/>
            <p:cNvSpPr>
              <a:spLocks/>
            </p:cNvSpPr>
            <p:nvPr/>
          </p:nvSpPr>
          <p:spPr bwMode="auto">
            <a:xfrm>
              <a:off x="5046101" y="5988754"/>
              <a:ext cx="33134" cy="33134"/>
            </a:xfrm>
            <a:custGeom>
              <a:avLst/>
              <a:gdLst>
                <a:gd name="T0" fmla="*/ 0 w 12"/>
                <a:gd name="T1" fmla="*/ 9 h 12"/>
                <a:gd name="T2" fmla="*/ 7 w 12"/>
                <a:gd name="T3" fmla="*/ 11 h 12"/>
                <a:gd name="T4" fmla="*/ 11 w 12"/>
                <a:gd name="T5" fmla="*/ 12 h 12"/>
                <a:gd name="T6" fmla="*/ 12 w 12"/>
                <a:gd name="T7" fmla="*/ 2 h 12"/>
                <a:gd name="T8" fmla="*/ 8 w 12"/>
                <a:gd name="T9" fmla="*/ 2 h 12"/>
                <a:gd name="T10" fmla="*/ 3 w 12"/>
                <a:gd name="T11" fmla="*/ 0 h 12"/>
                <a:gd name="T12" fmla="*/ 0 w 12"/>
                <a:gd name="T1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0" y="9"/>
                  </a:moveTo>
                  <a:lnTo>
                    <a:pt x="7" y="11"/>
                  </a:lnTo>
                  <a:lnTo>
                    <a:pt x="11" y="1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4" name="Freeform 404"/>
            <p:cNvSpPr>
              <a:spLocks/>
            </p:cNvSpPr>
            <p:nvPr/>
          </p:nvSpPr>
          <p:spPr bwMode="auto">
            <a:xfrm>
              <a:off x="4938416" y="5963903"/>
              <a:ext cx="35896" cy="33134"/>
            </a:xfrm>
            <a:custGeom>
              <a:avLst/>
              <a:gdLst>
                <a:gd name="T0" fmla="*/ 0 w 13"/>
                <a:gd name="T1" fmla="*/ 9 h 12"/>
                <a:gd name="T2" fmla="*/ 1 w 13"/>
                <a:gd name="T3" fmla="*/ 9 h 12"/>
                <a:gd name="T4" fmla="*/ 8 w 13"/>
                <a:gd name="T5" fmla="*/ 12 h 12"/>
                <a:gd name="T6" fmla="*/ 10 w 13"/>
                <a:gd name="T7" fmla="*/ 12 h 12"/>
                <a:gd name="T8" fmla="*/ 13 w 13"/>
                <a:gd name="T9" fmla="*/ 3 h 12"/>
                <a:gd name="T10" fmla="*/ 10 w 13"/>
                <a:gd name="T11" fmla="*/ 1 h 12"/>
                <a:gd name="T12" fmla="*/ 3 w 13"/>
                <a:gd name="T13" fmla="*/ 0 h 12"/>
                <a:gd name="T14" fmla="*/ 3 w 13"/>
                <a:gd name="T15" fmla="*/ 0 h 12"/>
                <a:gd name="T16" fmla="*/ 0 w 13"/>
                <a:gd name="T1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0" y="9"/>
                  </a:moveTo>
                  <a:lnTo>
                    <a:pt x="1" y="9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5" name="Freeform 405"/>
            <p:cNvSpPr>
              <a:spLocks/>
            </p:cNvSpPr>
            <p:nvPr/>
          </p:nvSpPr>
          <p:spPr bwMode="auto">
            <a:xfrm>
              <a:off x="4833493" y="5936292"/>
              <a:ext cx="33134" cy="35896"/>
            </a:xfrm>
            <a:custGeom>
              <a:avLst/>
              <a:gdLst>
                <a:gd name="T0" fmla="*/ 0 w 12"/>
                <a:gd name="T1" fmla="*/ 10 h 13"/>
                <a:gd name="T2" fmla="*/ 3 w 12"/>
                <a:gd name="T3" fmla="*/ 10 h 13"/>
                <a:gd name="T4" fmla="*/ 9 w 12"/>
                <a:gd name="T5" fmla="*/ 13 h 13"/>
                <a:gd name="T6" fmla="*/ 9 w 12"/>
                <a:gd name="T7" fmla="*/ 13 h 13"/>
                <a:gd name="T8" fmla="*/ 12 w 12"/>
                <a:gd name="T9" fmla="*/ 2 h 13"/>
                <a:gd name="T10" fmla="*/ 12 w 12"/>
                <a:gd name="T11" fmla="*/ 2 h 13"/>
                <a:gd name="T12" fmla="*/ 5 w 12"/>
                <a:gd name="T13" fmla="*/ 1 h 13"/>
                <a:gd name="T14" fmla="*/ 3 w 12"/>
                <a:gd name="T15" fmla="*/ 0 h 13"/>
                <a:gd name="T16" fmla="*/ 0 w 12"/>
                <a:gd name="T1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0" y="10"/>
                  </a:moveTo>
                  <a:lnTo>
                    <a:pt x="3" y="10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6" name="Freeform 407"/>
            <p:cNvSpPr>
              <a:spLocks/>
            </p:cNvSpPr>
            <p:nvPr/>
          </p:nvSpPr>
          <p:spPr bwMode="auto">
            <a:xfrm>
              <a:off x="4725809" y="5905920"/>
              <a:ext cx="35896" cy="33134"/>
            </a:xfrm>
            <a:custGeom>
              <a:avLst/>
              <a:gdLst>
                <a:gd name="T0" fmla="*/ 0 w 13"/>
                <a:gd name="T1" fmla="*/ 9 h 12"/>
                <a:gd name="T2" fmla="*/ 5 w 13"/>
                <a:gd name="T3" fmla="*/ 11 h 12"/>
                <a:gd name="T4" fmla="*/ 10 w 13"/>
                <a:gd name="T5" fmla="*/ 12 h 12"/>
                <a:gd name="T6" fmla="*/ 13 w 13"/>
                <a:gd name="T7" fmla="*/ 3 h 12"/>
                <a:gd name="T8" fmla="*/ 8 w 13"/>
                <a:gd name="T9" fmla="*/ 1 h 12"/>
                <a:gd name="T10" fmla="*/ 4 w 13"/>
                <a:gd name="T11" fmla="*/ 0 h 12"/>
                <a:gd name="T12" fmla="*/ 0 w 13"/>
                <a:gd name="T1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0" y="9"/>
                  </a:moveTo>
                  <a:lnTo>
                    <a:pt x="5" y="11"/>
                  </a:lnTo>
                  <a:lnTo>
                    <a:pt x="10" y="12"/>
                  </a:lnTo>
                  <a:lnTo>
                    <a:pt x="13" y="3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7" name="Freeform 408"/>
            <p:cNvSpPr>
              <a:spLocks/>
            </p:cNvSpPr>
            <p:nvPr/>
          </p:nvSpPr>
          <p:spPr bwMode="auto">
            <a:xfrm>
              <a:off x="4620886" y="5872786"/>
              <a:ext cx="35896" cy="35896"/>
            </a:xfrm>
            <a:custGeom>
              <a:avLst/>
              <a:gdLst>
                <a:gd name="T0" fmla="*/ 0 w 13"/>
                <a:gd name="T1" fmla="*/ 10 h 13"/>
                <a:gd name="T2" fmla="*/ 0 w 13"/>
                <a:gd name="T3" fmla="*/ 10 h 13"/>
                <a:gd name="T4" fmla="*/ 8 w 13"/>
                <a:gd name="T5" fmla="*/ 12 h 13"/>
                <a:gd name="T6" fmla="*/ 10 w 13"/>
                <a:gd name="T7" fmla="*/ 13 h 13"/>
                <a:gd name="T8" fmla="*/ 13 w 13"/>
                <a:gd name="T9" fmla="*/ 3 h 13"/>
                <a:gd name="T10" fmla="*/ 10 w 13"/>
                <a:gd name="T11" fmla="*/ 3 h 13"/>
                <a:gd name="T12" fmla="*/ 4 w 13"/>
                <a:gd name="T13" fmla="*/ 0 h 13"/>
                <a:gd name="T14" fmla="*/ 4 w 13"/>
                <a:gd name="T15" fmla="*/ 0 h 13"/>
                <a:gd name="T16" fmla="*/ 0 w 13"/>
                <a:gd name="T1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10"/>
                  </a:moveTo>
                  <a:lnTo>
                    <a:pt x="0" y="10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8" name="Freeform 409"/>
            <p:cNvSpPr>
              <a:spLocks/>
            </p:cNvSpPr>
            <p:nvPr/>
          </p:nvSpPr>
          <p:spPr bwMode="auto">
            <a:xfrm>
              <a:off x="4515962" y="5836891"/>
              <a:ext cx="35896" cy="35896"/>
            </a:xfrm>
            <a:custGeom>
              <a:avLst/>
              <a:gdLst>
                <a:gd name="T0" fmla="*/ 0 w 13"/>
                <a:gd name="T1" fmla="*/ 9 h 13"/>
                <a:gd name="T2" fmla="*/ 4 w 13"/>
                <a:gd name="T3" fmla="*/ 11 h 13"/>
                <a:gd name="T4" fmla="*/ 9 w 13"/>
                <a:gd name="T5" fmla="*/ 13 h 13"/>
                <a:gd name="T6" fmla="*/ 13 w 13"/>
                <a:gd name="T7" fmla="*/ 4 h 13"/>
                <a:gd name="T8" fmla="*/ 7 w 13"/>
                <a:gd name="T9" fmla="*/ 2 h 13"/>
                <a:gd name="T10" fmla="*/ 4 w 13"/>
                <a:gd name="T11" fmla="*/ 0 h 13"/>
                <a:gd name="T12" fmla="*/ 0 w 13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lnTo>
                    <a:pt x="4" y="11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9" name="Freeform 410"/>
            <p:cNvSpPr>
              <a:spLocks/>
            </p:cNvSpPr>
            <p:nvPr/>
          </p:nvSpPr>
          <p:spPr bwMode="auto">
            <a:xfrm>
              <a:off x="4416561" y="5800997"/>
              <a:ext cx="30373" cy="35896"/>
            </a:xfrm>
            <a:custGeom>
              <a:avLst/>
              <a:gdLst>
                <a:gd name="T0" fmla="*/ 0 w 11"/>
                <a:gd name="T1" fmla="*/ 9 h 13"/>
                <a:gd name="T2" fmla="*/ 6 w 11"/>
                <a:gd name="T3" fmla="*/ 12 h 13"/>
                <a:gd name="T4" fmla="*/ 9 w 11"/>
                <a:gd name="T5" fmla="*/ 13 h 13"/>
                <a:gd name="T6" fmla="*/ 11 w 11"/>
                <a:gd name="T7" fmla="*/ 4 h 13"/>
                <a:gd name="T8" fmla="*/ 9 w 11"/>
                <a:gd name="T9" fmla="*/ 3 h 13"/>
                <a:gd name="T10" fmla="*/ 2 w 11"/>
                <a:gd name="T11" fmla="*/ 0 h 13"/>
                <a:gd name="T12" fmla="*/ 0 w 11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0" y="9"/>
                  </a:moveTo>
                  <a:lnTo>
                    <a:pt x="6" y="12"/>
                  </a:lnTo>
                  <a:lnTo>
                    <a:pt x="9" y="13"/>
                  </a:lnTo>
                  <a:lnTo>
                    <a:pt x="11" y="4"/>
                  </a:lnTo>
                  <a:lnTo>
                    <a:pt x="9" y="3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0" name="Freeform 411"/>
            <p:cNvSpPr>
              <a:spLocks/>
            </p:cNvSpPr>
            <p:nvPr/>
          </p:nvSpPr>
          <p:spPr bwMode="auto">
            <a:xfrm>
              <a:off x="4311638" y="5762341"/>
              <a:ext cx="35896" cy="35896"/>
            </a:xfrm>
            <a:custGeom>
              <a:avLst/>
              <a:gdLst>
                <a:gd name="T0" fmla="*/ 0 w 13"/>
                <a:gd name="T1" fmla="*/ 9 h 13"/>
                <a:gd name="T2" fmla="*/ 4 w 13"/>
                <a:gd name="T3" fmla="*/ 10 h 13"/>
                <a:gd name="T4" fmla="*/ 9 w 13"/>
                <a:gd name="T5" fmla="*/ 13 h 13"/>
                <a:gd name="T6" fmla="*/ 13 w 13"/>
                <a:gd name="T7" fmla="*/ 4 h 13"/>
                <a:gd name="T8" fmla="*/ 7 w 13"/>
                <a:gd name="T9" fmla="*/ 1 h 13"/>
                <a:gd name="T10" fmla="*/ 4 w 13"/>
                <a:gd name="T11" fmla="*/ 0 h 13"/>
                <a:gd name="T12" fmla="*/ 0 w 13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lnTo>
                    <a:pt x="4" y="10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7" y="1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1" name="Freeform 412"/>
            <p:cNvSpPr>
              <a:spLocks/>
            </p:cNvSpPr>
            <p:nvPr/>
          </p:nvSpPr>
          <p:spPr bwMode="auto">
            <a:xfrm>
              <a:off x="4209475" y="5718163"/>
              <a:ext cx="35896" cy="35896"/>
            </a:xfrm>
            <a:custGeom>
              <a:avLst/>
              <a:gdLst>
                <a:gd name="T0" fmla="*/ 0 w 13"/>
                <a:gd name="T1" fmla="*/ 9 h 13"/>
                <a:gd name="T2" fmla="*/ 1 w 13"/>
                <a:gd name="T3" fmla="*/ 9 h 13"/>
                <a:gd name="T4" fmla="*/ 8 w 13"/>
                <a:gd name="T5" fmla="*/ 12 h 13"/>
                <a:gd name="T6" fmla="*/ 9 w 13"/>
                <a:gd name="T7" fmla="*/ 13 h 13"/>
                <a:gd name="T8" fmla="*/ 13 w 13"/>
                <a:gd name="T9" fmla="*/ 4 h 13"/>
                <a:gd name="T10" fmla="*/ 12 w 13"/>
                <a:gd name="T11" fmla="*/ 3 h 13"/>
                <a:gd name="T12" fmla="*/ 5 w 13"/>
                <a:gd name="T13" fmla="*/ 0 h 13"/>
                <a:gd name="T14" fmla="*/ 4 w 13"/>
                <a:gd name="T15" fmla="*/ 0 h 13"/>
                <a:gd name="T16" fmla="*/ 0 w 13"/>
                <a:gd name="T1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lnTo>
                    <a:pt x="1" y="9"/>
                  </a:lnTo>
                  <a:lnTo>
                    <a:pt x="8" y="12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12" y="3"/>
                  </a:lnTo>
                  <a:lnTo>
                    <a:pt x="5" y="0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2" name="Freeform 413"/>
            <p:cNvSpPr>
              <a:spLocks/>
            </p:cNvSpPr>
            <p:nvPr/>
          </p:nvSpPr>
          <p:spPr bwMode="auto">
            <a:xfrm>
              <a:off x="4107314" y="5671222"/>
              <a:ext cx="38656" cy="35896"/>
            </a:xfrm>
            <a:custGeom>
              <a:avLst/>
              <a:gdLst>
                <a:gd name="T0" fmla="*/ 0 w 14"/>
                <a:gd name="T1" fmla="*/ 9 h 13"/>
                <a:gd name="T2" fmla="*/ 6 w 14"/>
                <a:gd name="T3" fmla="*/ 12 h 13"/>
                <a:gd name="T4" fmla="*/ 10 w 14"/>
                <a:gd name="T5" fmla="*/ 13 h 13"/>
                <a:gd name="T6" fmla="*/ 14 w 14"/>
                <a:gd name="T7" fmla="*/ 4 h 13"/>
                <a:gd name="T8" fmla="*/ 11 w 14"/>
                <a:gd name="T9" fmla="*/ 3 h 13"/>
                <a:gd name="T10" fmla="*/ 4 w 14"/>
                <a:gd name="T11" fmla="*/ 0 h 13"/>
                <a:gd name="T12" fmla="*/ 0 w 14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0" y="9"/>
                  </a:moveTo>
                  <a:lnTo>
                    <a:pt x="6" y="12"/>
                  </a:lnTo>
                  <a:lnTo>
                    <a:pt x="10" y="13"/>
                  </a:lnTo>
                  <a:lnTo>
                    <a:pt x="14" y="4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3" name="Freeform 414"/>
            <p:cNvSpPr>
              <a:spLocks/>
            </p:cNvSpPr>
            <p:nvPr/>
          </p:nvSpPr>
          <p:spPr bwMode="auto">
            <a:xfrm>
              <a:off x="4010673" y="5624284"/>
              <a:ext cx="35896" cy="35896"/>
            </a:xfrm>
            <a:custGeom>
              <a:avLst/>
              <a:gdLst>
                <a:gd name="T0" fmla="*/ 0 w 13"/>
                <a:gd name="T1" fmla="*/ 9 h 13"/>
                <a:gd name="T2" fmla="*/ 4 w 13"/>
                <a:gd name="T3" fmla="*/ 11 h 13"/>
                <a:gd name="T4" fmla="*/ 9 w 13"/>
                <a:gd name="T5" fmla="*/ 13 h 13"/>
                <a:gd name="T6" fmla="*/ 13 w 13"/>
                <a:gd name="T7" fmla="*/ 4 h 13"/>
                <a:gd name="T8" fmla="*/ 8 w 13"/>
                <a:gd name="T9" fmla="*/ 2 h 13"/>
                <a:gd name="T10" fmla="*/ 4 w 13"/>
                <a:gd name="T11" fmla="*/ 0 h 13"/>
                <a:gd name="T12" fmla="*/ 0 w 13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lnTo>
                    <a:pt x="4" y="11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4" name="Freeform 415"/>
            <p:cNvSpPr>
              <a:spLocks/>
            </p:cNvSpPr>
            <p:nvPr/>
          </p:nvSpPr>
          <p:spPr bwMode="auto">
            <a:xfrm>
              <a:off x="3914034" y="5574583"/>
              <a:ext cx="35896" cy="35896"/>
            </a:xfrm>
            <a:custGeom>
              <a:avLst/>
              <a:gdLst>
                <a:gd name="T0" fmla="*/ 0 w 13"/>
                <a:gd name="T1" fmla="*/ 8 h 13"/>
                <a:gd name="T2" fmla="*/ 3 w 13"/>
                <a:gd name="T3" fmla="*/ 9 h 13"/>
                <a:gd name="T4" fmla="*/ 8 w 13"/>
                <a:gd name="T5" fmla="*/ 13 h 13"/>
                <a:gd name="T6" fmla="*/ 8 w 13"/>
                <a:gd name="T7" fmla="*/ 13 h 13"/>
                <a:gd name="T8" fmla="*/ 13 w 13"/>
                <a:gd name="T9" fmla="*/ 4 h 13"/>
                <a:gd name="T10" fmla="*/ 13 w 13"/>
                <a:gd name="T11" fmla="*/ 4 h 13"/>
                <a:gd name="T12" fmla="*/ 6 w 13"/>
                <a:gd name="T13" fmla="*/ 1 h 13"/>
                <a:gd name="T14" fmla="*/ 4 w 13"/>
                <a:gd name="T15" fmla="*/ 0 h 13"/>
                <a:gd name="T16" fmla="*/ 0 w 13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8"/>
                  </a:moveTo>
                  <a:lnTo>
                    <a:pt x="3" y="9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6" y="1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5" name="Freeform 416"/>
            <p:cNvSpPr>
              <a:spLocks/>
            </p:cNvSpPr>
            <p:nvPr/>
          </p:nvSpPr>
          <p:spPr bwMode="auto">
            <a:xfrm>
              <a:off x="3817393" y="5519361"/>
              <a:ext cx="35896" cy="35896"/>
            </a:xfrm>
            <a:custGeom>
              <a:avLst/>
              <a:gdLst>
                <a:gd name="T0" fmla="*/ 0 w 13"/>
                <a:gd name="T1" fmla="*/ 8 h 13"/>
                <a:gd name="T2" fmla="*/ 2 w 13"/>
                <a:gd name="T3" fmla="*/ 9 h 13"/>
                <a:gd name="T4" fmla="*/ 7 w 13"/>
                <a:gd name="T5" fmla="*/ 13 h 13"/>
                <a:gd name="T6" fmla="*/ 9 w 13"/>
                <a:gd name="T7" fmla="*/ 13 h 13"/>
                <a:gd name="T8" fmla="*/ 13 w 13"/>
                <a:gd name="T9" fmla="*/ 4 h 13"/>
                <a:gd name="T10" fmla="*/ 13 w 13"/>
                <a:gd name="T11" fmla="*/ 4 h 13"/>
                <a:gd name="T12" fmla="*/ 6 w 13"/>
                <a:gd name="T13" fmla="*/ 0 h 13"/>
                <a:gd name="T14" fmla="*/ 5 w 13"/>
                <a:gd name="T15" fmla="*/ 0 h 13"/>
                <a:gd name="T16" fmla="*/ 0 w 13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8"/>
                  </a:moveTo>
                  <a:lnTo>
                    <a:pt x="2" y="9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6" name="Freeform 417"/>
            <p:cNvSpPr>
              <a:spLocks/>
            </p:cNvSpPr>
            <p:nvPr/>
          </p:nvSpPr>
          <p:spPr bwMode="auto">
            <a:xfrm>
              <a:off x="3723514" y="5461376"/>
              <a:ext cx="35896" cy="35896"/>
            </a:xfrm>
            <a:custGeom>
              <a:avLst/>
              <a:gdLst>
                <a:gd name="T0" fmla="*/ 0 w 13"/>
                <a:gd name="T1" fmla="*/ 8 h 13"/>
                <a:gd name="T2" fmla="*/ 1 w 13"/>
                <a:gd name="T3" fmla="*/ 10 h 13"/>
                <a:gd name="T4" fmla="*/ 7 w 13"/>
                <a:gd name="T5" fmla="*/ 13 h 13"/>
                <a:gd name="T6" fmla="*/ 7 w 13"/>
                <a:gd name="T7" fmla="*/ 13 h 13"/>
                <a:gd name="T8" fmla="*/ 13 w 13"/>
                <a:gd name="T9" fmla="*/ 6 h 13"/>
                <a:gd name="T10" fmla="*/ 13 w 13"/>
                <a:gd name="T11" fmla="*/ 4 h 13"/>
                <a:gd name="T12" fmla="*/ 6 w 13"/>
                <a:gd name="T13" fmla="*/ 2 h 13"/>
                <a:gd name="T14" fmla="*/ 5 w 13"/>
                <a:gd name="T15" fmla="*/ 0 h 13"/>
                <a:gd name="T16" fmla="*/ 0 w 13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8"/>
                  </a:moveTo>
                  <a:lnTo>
                    <a:pt x="1" y="10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6" y="2"/>
                  </a:lnTo>
                  <a:lnTo>
                    <a:pt x="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7" name="Freeform 418"/>
            <p:cNvSpPr>
              <a:spLocks/>
            </p:cNvSpPr>
            <p:nvPr/>
          </p:nvSpPr>
          <p:spPr bwMode="auto">
            <a:xfrm>
              <a:off x="3629636" y="5400631"/>
              <a:ext cx="38656" cy="41418"/>
            </a:xfrm>
            <a:custGeom>
              <a:avLst/>
              <a:gdLst>
                <a:gd name="T0" fmla="*/ 0 w 14"/>
                <a:gd name="T1" fmla="*/ 8 h 15"/>
                <a:gd name="T2" fmla="*/ 2 w 14"/>
                <a:gd name="T3" fmla="*/ 9 h 15"/>
                <a:gd name="T4" fmla="*/ 7 w 14"/>
                <a:gd name="T5" fmla="*/ 13 h 15"/>
                <a:gd name="T6" fmla="*/ 9 w 14"/>
                <a:gd name="T7" fmla="*/ 15 h 15"/>
                <a:gd name="T8" fmla="*/ 14 w 14"/>
                <a:gd name="T9" fmla="*/ 5 h 15"/>
                <a:gd name="T10" fmla="*/ 13 w 14"/>
                <a:gd name="T11" fmla="*/ 5 h 15"/>
                <a:gd name="T12" fmla="*/ 7 w 14"/>
                <a:gd name="T13" fmla="*/ 1 h 15"/>
                <a:gd name="T14" fmla="*/ 6 w 14"/>
                <a:gd name="T15" fmla="*/ 0 h 15"/>
                <a:gd name="T16" fmla="*/ 0 w 14"/>
                <a:gd name="T1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0" y="8"/>
                  </a:moveTo>
                  <a:lnTo>
                    <a:pt x="2" y="9"/>
                  </a:lnTo>
                  <a:lnTo>
                    <a:pt x="7" y="13"/>
                  </a:lnTo>
                  <a:lnTo>
                    <a:pt x="9" y="15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7" y="1"/>
                  </a:lnTo>
                  <a:lnTo>
                    <a:pt x="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8" name="Freeform 419"/>
            <p:cNvSpPr>
              <a:spLocks/>
            </p:cNvSpPr>
            <p:nvPr/>
          </p:nvSpPr>
          <p:spPr bwMode="auto">
            <a:xfrm>
              <a:off x="3538519" y="5337125"/>
              <a:ext cx="38656" cy="38656"/>
            </a:xfrm>
            <a:custGeom>
              <a:avLst/>
              <a:gdLst>
                <a:gd name="T0" fmla="*/ 0 w 14"/>
                <a:gd name="T1" fmla="*/ 9 h 14"/>
                <a:gd name="T2" fmla="*/ 3 w 14"/>
                <a:gd name="T3" fmla="*/ 10 h 14"/>
                <a:gd name="T4" fmla="*/ 8 w 14"/>
                <a:gd name="T5" fmla="*/ 14 h 14"/>
                <a:gd name="T6" fmla="*/ 9 w 14"/>
                <a:gd name="T7" fmla="*/ 14 h 14"/>
                <a:gd name="T8" fmla="*/ 14 w 14"/>
                <a:gd name="T9" fmla="*/ 6 h 14"/>
                <a:gd name="T10" fmla="*/ 14 w 14"/>
                <a:gd name="T11" fmla="*/ 6 h 14"/>
                <a:gd name="T12" fmla="*/ 9 w 14"/>
                <a:gd name="T13" fmla="*/ 2 h 14"/>
                <a:gd name="T14" fmla="*/ 7 w 14"/>
                <a:gd name="T15" fmla="*/ 0 h 14"/>
                <a:gd name="T16" fmla="*/ 0 w 14"/>
                <a:gd name="T1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0" y="9"/>
                  </a:moveTo>
                  <a:lnTo>
                    <a:pt x="3" y="10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9" y="2"/>
                  </a:lnTo>
                  <a:lnTo>
                    <a:pt x="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9" name="Freeform 420"/>
            <p:cNvSpPr>
              <a:spLocks/>
            </p:cNvSpPr>
            <p:nvPr/>
          </p:nvSpPr>
          <p:spPr bwMode="auto">
            <a:xfrm>
              <a:off x="3452923" y="5270858"/>
              <a:ext cx="38656" cy="38656"/>
            </a:xfrm>
            <a:custGeom>
              <a:avLst/>
              <a:gdLst>
                <a:gd name="T0" fmla="*/ 0 w 14"/>
                <a:gd name="T1" fmla="*/ 8 h 14"/>
                <a:gd name="T2" fmla="*/ 4 w 14"/>
                <a:gd name="T3" fmla="*/ 11 h 14"/>
                <a:gd name="T4" fmla="*/ 7 w 14"/>
                <a:gd name="T5" fmla="*/ 14 h 14"/>
                <a:gd name="T6" fmla="*/ 14 w 14"/>
                <a:gd name="T7" fmla="*/ 7 h 14"/>
                <a:gd name="T8" fmla="*/ 9 w 14"/>
                <a:gd name="T9" fmla="*/ 3 h 14"/>
                <a:gd name="T10" fmla="*/ 6 w 14"/>
                <a:gd name="T11" fmla="*/ 0 h 14"/>
                <a:gd name="T12" fmla="*/ 0 w 14"/>
                <a:gd name="T13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8"/>
                  </a:moveTo>
                  <a:lnTo>
                    <a:pt x="4" y="11"/>
                  </a:lnTo>
                  <a:lnTo>
                    <a:pt x="7" y="14"/>
                  </a:lnTo>
                  <a:lnTo>
                    <a:pt x="14" y="7"/>
                  </a:lnTo>
                  <a:lnTo>
                    <a:pt x="9" y="3"/>
                  </a:lnTo>
                  <a:lnTo>
                    <a:pt x="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0" name="Freeform 421"/>
            <p:cNvSpPr>
              <a:spLocks/>
            </p:cNvSpPr>
            <p:nvPr/>
          </p:nvSpPr>
          <p:spPr bwMode="auto">
            <a:xfrm>
              <a:off x="3364566" y="5201829"/>
              <a:ext cx="41418" cy="41418"/>
            </a:xfrm>
            <a:custGeom>
              <a:avLst/>
              <a:gdLst>
                <a:gd name="T0" fmla="*/ 0 w 15"/>
                <a:gd name="T1" fmla="*/ 8 h 15"/>
                <a:gd name="T2" fmla="*/ 0 w 15"/>
                <a:gd name="T3" fmla="*/ 8 h 15"/>
                <a:gd name="T4" fmla="*/ 5 w 15"/>
                <a:gd name="T5" fmla="*/ 12 h 15"/>
                <a:gd name="T6" fmla="*/ 8 w 15"/>
                <a:gd name="T7" fmla="*/ 15 h 15"/>
                <a:gd name="T8" fmla="*/ 15 w 15"/>
                <a:gd name="T9" fmla="*/ 7 h 15"/>
                <a:gd name="T10" fmla="*/ 12 w 15"/>
                <a:gd name="T11" fmla="*/ 4 h 15"/>
                <a:gd name="T12" fmla="*/ 7 w 15"/>
                <a:gd name="T13" fmla="*/ 0 h 15"/>
                <a:gd name="T14" fmla="*/ 7 w 15"/>
                <a:gd name="T15" fmla="*/ 0 h 15"/>
                <a:gd name="T16" fmla="*/ 0 w 15"/>
                <a:gd name="T1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0" y="8"/>
                  </a:moveTo>
                  <a:lnTo>
                    <a:pt x="0" y="8"/>
                  </a:lnTo>
                  <a:lnTo>
                    <a:pt x="5" y="12"/>
                  </a:lnTo>
                  <a:lnTo>
                    <a:pt x="8" y="15"/>
                  </a:lnTo>
                  <a:lnTo>
                    <a:pt x="15" y="7"/>
                  </a:lnTo>
                  <a:lnTo>
                    <a:pt x="12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1" name="Freeform 422"/>
            <p:cNvSpPr>
              <a:spLocks/>
            </p:cNvSpPr>
            <p:nvPr/>
          </p:nvSpPr>
          <p:spPr bwMode="auto">
            <a:xfrm>
              <a:off x="3281732" y="5130039"/>
              <a:ext cx="41418" cy="41418"/>
            </a:xfrm>
            <a:custGeom>
              <a:avLst/>
              <a:gdLst>
                <a:gd name="T0" fmla="*/ 0 w 15"/>
                <a:gd name="T1" fmla="*/ 7 h 15"/>
                <a:gd name="T2" fmla="*/ 3 w 15"/>
                <a:gd name="T3" fmla="*/ 9 h 15"/>
                <a:gd name="T4" fmla="*/ 7 w 15"/>
                <a:gd name="T5" fmla="*/ 13 h 15"/>
                <a:gd name="T6" fmla="*/ 8 w 15"/>
                <a:gd name="T7" fmla="*/ 15 h 15"/>
                <a:gd name="T8" fmla="*/ 15 w 15"/>
                <a:gd name="T9" fmla="*/ 7 h 15"/>
                <a:gd name="T10" fmla="*/ 15 w 15"/>
                <a:gd name="T11" fmla="*/ 5 h 15"/>
                <a:gd name="T12" fmla="*/ 9 w 15"/>
                <a:gd name="T13" fmla="*/ 1 h 15"/>
                <a:gd name="T14" fmla="*/ 8 w 15"/>
                <a:gd name="T15" fmla="*/ 0 h 15"/>
                <a:gd name="T16" fmla="*/ 0 w 15"/>
                <a:gd name="T1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lnTo>
                    <a:pt x="3" y="9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9" y="1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2" name="Freeform 423"/>
            <p:cNvSpPr>
              <a:spLocks/>
            </p:cNvSpPr>
            <p:nvPr/>
          </p:nvSpPr>
          <p:spPr bwMode="auto">
            <a:xfrm>
              <a:off x="3201660" y="5055489"/>
              <a:ext cx="41418" cy="38656"/>
            </a:xfrm>
            <a:custGeom>
              <a:avLst/>
              <a:gdLst>
                <a:gd name="T0" fmla="*/ 0 w 15"/>
                <a:gd name="T1" fmla="*/ 6 h 14"/>
                <a:gd name="T2" fmla="*/ 4 w 15"/>
                <a:gd name="T3" fmla="*/ 10 h 14"/>
                <a:gd name="T4" fmla="*/ 8 w 15"/>
                <a:gd name="T5" fmla="*/ 14 h 14"/>
                <a:gd name="T6" fmla="*/ 15 w 15"/>
                <a:gd name="T7" fmla="*/ 6 h 14"/>
                <a:gd name="T8" fmla="*/ 12 w 15"/>
                <a:gd name="T9" fmla="*/ 4 h 14"/>
                <a:gd name="T10" fmla="*/ 8 w 15"/>
                <a:gd name="T11" fmla="*/ 0 h 14"/>
                <a:gd name="T12" fmla="*/ 0 w 15"/>
                <a:gd name="T13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0" y="6"/>
                  </a:moveTo>
                  <a:lnTo>
                    <a:pt x="4" y="10"/>
                  </a:lnTo>
                  <a:lnTo>
                    <a:pt x="8" y="14"/>
                  </a:lnTo>
                  <a:lnTo>
                    <a:pt x="15" y="6"/>
                  </a:lnTo>
                  <a:lnTo>
                    <a:pt x="12" y="4"/>
                  </a:lnTo>
                  <a:lnTo>
                    <a:pt x="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3" name="Freeform 424"/>
            <p:cNvSpPr>
              <a:spLocks/>
            </p:cNvSpPr>
            <p:nvPr/>
          </p:nvSpPr>
          <p:spPr bwMode="auto">
            <a:xfrm>
              <a:off x="3127108" y="4975415"/>
              <a:ext cx="38656" cy="38656"/>
            </a:xfrm>
            <a:custGeom>
              <a:avLst/>
              <a:gdLst>
                <a:gd name="T0" fmla="*/ 0 w 14"/>
                <a:gd name="T1" fmla="*/ 6 h 14"/>
                <a:gd name="T2" fmla="*/ 3 w 14"/>
                <a:gd name="T3" fmla="*/ 9 h 14"/>
                <a:gd name="T4" fmla="*/ 7 w 14"/>
                <a:gd name="T5" fmla="*/ 13 h 14"/>
                <a:gd name="T6" fmla="*/ 7 w 14"/>
                <a:gd name="T7" fmla="*/ 14 h 14"/>
                <a:gd name="T8" fmla="*/ 14 w 14"/>
                <a:gd name="T9" fmla="*/ 6 h 14"/>
                <a:gd name="T10" fmla="*/ 13 w 14"/>
                <a:gd name="T11" fmla="*/ 6 h 14"/>
                <a:gd name="T12" fmla="*/ 9 w 14"/>
                <a:gd name="T13" fmla="*/ 1 h 14"/>
                <a:gd name="T14" fmla="*/ 8 w 14"/>
                <a:gd name="T15" fmla="*/ 0 h 14"/>
                <a:gd name="T16" fmla="*/ 0 w 14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0" y="6"/>
                  </a:moveTo>
                  <a:lnTo>
                    <a:pt x="3" y="9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9" y="1"/>
                  </a:lnTo>
                  <a:lnTo>
                    <a:pt x="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4" name="Freeform 425"/>
            <p:cNvSpPr>
              <a:spLocks/>
            </p:cNvSpPr>
            <p:nvPr/>
          </p:nvSpPr>
          <p:spPr bwMode="auto">
            <a:xfrm>
              <a:off x="3055318" y="4892581"/>
              <a:ext cx="38656" cy="38656"/>
            </a:xfrm>
            <a:custGeom>
              <a:avLst/>
              <a:gdLst>
                <a:gd name="T0" fmla="*/ 0 w 14"/>
                <a:gd name="T1" fmla="*/ 6 h 14"/>
                <a:gd name="T2" fmla="*/ 0 w 14"/>
                <a:gd name="T3" fmla="*/ 6 h 14"/>
                <a:gd name="T4" fmla="*/ 4 w 14"/>
                <a:gd name="T5" fmla="*/ 12 h 14"/>
                <a:gd name="T6" fmla="*/ 6 w 14"/>
                <a:gd name="T7" fmla="*/ 14 h 14"/>
                <a:gd name="T8" fmla="*/ 14 w 14"/>
                <a:gd name="T9" fmla="*/ 8 h 14"/>
                <a:gd name="T10" fmla="*/ 12 w 14"/>
                <a:gd name="T11" fmla="*/ 5 h 14"/>
                <a:gd name="T12" fmla="*/ 8 w 14"/>
                <a:gd name="T13" fmla="*/ 0 h 14"/>
                <a:gd name="T14" fmla="*/ 8 w 14"/>
                <a:gd name="T15" fmla="*/ 0 h 14"/>
                <a:gd name="T16" fmla="*/ 0 w 14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0" y="6"/>
                  </a:moveTo>
                  <a:lnTo>
                    <a:pt x="0" y="6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14" y="8"/>
                  </a:lnTo>
                  <a:lnTo>
                    <a:pt x="12" y="5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5" name="Freeform 426"/>
            <p:cNvSpPr>
              <a:spLocks/>
            </p:cNvSpPr>
            <p:nvPr/>
          </p:nvSpPr>
          <p:spPr bwMode="auto">
            <a:xfrm>
              <a:off x="2986291" y="4806986"/>
              <a:ext cx="38656" cy="38656"/>
            </a:xfrm>
            <a:custGeom>
              <a:avLst/>
              <a:gdLst>
                <a:gd name="T0" fmla="*/ 0 w 14"/>
                <a:gd name="T1" fmla="*/ 6 h 14"/>
                <a:gd name="T2" fmla="*/ 3 w 14"/>
                <a:gd name="T3" fmla="*/ 10 h 14"/>
                <a:gd name="T4" fmla="*/ 7 w 14"/>
                <a:gd name="T5" fmla="*/ 14 h 14"/>
                <a:gd name="T6" fmla="*/ 14 w 14"/>
                <a:gd name="T7" fmla="*/ 7 h 14"/>
                <a:gd name="T8" fmla="*/ 12 w 14"/>
                <a:gd name="T9" fmla="*/ 3 h 14"/>
                <a:gd name="T10" fmla="*/ 8 w 14"/>
                <a:gd name="T11" fmla="*/ 0 h 14"/>
                <a:gd name="T12" fmla="*/ 0 w 14"/>
                <a:gd name="T13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6"/>
                  </a:moveTo>
                  <a:lnTo>
                    <a:pt x="3" y="10"/>
                  </a:lnTo>
                  <a:lnTo>
                    <a:pt x="7" y="14"/>
                  </a:lnTo>
                  <a:lnTo>
                    <a:pt x="14" y="7"/>
                  </a:lnTo>
                  <a:lnTo>
                    <a:pt x="12" y="3"/>
                  </a:lnTo>
                  <a:lnTo>
                    <a:pt x="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6" name="Freeform 427"/>
            <p:cNvSpPr>
              <a:spLocks/>
            </p:cNvSpPr>
            <p:nvPr/>
          </p:nvSpPr>
          <p:spPr bwMode="auto">
            <a:xfrm>
              <a:off x="2922784" y="4718630"/>
              <a:ext cx="38656" cy="35896"/>
            </a:xfrm>
            <a:custGeom>
              <a:avLst/>
              <a:gdLst>
                <a:gd name="T0" fmla="*/ 0 w 14"/>
                <a:gd name="T1" fmla="*/ 5 h 13"/>
                <a:gd name="T2" fmla="*/ 2 w 14"/>
                <a:gd name="T3" fmla="*/ 9 h 13"/>
                <a:gd name="T4" fmla="*/ 5 w 14"/>
                <a:gd name="T5" fmla="*/ 13 h 13"/>
                <a:gd name="T6" fmla="*/ 14 w 14"/>
                <a:gd name="T7" fmla="*/ 8 h 13"/>
                <a:gd name="T8" fmla="*/ 10 w 14"/>
                <a:gd name="T9" fmla="*/ 3 h 13"/>
                <a:gd name="T10" fmla="*/ 7 w 14"/>
                <a:gd name="T11" fmla="*/ 0 h 13"/>
                <a:gd name="T12" fmla="*/ 0 w 14"/>
                <a:gd name="T1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0" y="5"/>
                  </a:moveTo>
                  <a:lnTo>
                    <a:pt x="2" y="9"/>
                  </a:lnTo>
                  <a:lnTo>
                    <a:pt x="5" y="13"/>
                  </a:lnTo>
                  <a:lnTo>
                    <a:pt x="14" y="8"/>
                  </a:lnTo>
                  <a:lnTo>
                    <a:pt x="10" y="3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7" name="Freeform 428"/>
            <p:cNvSpPr>
              <a:spLocks/>
            </p:cNvSpPr>
            <p:nvPr/>
          </p:nvSpPr>
          <p:spPr bwMode="auto">
            <a:xfrm>
              <a:off x="2864801" y="4624751"/>
              <a:ext cx="35896" cy="41418"/>
            </a:xfrm>
            <a:custGeom>
              <a:avLst/>
              <a:gdLst>
                <a:gd name="T0" fmla="*/ 0 w 13"/>
                <a:gd name="T1" fmla="*/ 5 h 15"/>
                <a:gd name="T2" fmla="*/ 1 w 13"/>
                <a:gd name="T3" fmla="*/ 9 h 15"/>
                <a:gd name="T4" fmla="*/ 4 w 13"/>
                <a:gd name="T5" fmla="*/ 13 h 15"/>
                <a:gd name="T6" fmla="*/ 5 w 13"/>
                <a:gd name="T7" fmla="*/ 15 h 15"/>
                <a:gd name="T8" fmla="*/ 13 w 13"/>
                <a:gd name="T9" fmla="*/ 9 h 15"/>
                <a:gd name="T10" fmla="*/ 13 w 13"/>
                <a:gd name="T11" fmla="*/ 8 h 15"/>
                <a:gd name="T12" fmla="*/ 10 w 13"/>
                <a:gd name="T13" fmla="*/ 4 h 15"/>
                <a:gd name="T14" fmla="*/ 7 w 13"/>
                <a:gd name="T15" fmla="*/ 0 h 15"/>
                <a:gd name="T16" fmla="*/ 0 w 13"/>
                <a:gd name="T1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5">
                  <a:moveTo>
                    <a:pt x="0" y="5"/>
                  </a:moveTo>
                  <a:lnTo>
                    <a:pt x="1" y="9"/>
                  </a:lnTo>
                  <a:lnTo>
                    <a:pt x="4" y="13"/>
                  </a:lnTo>
                  <a:lnTo>
                    <a:pt x="5" y="15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0" y="4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8" name="Freeform 429"/>
            <p:cNvSpPr>
              <a:spLocks/>
            </p:cNvSpPr>
            <p:nvPr/>
          </p:nvSpPr>
          <p:spPr bwMode="auto">
            <a:xfrm>
              <a:off x="2806816" y="4530872"/>
              <a:ext cx="38656" cy="35896"/>
            </a:xfrm>
            <a:custGeom>
              <a:avLst/>
              <a:gdLst>
                <a:gd name="T0" fmla="*/ 0 w 14"/>
                <a:gd name="T1" fmla="*/ 4 h 13"/>
                <a:gd name="T2" fmla="*/ 2 w 14"/>
                <a:gd name="T3" fmla="*/ 8 h 13"/>
                <a:gd name="T4" fmla="*/ 5 w 14"/>
                <a:gd name="T5" fmla="*/ 13 h 13"/>
                <a:gd name="T6" fmla="*/ 5 w 14"/>
                <a:gd name="T7" fmla="*/ 13 h 13"/>
                <a:gd name="T8" fmla="*/ 14 w 14"/>
                <a:gd name="T9" fmla="*/ 9 h 13"/>
                <a:gd name="T10" fmla="*/ 14 w 14"/>
                <a:gd name="T11" fmla="*/ 8 h 13"/>
                <a:gd name="T12" fmla="*/ 11 w 14"/>
                <a:gd name="T13" fmla="*/ 4 h 13"/>
                <a:gd name="T14" fmla="*/ 9 w 14"/>
                <a:gd name="T15" fmla="*/ 0 h 13"/>
                <a:gd name="T16" fmla="*/ 0 w 14"/>
                <a:gd name="T1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0" y="4"/>
                  </a:moveTo>
                  <a:lnTo>
                    <a:pt x="2" y="8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4" y="9"/>
                  </a:lnTo>
                  <a:lnTo>
                    <a:pt x="14" y="8"/>
                  </a:lnTo>
                  <a:lnTo>
                    <a:pt x="11" y="4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9" name="Freeform 430"/>
            <p:cNvSpPr>
              <a:spLocks/>
            </p:cNvSpPr>
            <p:nvPr/>
          </p:nvSpPr>
          <p:spPr bwMode="auto">
            <a:xfrm>
              <a:off x="2759877" y="4434232"/>
              <a:ext cx="35896" cy="35896"/>
            </a:xfrm>
            <a:custGeom>
              <a:avLst/>
              <a:gdLst>
                <a:gd name="T0" fmla="*/ 0 w 13"/>
                <a:gd name="T1" fmla="*/ 4 h 13"/>
                <a:gd name="T2" fmla="*/ 1 w 13"/>
                <a:gd name="T3" fmla="*/ 8 h 13"/>
                <a:gd name="T4" fmla="*/ 4 w 13"/>
                <a:gd name="T5" fmla="*/ 13 h 13"/>
                <a:gd name="T6" fmla="*/ 13 w 13"/>
                <a:gd name="T7" fmla="*/ 9 h 13"/>
                <a:gd name="T8" fmla="*/ 10 w 13"/>
                <a:gd name="T9" fmla="*/ 4 h 13"/>
                <a:gd name="T10" fmla="*/ 9 w 13"/>
                <a:gd name="T11" fmla="*/ 0 h 13"/>
                <a:gd name="T12" fmla="*/ 0 w 13"/>
                <a:gd name="T1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0" y="4"/>
                  </a:moveTo>
                  <a:lnTo>
                    <a:pt x="1" y="8"/>
                  </a:lnTo>
                  <a:lnTo>
                    <a:pt x="4" y="13"/>
                  </a:lnTo>
                  <a:lnTo>
                    <a:pt x="13" y="9"/>
                  </a:lnTo>
                  <a:lnTo>
                    <a:pt x="10" y="4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0" name="Freeform 431"/>
            <p:cNvSpPr>
              <a:spLocks/>
            </p:cNvSpPr>
            <p:nvPr/>
          </p:nvSpPr>
          <p:spPr bwMode="auto">
            <a:xfrm>
              <a:off x="2715699" y="4332070"/>
              <a:ext cx="35896" cy="35896"/>
            </a:xfrm>
            <a:custGeom>
              <a:avLst/>
              <a:gdLst>
                <a:gd name="T0" fmla="*/ 0 w 13"/>
                <a:gd name="T1" fmla="*/ 4 h 13"/>
                <a:gd name="T2" fmla="*/ 1 w 13"/>
                <a:gd name="T3" fmla="*/ 8 h 13"/>
                <a:gd name="T4" fmla="*/ 4 w 13"/>
                <a:gd name="T5" fmla="*/ 13 h 13"/>
                <a:gd name="T6" fmla="*/ 13 w 13"/>
                <a:gd name="T7" fmla="*/ 9 h 13"/>
                <a:gd name="T8" fmla="*/ 10 w 13"/>
                <a:gd name="T9" fmla="*/ 6 h 13"/>
                <a:gd name="T10" fmla="*/ 9 w 13"/>
                <a:gd name="T11" fmla="*/ 0 h 13"/>
                <a:gd name="T12" fmla="*/ 0 w 13"/>
                <a:gd name="T1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0" y="4"/>
                  </a:moveTo>
                  <a:lnTo>
                    <a:pt x="1" y="8"/>
                  </a:lnTo>
                  <a:lnTo>
                    <a:pt x="4" y="13"/>
                  </a:lnTo>
                  <a:lnTo>
                    <a:pt x="13" y="9"/>
                  </a:lnTo>
                  <a:lnTo>
                    <a:pt x="10" y="6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1" name="Freeform 432"/>
            <p:cNvSpPr>
              <a:spLocks/>
            </p:cNvSpPr>
            <p:nvPr/>
          </p:nvSpPr>
          <p:spPr bwMode="auto">
            <a:xfrm>
              <a:off x="2677043" y="4227147"/>
              <a:ext cx="35896" cy="35896"/>
            </a:xfrm>
            <a:custGeom>
              <a:avLst/>
              <a:gdLst>
                <a:gd name="T0" fmla="*/ 0 w 13"/>
                <a:gd name="T1" fmla="*/ 4 h 13"/>
                <a:gd name="T2" fmla="*/ 1 w 13"/>
                <a:gd name="T3" fmla="*/ 4 h 13"/>
                <a:gd name="T4" fmla="*/ 2 w 13"/>
                <a:gd name="T5" fmla="*/ 10 h 13"/>
                <a:gd name="T6" fmla="*/ 4 w 13"/>
                <a:gd name="T7" fmla="*/ 13 h 13"/>
                <a:gd name="T8" fmla="*/ 13 w 13"/>
                <a:gd name="T9" fmla="*/ 11 h 13"/>
                <a:gd name="T10" fmla="*/ 11 w 13"/>
                <a:gd name="T11" fmla="*/ 7 h 13"/>
                <a:gd name="T12" fmla="*/ 10 w 13"/>
                <a:gd name="T13" fmla="*/ 2 h 13"/>
                <a:gd name="T14" fmla="*/ 10 w 13"/>
                <a:gd name="T15" fmla="*/ 0 h 13"/>
                <a:gd name="T16" fmla="*/ 0 w 13"/>
                <a:gd name="T1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4"/>
                  </a:moveTo>
                  <a:lnTo>
                    <a:pt x="1" y="4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13" y="11"/>
                  </a:lnTo>
                  <a:lnTo>
                    <a:pt x="11" y="7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2" name="Freeform 433"/>
            <p:cNvSpPr>
              <a:spLocks/>
            </p:cNvSpPr>
            <p:nvPr/>
          </p:nvSpPr>
          <p:spPr bwMode="auto">
            <a:xfrm>
              <a:off x="2646670" y="4122224"/>
              <a:ext cx="33134" cy="38656"/>
            </a:xfrm>
            <a:custGeom>
              <a:avLst/>
              <a:gdLst>
                <a:gd name="T0" fmla="*/ 0 w 12"/>
                <a:gd name="T1" fmla="*/ 3 h 14"/>
                <a:gd name="T2" fmla="*/ 0 w 12"/>
                <a:gd name="T3" fmla="*/ 6 h 14"/>
                <a:gd name="T4" fmla="*/ 2 w 12"/>
                <a:gd name="T5" fmla="*/ 11 h 14"/>
                <a:gd name="T6" fmla="*/ 3 w 12"/>
                <a:gd name="T7" fmla="*/ 14 h 14"/>
                <a:gd name="T8" fmla="*/ 12 w 12"/>
                <a:gd name="T9" fmla="*/ 11 h 14"/>
                <a:gd name="T10" fmla="*/ 12 w 12"/>
                <a:gd name="T11" fmla="*/ 8 h 14"/>
                <a:gd name="T12" fmla="*/ 11 w 12"/>
                <a:gd name="T13" fmla="*/ 3 h 14"/>
                <a:gd name="T14" fmla="*/ 9 w 12"/>
                <a:gd name="T15" fmla="*/ 0 h 14"/>
                <a:gd name="T16" fmla="*/ 0 w 12"/>
                <a:gd name="T1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4">
                  <a:moveTo>
                    <a:pt x="0" y="3"/>
                  </a:moveTo>
                  <a:lnTo>
                    <a:pt x="0" y="6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12" y="11"/>
                  </a:lnTo>
                  <a:lnTo>
                    <a:pt x="12" y="8"/>
                  </a:lnTo>
                  <a:lnTo>
                    <a:pt x="11" y="3"/>
                  </a:lnTo>
                  <a:lnTo>
                    <a:pt x="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3" name="Freeform 434"/>
            <p:cNvSpPr>
              <a:spLocks/>
            </p:cNvSpPr>
            <p:nvPr/>
          </p:nvSpPr>
          <p:spPr bwMode="auto">
            <a:xfrm>
              <a:off x="2624580" y="4020061"/>
              <a:ext cx="30373" cy="30373"/>
            </a:xfrm>
            <a:custGeom>
              <a:avLst/>
              <a:gdLst>
                <a:gd name="T0" fmla="*/ 0 w 11"/>
                <a:gd name="T1" fmla="*/ 1 h 11"/>
                <a:gd name="T2" fmla="*/ 0 w 11"/>
                <a:gd name="T3" fmla="*/ 5 h 11"/>
                <a:gd name="T4" fmla="*/ 2 w 11"/>
                <a:gd name="T5" fmla="*/ 10 h 11"/>
                <a:gd name="T6" fmla="*/ 2 w 11"/>
                <a:gd name="T7" fmla="*/ 11 h 11"/>
                <a:gd name="T8" fmla="*/ 11 w 11"/>
                <a:gd name="T9" fmla="*/ 9 h 11"/>
                <a:gd name="T10" fmla="*/ 11 w 11"/>
                <a:gd name="T11" fmla="*/ 7 h 11"/>
                <a:gd name="T12" fmla="*/ 11 w 11"/>
                <a:gd name="T13" fmla="*/ 2 h 11"/>
                <a:gd name="T14" fmla="*/ 10 w 11"/>
                <a:gd name="T15" fmla="*/ 0 h 11"/>
                <a:gd name="T16" fmla="*/ 0 w 11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0" y="1"/>
                  </a:moveTo>
                  <a:lnTo>
                    <a:pt x="0" y="5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4" name="Freeform 435"/>
            <p:cNvSpPr>
              <a:spLocks/>
            </p:cNvSpPr>
            <p:nvPr/>
          </p:nvSpPr>
          <p:spPr bwMode="auto">
            <a:xfrm>
              <a:off x="2608014" y="3909615"/>
              <a:ext cx="33134" cy="30373"/>
            </a:xfrm>
            <a:custGeom>
              <a:avLst/>
              <a:gdLst>
                <a:gd name="T0" fmla="*/ 0 w 12"/>
                <a:gd name="T1" fmla="*/ 2 h 11"/>
                <a:gd name="T2" fmla="*/ 0 w 12"/>
                <a:gd name="T3" fmla="*/ 6 h 11"/>
                <a:gd name="T4" fmla="*/ 1 w 12"/>
                <a:gd name="T5" fmla="*/ 11 h 11"/>
                <a:gd name="T6" fmla="*/ 1 w 12"/>
                <a:gd name="T7" fmla="*/ 11 h 11"/>
                <a:gd name="T8" fmla="*/ 12 w 12"/>
                <a:gd name="T9" fmla="*/ 9 h 11"/>
                <a:gd name="T10" fmla="*/ 12 w 12"/>
                <a:gd name="T11" fmla="*/ 9 h 11"/>
                <a:gd name="T12" fmla="*/ 10 w 12"/>
                <a:gd name="T13" fmla="*/ 4 h 11"/>
                <a:gd name="T14" fmla="*/ 10 w 12"/>
                <a:gd name="T15" fmla="*/ 0 h 11"/>
                <a:gd name="T16" fmla="*/ 0 w 12"/>
                <a:gd name="T17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0" y="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5" name="Freeform 436"/>
            <p:cNvSpPr>
              <a:spLocks/>
            </p:cNvSpPr>
            <p:nvPr/>
          </p:nvSpPr>
          <p:spPr bwMode="auto">
            <a:xfrm>
              <a:off x="2599731" y="3801931"/>
              <a:ext cx="30373" cy="30373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5 h 11"/>
                <a:gd name="T4" fmla="*/ 0 w 11"/>
                <a:gd name="T5" fmla="*/ 11 h 11"/>
                <a:gd name="T6" fmla="*/ 11 w 11"/>
                <a:gd name="T7" fmla="*/ 9 h 11"/>
                <a:gd name="T8" fmla="*/ 9 w 11"/>
                <a:gd name="T9" fmla="*/ 5 h 11"/>
                <a:gd name="T10" fmla="*/ 9 w 11"/>
                <a:gd name="T11" fmla="*/ 0 h 11"/>
                <a:gd name="T12" fmla="*/ 0 w 1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0" y="0"/>
                  </a:moveTo>
                  <a:lnTo>
                    <a:pt x="0" y="5"/>
                  </a:lnTo>
                  <a:lnTo>
                    <a:pt x="0" y="11"/>
                  </a:lnTo>
                  <a:lnTo>
                    <a:pt x="11" y="9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6" name="Freeform 437"/>
            <p:cNvSpPr>
              <a:spLocks/>
            </p:cNvSpPr>
            <p:nvPr/>
          </p:nvSpPr>
          <p:spPr bwMode="auto">
            <a:xfrm>
              <a:off x="2596969" y="3691486"/>
              <a:ext cx="27611" cy="27611"/>
            </a:xfrm>
            <a:custGeom>
              <a:avLst/>
              <a:gdLst>
                <a:gd name="T0" fmla="*/ 0 w 10"/>
                <a:gd name="T1" fmla="*/ 0 h 10"/>
                <a:gd name="T2" fmla="*/ 0 w 10"/>
                <a:gd name="T3" fmla="*/ 1 h 10"/>
                <a:gd name="T4" fmla="*/ 0 w 10"/>
                <a:gd name="T5" fmla="*/ 6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6 h 10"/>
                <a:gd name="T12" fmla="*/ 10 w 10"/>
                <a:gd name="T13" fmla="*/ 1 h 10"/>
                <a:gd name="T14" fmla="*/ 10 w 10"/>
                <a:gd name="T15" fmla="*/ 1 h 10"/>
                <a:gd name="T16" fmla="*/ 0 w 1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7" name="Freeform 438"/>
            <p:cNvSpPr>
              <a:spLocks/>
            </p:cNvSpPr>
            <p:nvPr/>
          </p:nvSpPr>
          <p:spPr bwMode="auto">
            <a:xfrm>
              <a:off x="2599731" y="3581040"/>
              <a:ext cx="30373" cy="30373"/>
            </a:xfrm>
            <a:custGeom>
              <a:avLst/>
              <a:gdLst>
                <a:gd name="T0" fmla="*/ 2 w 11"/>
                <a:gd name="T1" fmla="*/ 0 h 11"/>
                <a:gd name="T2" fmla="*/ 2 w 11"/>
                <a:gd name="T3" fmla="*/ 2 h 11"/>
                <a:gd name="T4" fmla="*/ 0 w 11"/>
                <a:gd name="T5" fmla="*/ 7 h 11"/>
                <a:gd name="T6" fmla="*/ 0 w 11"/>
                <a:gd name="T7" fmla="*/ 10 h 11"/>
                <a:gd name="T8" fmla="*/ 11 w 11"/>
                <a:gd name="T9" fmla="*/ 11 h 11"/>
                <a:gd name="T10" fmla="*/ 11 w 11"/>
                <a:gd name="T11" fmla="*/ 8 h 11"/>
                <a:gd name="T12" fmla="*/ 11 w 11"/>
                <a:gd name="T13" fmla="*/ 2 h 11"/>
                <a:gd name="T14" fmla="*/ 11 w 11"/>
                <a:gd name="T15" fmla="*/ 0 h 11"/>
                <a:gd name="T16" fmla="*/ 2 w 1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2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8" name="Freeform 439"/>
            <p:cNvSpPr>
              <a:spLocks/>
            </p:cNvSpPr>
            <p:nvPr/>
          </p:nvSpPr>
          <p:spPr bwMode="auto">
            <a:xfrm>
              <a:off x="2610776" y="3470594"/>
              <a:ext cx="33134" cy="33134"/>
            </a:xfrm>
            <a:custGeom>
              <a:avLst/>
              <a:gdLst>
                <a:gd name="T0" fmla="*/ 1 w 12"/>
                <a:gd name="T1" fmla="*/ 0 h 12"/>
                <a:gd name="T2" fmla="*/ 1 w 12"/>
                <a:gd name="T3" fmla="*/ 2 h 12"/>
                <a:gd name="T4" fmla="*/ 1 w 12"/>
                <a:gd name="T5" fmla="*/ 8 h 12"/>
                <a:gd name="T6" fmla="*/ 0 w 12"/>
                <a:gd name="T7" fmla="*/ 10 h 12"/>
                <a:gd name="T8" fmla="*/ 11 w 12"/>
                <a:gd name="T9" fmla="*/ 12 h 12"/>
                <a:gd name="T10" fmla="*/ 11 w 12"/>
                <a:gd name="T11" fmla="*/ 9 h 12"/>
                <a:gd name="T12" fmla="*/ 12 w 12"/>
                <a:gd name="T13" fmla="*/ 4 h 12"/>
                <a:gd name="T14" fmla="*/ 12 w 12"/>
                <a:gd name="T15" fmla="*/ 1 h 12"/>
                <a:gd name="T16" fmla="*/ 1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" y="0"/>
                  </a:moveTo>
                  <a:lnTo>
                    <a:pt x="1" y="2"/>
                  </a:lnTo>
                  <a:lnTo>
                    <a:pt x="1" y="8"/>
                  </a:lnTo>
                  <a:lnTo>
                    <a:pt x="0" y="10"/>
                  </a:lnTo>
                  <a:lnTo>
                    <a:pt x="11" y="12"/>
                  </a:lnTo>
                  <a:lnTo>
                    <a:pt x="11" y="9"/>
                  </a:lnTo>
                  <a:lnTo>
                    <a:pt x="12" y="4"/>
                  </a:lnTo>
                  <a:lnTo>
                    <a:pt x="1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9" name="Freeform 440"/>
            <p:cNvSpPr>
              <a:spLocks/>
            </p:cNvSpPr>
            <p:nvPr/>
          </p:nvSpPr>
          <p:spPr bwMode="auto">
            <a:xfrm>
              <a:off x="2632865" y="3362909"/>
              <a:ext cx="33134" cy="30373"/>
            </a:xfrm>
            <a:custGeom>
              <a:avLst/>
              <a:gdLst>
                <a:gd name="T0" fmla="*/ 1 w 12"/>
                <a:gd name="T1" fmla="*/ 0 h 11"/>
                <a:gd name="T2" fmla="*/ 1 w 12"/>
                <a:gd name="T3" fmla="*/ 4 h 11"/>
                <a:gd name="T4" fmla="*/ 0 w 12"/>
                <a:gd name="T5" fmla="*/ 9 h 11"/>
                <a:gd name="T6" fmla="*/ 0 w 12"/>
                <a:gd name="T7" fmla="*/ 10 h 11"/>
                <a:gd name="T8" fmla="*/ 9 w 12"/>
                <a:gd name="T9" fmla="*/ 11 h 11"/>
                <a:gd name="T10" fmla="*/ 9 w 12"/>
                <a:gd name="T11" fmla="*/ 11 h 11"/>
                <a:gd name="T12" fmla="*/ 10 w 12"/>
                <a:gd name="T13" fmla="*/ 5 h 11"/>
                <a:gd name="T14" fmla="*/ 12 w 12"/>
                <a:gd name="T15" fmla="*/ 2 h 11"/>
                <a:gd name="T16" fmla="*/ 1 w 12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" y="0"/>
                  </a:moveTo>
                  <a:lnTo>
                    <a:pt x="1" y="4"/>
                  </a:lnTo>
                  <a:lnTo>
                    <a:pt x="0" y="9"/>
                  </a:lnTo>
                  <a:lnTo>
                    <a:pt x="0" y="10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5"/>
                  </a:lnTo>
                  <a:lnTo>
                    <a:pt x="12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0" name="Freeform 441"/>
            <p:cNvSpPr>
              <a:spLocks/>
            </p:cNvSpPr>
            <p:nvPr/>
          </p:nvSpPr>
          <p:spPr bwMode="auto">
            <a:xfrm>
              <a:off x="2657714" y="3252464"/>
              <a:ext cx="33134" cy="38656"/>
            </a:xfrm>
            <a:custGeom>
              <a:avLst/>
              <a:gdLst>
                <a:gd name="T0" fmla="*/ 3 w 12"/>
                <a:gd name="T1" fmla="*/ 0 h 14"/>
                <a:gd name="T2" fmla="*/ 1 w 12"/>
                <a:gd name="T3" fmla="*/ 6 h 14"/>
                <a:gd name="T4" fmla="*/ 0 w 12"/>
                <a:gd name="T5" fmla="*/ 11 h 14"/>
                <a:gd name="T6" fmla="*/ 9 w 12"/>
                <a:gd name="T7" fmla="*/ 14 h 14"/>
                <a:gd name="T8" fmla="*/ 11 w 12"/>
                <a:gd name="T9" fmla="*/ 8 h 14"/>
                <a:gd name="T10" fmla="*/ 12 w 12"/>
                <a:gd name="T11" fmla="*/ 3 h 14"/>
                <a:gd name="T12" fmla="*/ 3 w 12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3" y="0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9" y="14"/>
                  </a:lnTo>
                  <a:lnTo>
                    <a:pt x="11" y="8"/>
                  </a:lnTo>
                  <a:lnTo>
                    <a:pt x="12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1" name="Freeform 442"/>
            <p:cNvSpPr>
              <a:spLocks/>
            </p:cNvSpPr>
            <p:nvPr/>
          </p:nvSpPr>
          <p:spPr bwMode="auto">
            <a:xfrm>
              <a:off x="2690848" y="3150302"/>
              <a:ext cx="33134" cy="35896"/>
            </a:xfrm>
            <a:custGeom>
              <a:avLst/>
              <a:gdLst>
                <a:gd name="T0" fmla="*/ 3 w 12"/>
                <a:gd name="T1" fmla="*/ 0 h 13"/>
                <a:gd name="T2" fmla="*/ 3 w 12"/>
                <a:gd name="T3" fmla="*/ 0 h 13"/>
                <a:gd name="T4" fmla="*/ 1 w 12"/>
                <a:gd name="T5" fmla="*/ 5 h 13"/>
                <a:gd name="T6" fmla="*/ 0 w 12"/>
                <a:gd name="T7" fmla="*/ 9 h 13"/>
                <a:gd name="T8" fmla="*/ 9 w 12"/>
                <a:gd name="T9" fmla="*/ 13 h 13"/>
                <a:gd name="T10" fmla="*/ 10 w 12"/>
                <a:gd name="T11" fmla="*/ 9 h 13"/>
                <a:gd name="T12" fmla="*/ 12 w 12"/>
                <a:gd name="T13" fmla="*/ 3 h 13"/>
                <a:gd name="T14" fmla="*/ 12 w 12"/>
                <a:gd name="T15" fmla="*/ 3 h 13"/>
                <a:gd name="T16" fmla="*/ 3 w 12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3" y="0"/>
                  </a:moveTo>
                  <a:lnTo>
                    <a:pt x="3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9" y="13"/>
                  </a:lnTo>
                  <a:lnTo>
                    <a:pt x="10" y="9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2" name="Freeform 443"/>
            <p:cNvSpPr>
              <a:spLocks/>
            </p:cNvSpPr>
            <p:nvPr/>
          </p:nvSpPr>
          <p:spPr bwMode="auto">
            <a:xfrm>
              <a:off x="2729504" y="3048139"/>
              <a:ext cx="35896" cy="35896"/>
            </a:xfrm>
            <a:custGeom>
              <a:avLst/>
              <a:gdLst>
                <a:gd name="T0" fmla="*/ 4 w 13"/>
                <a:gd name="T1" fmla="*/ 0 h 13"/>
                <a:gd name="T2" fmla="*/ 3 w 13"/>
                <a:gd name="T3" fmla="*/ 1 h 13"/>
                <a:gd name="T4" fmla="*/ 0 w 13"/>
                <a:gd name="T5" fmla="*/ 6 h 13"/>
                <a:gd name="T6" fmla="*/ 0 w 13"/>
                <a:gd name="T7" fmla="*/ 9 h 13"/>
                <a:gd name="T8" fmla="*/ 9 w 13"/>
                <a:gd name="T9" fmla="*/ 13 h 13"/>
                <a:gd name="T10" fmla="*/ 9 w 13"/>
                <a:gd name="T11" fmla="*/ 9 h 13"/>
                <a:gd name="T12" fmla="*/ 12 w 13"/>
                <a:gd name="T13" fmla="*/ 5 h 13"/>
                <a:gd name="T14" fmla="*/ 13 w 13"/>
                <a:gd name="T15" fmla="*/ 4 h 13"/>
                <a:gd name="T16" fmla="*/ 4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4" y="0"/>
                  </a:moveTo>
                  <a:lnTo>
                    <a:pt x="3" y="1"/>
                  </a:lnTo>
                  <a:lnTo>
                    <a:pt x="0" y="6"/>
                  </a:lnTo>
                  <a:lnTo>
                    <a:pt x="0" y="9"/>
                  </a:lnTo>
                  <a:lnTo>
                    <a:pt x="9" y="13"/>
                  </a:lnTo>
                  <a:lnTo>
                    <a:pt x="9" y="9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3" name="Freeform 444"/>
            <p:cNvSpPr>
              <a:spLocks/>
            </p:cNvSpPr>
            <p:nvPr/>
          </p:nvSpPr>
          <p:spPr bwMode="auto">
            <a:xfrm>
              <a:off x="2773682" y="2945978"/>
              <a:ext cx="35896" cy="35896"/>
            </a:xfrm>
            <a:custGeom>
              <a:avLst/>
              <a:gdLst>
                <a:gd name="T0" fmla="*/ 5 w 13"/>
                <a:gd name="T1" fmla="*/ 0 h 13"/>
                <a:gd name="T2" fmla="*/ 4 w 13"/>
                <a:gd name="T3" fmla="*/ 2 h 13"/>
                <a:gd name="T4" fmla="*/ 1 w 13"/>
                <a:gd name="T5" fmla="*/ 7 h 13"/>
                <a:gd name="T6" fmla="*/ 0 w 13"/>
                <a:gd name="T7" fmla="*/ 10 h 13"/>
                <a:gd name="T8" fmla="*/ 9 w 13"/>
                <a:gd name="T9" fmla="*/ 13 h 13"/>
                <a:gd name="T10" fmla="*/ 10 w 13"/>
                <a:gd name="T11" fmla="*/ 11 h 13"/>
                <a:gd name="T12" fmla="*/ 13 w 13"/>
                <a:gd name="T13" fmla="*/ 7 h 13"/>
                <a:gd name="T14" fmla="*/ 13 w 13"/>
                <a:gd name="T15" fmla="*/ 4 h 13"/>
                <a:gd name="T16" fmla="*/ 5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5" y="0"/>
                  </a:moveTo>
                  <a:lnTo>
                    <a:pt x="4" y="2"/>
                  </a:lnTo>
                  <a:lnTo>
                    <a:pt x="1" y="7"/>
                  </a:lnTo>
                  <a:lnTo>
                    <a:pt x="0" y="10"/>
                  </a:lnTo>
                  <a:lnTo>
                    <a:pt x="9" y="13"/>
                  </a:lnTo>
                  <a:lnTo>
                    <a:pt x="10" y="11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4" name="Freeform 445"/>
            <p:cNvSpPr>
              <a:spLocks/>
            </p:cNvSpPr>
            <p:nvPr/>
          </p:nvSpPr>
          <p:spPr bwMode="auto">
            <a:xfrm>
              <a:off x="2823383" y="2849337"/>
              <a:ext cx="41418" cy="35896"/>
            </a:xfrm>
            <a:custGeom>
              <a:avLst/>
              <a:gdLst>
                <a:gd name="T0" fmla="*/ 5 w 15"/>
                <a:gd name="T1" fmla="*/ 0 h 13"/>
                <a:gd name="T2" fmla="*/ 4 w 15"/>
                <a:gd name="T3" fmla="*/ 1 h 13"/>
                <a:gd name="T4" fmla="*/ 2 w 15"/>
                <a:gd name="T5" fmla="*/ 7 h 13"/>
                <a:gd name="T6" fmla="*/ 0 w 15"/>
                <a:gd name="T7" fmla="*/ 8 h 13"/>
                <a:gd name="T8" fmla="*/ 9 w 15"/>
                <a:gd name="T9" fmla="*/ 13 h 13"/>
                <a:gd name="T10" fmla="*/ 11 w 15"/>
                <a:gd name="T11" fmla="*/ 12 h 13"/>
                <a:gd name="T12" fmla="*/ 13 w 15"/>
                <a:gd name="T13" fmla="*/ 7 h 13"/>
                <a:gd name="T14" fmla="*/ 15 w 15"/>
                <a:gd name="T15" fmla="*/ 5 h 13"/>
                <a:gd name="T16" fmla="*/ 5 w 15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5" y="0"/>
                  </a:moveTo>
                  <a:lnTo>
                    <a:pt x="4" y="1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5" name="Freeform 446"/>
            <p:cNvSpPr>
              <a:spLocks/>
            </p:cNvSpPr>
            <p:nvPr/>
          </p:nvSpPr>
          <p:spPr bwMode="auto">
            <a:xfrm>
              <a:off x="2881367" y="2755458"/>
              <a:ext cx="35896" cy="35896"/>
            </a:xfrm>
            <a:custGeom>
              <a:avLst/>
              <a:gdLst>
                <a:gd name="T0" fmla="*/ 5 w 13"/>
                <a:gd name="T1" fmla="*/ 0 h 13"/>
                <a:gd name="T2" fmla="*/ 4 w 13"/>
                <a:gd name="T3" fmla="*/ 1 h 13"/>
                <a:gd name="T4" fmla="*/ 1 w 13"/>
                <a:gd name="T5" fmla="*/ 7 h 13"/>
                <a:gd name="T6" fmla="*/ 0 w 13"/>
                <a:gd name="T7" fmla="*/ 8 h 13"/>
                <a:gd name="T8" fmla="*/ 8 w 13"/>
                <a:gd name="T9" fmla="*/ 13 h 13"/>
                <a:gd name="T10" fmla="*/ 9 w 13"/>
                <a:gd name="T11" fmla="*/ 12 h 13"/>
                <a:gd name="T12" fmla="*/ 13 w 13"/>
                <a:gd name="T13" fmla="*/ 7 h 13"/>
                <a:gd name="T14" fmla="*/ 13 w 13"/>
                <a:gd name="T15" fmla="*/ 5 h 13"/>
                <a:gd name="T16" fmla="*/ 5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5" y="0"/>
                  </a:moveTo>
                  <a:lnTo>
                    <a:pt x="4" y="1"/>
                  </a:lnTo>
                  <a:lnTo>
                    <a:pt x="1" y="7"/>
                  </a:lnTo>
                  <a:lnTo>
                    <a:pt x="0" y="8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6" name="Freeform 447"/>
            <p:cNvSpPr>
              <a:spLocks/>
            </p:cNvSpPr>
            <p:nvPr/>
          </p:nvSpPr>
          <p:spPr bwMode="auto">
            <a:xfrm>
              <a:off x="2942112" y="2661579"/>
              <a:ext cx="41418" cy="38656"/>
            </a:xfrm>
            <a:custGeom>
              <a:avLst/>
              <a:gdLst>
                <a:gd name="T0" fmla="*/ 6 w 15"/>
                <a:gd name="T1" fmla="*/ 0 h 14"/>
                <a:gd name="T2" fmla="*/ 6 w 15"/>
                <a:gd name="T3" fmla="*/ 1 h 14"/>
                <a:gd name="T4" fmla="*/ 2 w 15"/>
                <a:gd name="T5" fmla="*/ 7 h 14"/>
                <a:gd name="T6" fmla="*/ 0 w 15"/>
                <a:gd name="T7" fmla="*/ 9 h 14"/>
                <a:gd name="T8" fmla="*/ 8 w 15"/>
                <a:gd name="T9" fmla="*/ 14 h 14"/>
                <a:gd name="T10" fmla="*/ 10 w 15"/>
                <a:gd name="T11" fmla="*/ 12 h 14"/>
                <a:gd name="T12" fmla="*/ 13 w 15"/>
                <a:gd name="T13" fmla="*/ 8 h 14"/>
                <a:gd name="T14" fmla="*/ 15 w 15"/>
                <a:gd name="T15" fmla="*/ 7 h 14"/>
                <a:gd name="T16" fmla="*/ 6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6" y="0"/>
                  </a:moveTo>
                  <a:lnTo>
                    <a:pt x="6" y="1"/>
                  </a:lnTo>
                  <a:lnTo>
                    <a:pt x="2" y="7"/>
                  </a:lnTo>
                  <a:lnTo>
                    <a:pt x="0" y="9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3" y="8"/>
                  </a:lnTo>
                  <a:lnTo>
                    <a:pt x="15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7" name="Freeform 448"/>
            <p:cNvSpPr>
              <a:spLocks/>
            </p:cNvSpPr>
            <p:nvPr/>
          </p:nvSpPr>
          <p:spPr bwMode="auto">
            <a:xfrm>
              <a:off x="3008380" y="2575985"/>
              <a:ext cx="38656" cy="38656"/>
            </a:xfrm>
            <a:custGeom>
              <a:avLst/>
              <a:gdLst>
                <a:gd name="T0" fmla="*/ 6 w 14"/>
                <a:gd name="T1" fmla="*/ 0 h 14"/>
                <a:gd name="T2" fmla="*/ 6 w 14"/>
                <a:gd name="T3" fmla="*/ 0 h 14"/>
                <a:gd name="T4" fmla="*/ 3 w 14"/>
                <a:gd name="T5" fmla="*/ 5 h 14"/>
                <a:gd name="T6" fmla="*/ 0 w 14"/>
                <a:gd name="T7" fmla="*/ 8 h 14"/>
                <a:gd name="T8" fmla="*/ 8 w 14"/>
                <a:gd name="T9" fmla="*/ 14 h 14"/>
                <a:gd name="T10" fmla="*/ 10 w 14"/>
                <a:gd name="T11" fmla="*/ 10 h 14"/>
                <a:gd name="T12" fmla="*/ 14 w 14"/>
                <a:gd name="T13" fmla="*/ 6 h 14"/>
                <a:gd name="T14" fmla="*/ 14 w 14"/>
                <a:gd name="T15" fmla="*/ 6 h 14"/>
                <a:gd name="T16" fmla="*/ 6 w 1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0" y="8"/>
                  </a:lnTo>
                  <a:lnTo>
                    <a:pt x="8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8" name="Freeform 449"/>
            <p:cNvSpPr>
              <a:spLocks/>
            </p:cNvSpPr>
            <p:nvPr/>
          </p:nvSpPr>
          <p:spPr bwMode="auto">
            <a:xfrm>
              <a:off x="3080169" y="2487629"/>
              <a:ext cx="35896" cy="41418"/>
            </a:xfrm>
            <a:custGeom>
              <a:avLst/>
              <a:gdLst>
                <a:gd name="T0" fmla="*/ 7 w 13"/>
                <a:gd name="T1" fmla="*/ 0 h 15"/>
                <a:gd name="T2" fmla="*/ 3 w 13"/>
                <a:gd name="T3" fmla="*/ 4 h 15"/>
                <a:gd name="T4" fmla="*/ 0 w 13"/>
                <a:gd name="T5" fmla="*/ 8 h 15"/>
                <a:gd name="T6" fmla="*/ 7 w 13"/>
                <a:gd name="T7" fmla="*/ 15 h 15"/>
                <a:gd name="T8" fmla="*/ 10 w 13"/>
                <a:gd name="T9" fmla="*/ 11 h 15"/>
                <a:gd name="T10" fmla="*/ 13 w 13"/>
                <a:gd name="T11" fmla="*/ 7 h 15"/>
                <a:gd name="T12" fmla="*/ 7 w 13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5">
                  <a:moveTo>
                    <a:pt x="7" y="0"/>
                  </a:moveTo>
                  <a:lnTo>
                    <a:pt x="3" y="4"/>
                  </a:lnTo>
                  <a:lnTo>
                    <a:pt x="0" y="8"/>
                  </a:lnTo>
                  <a:lnTo>
                    <a:pt x="7" y="15"/>
                  </a:lnTo>
                  <a:lnTo>
                    <a:pt x="10" y="11"/>
                  </a:lnTo>
                  <a:lnTo>
                    <a:pt x="13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9" name="Freeform 450"/>
            <p:cNvSpPr>
              <a:spLocks/>
            </p:cNvSpPr>
            <p:nvPr/>
          </p:nvSpPr>
          <p:spPr bwMode="auto">
            <a:xfrm>
              <a:off x="3151959" y="2410317"/>
              <a:ext cx="41418" cy="38656"/>
            </a:xfrm>
            <a:custGeom>
              <a:avLst/>
              <a:gdLst>
                <a:gd name="T0" fmla="*/ 7 w 15"/>
                <a:gd name="T1" fmla="*/ 0 h 14"/>
                <a:gd name="T2" fmla="*/ 5 w 15"/>
                <a:gd name="T3" fmla="*/ 1 h 14"/>
                <a:gd name="T4" fmla="*/ 1 w 15"/>
                <a:gd name="T5" fmla="*/ 6 h 14"/>
                <a:gd name="T6" fmla="*/ 0 w 15"/>
                <a:gd name="T7" fmla="*/ 6 h 14"/>
                <a:gd name="T8" fmla="*/ 8 w 15"/>
                <a:gd name="T9" fmla="*/ 14 h 14"/>
                <a:gd name="T10" fmla="*/ 9 w 15"/>
                <a:gd name="T11" fmla="*/ 13 h 14"/>
                <a:gd name="T12" fmla="*/ 13 w 15"/>
                <a:gd name="T13" fmla="*/ 7 h 14"/>
                <a:gd name="T14" fmla="*/ 15 w 15"/>
                <a:gd name="T15" fmla="*/ 6 h 14"/>
                <a:gd name="T16" fmla="*/ 7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lnTo>
                    <a:pt x="5" y="1"/>
                  </a:lnTo>
                  <a:lnTo>
                    <a:pt x="1" y="6"/>
                  </a:lnTo>
                  <a:lnTo>
                    <a:pt x="0" y="6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0" name="Freeform 451"/>
            <p:cNvSpPr>
              <a:spLocks/>
            </p:cNvSpPr>
            <p:nvPr/>
          </p:nvSpPr>
          <p:spPr bwMode="auto">
            <a:xfrm>
              <a:off x="3232031" y="2330243"/>
              <a:ext cx="35896" cy="38656"/>
            </a:xfrm>
            <a:custGeom>
              <a:avLst/>
              <a:gdLst>
                <a:gd name="T0" fmla="*/ 6 w 13"/>
                <a:gd name="T1" fmla="*/ 0 h 14"/>
                <a:gd name="T2" fmla="*/ 3 w 13"/>
                <a:gd name="T3" fmla="*/ 4 h 14"/>
                <a:gd name="T4" fmla="*/ 0 w 13"/>
                <a:gd name="T5" fmla="*/ 8 h 14"/>
                <a:gd name="T6" fmla="*/ 6 w 13"/>
                <a:gd name="T7" fmla="*/ 14 h 14"/>
                <a:gd name="T8" fmla="*/ 9 w 13"/>
                <a:gd name="T9" fmla="*/ 12 h 14"/>
                <a:gd name="T10" fmla="*/ 13 w 13"/>
                <a:gd name="T11" fmla="*/ 8 h 14"/>
                <a:gd name="T12" fmla="*/ 6 w 13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lnTo>
                    <a:pt x="3" y="4"/>
                  </a:lnTo>
                  <a:lnTo>
                    <a:pt x="0" y="8"/>
                  </a:lnTo>
                  <a:lnTo>
                    <a:pt x="6" y="14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1" name="Freeform 452"/>
            <p:cNvSpPr>
              <a:spLocks/>
            </p:cNvSpPr>
            <p:nvPr/>
          </p:nvSpPr>
          <p:spPr bwMode="auto">
            <a:xfrm>
              <a:off x="3312105" y="2258453"/>
              <a:ext cx="38656" cy="35896"/>
            </a:xfrm>
            <a:custGeom>
              <a:avLst/>
              <a:gdLst>
                <a:gd name="T0" fmla="*/ 8 w 14"/>
                <a:gd name="T1" fmla="*/ 0 h 13"/>
                <a:gd name="T2" fmla="*/ 6 w 14"/>
                <a:gd name="T3" fmla="*/ 1 h 13"/>
                <a:gd name="T4" fmla="*/ 1 w 14"/>
                <a:gd name="T5" fmla="*/ 5 h 13"/>
                <a:gd name="T6" fmla="*/ 0 w 14"/>
                <a:gd name="T7" fmla="*/ 6 h 13"/>
                <a:gd name="T8" fmla="*/ 6 w 14"/>
                <a:gd name="T9" fmla="*/ 13 h 13"/>
                <a:gd name="T10" fmla="*/ 8 w 14"/>
                <a:gd name="T11" fmla="*/ 11 h 13"/>
                <a:gd name="T12" fmla="*/ 13 w 14"/>
                <a:gd name="T13" fmla="*/ 8 h 13"/>
                <a:gd name="T14" fmla="*/ 14 w 14"/>
                <a:gd name="T15" fmla="*/ 6 h 13"/>
                <a:gd name="T16" fmla="*/ 8 w 1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8" y="0"/>
                  </a:moveTo>
                  <a:lnTo>
                    <a:pt x="6" y="1"/>
                  </a:lnTo>
                  <a:lnTo>
                    <a:pt x="1" y="5"/>
                  </a:lnTo>
                  <a:lnTo>
                    <a:pt x="0" y="6"/>
                  </a:lnTo>
                  <a:lnTo>
                    <a:pt x="6" y="13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2" name="Freeform 453"/>
            <p:cNvSpPr>
              <a:spLocks/>
            </p:cNvSpPr>
            <p:nvPr/>
          </p:nvSpPr>
          <p:spPr bwMode="auto">
            <a:xfrm>
              <a:off x="3394939" y="2186663"/>
              <a:ext cx="38656" cy="35896"/>
            </a:xfrm>
            <a:custGeom>
              <a:avLst/>
              <a:gdLst>
                <a:gd name="T0" fmla="*/ 8 w 14"/>
                <a:gd name="T1" fmla="*/ 0 h 13"/>
                <a:gd name="T2" fmla="*/ 5 w 14"/>
                <a:gd name="T3" fmla="*/ 2 h 13"/>
                <a:gd name="T4" fmla="*/ 0 w 14"/>
                <a:gd name="T5" fmla="*/ 6 h 13"/>
                <a:gd name="T6" fmla="*/ 6 w 14"/>
                <a:gd name="T7" fmla="*/ 13 h 13"/>
                <a:gd name="T8" fmla="*/ 10 w 14"/>
                <a:gd name="T9" fmla="*/ 10 h 13"/>
                <a:gd name="T10" fmla="*/ 14 w 14"/>
                <a:gd name="T11" fmla="*/ 7 h 13"/>
                <a:gd name="T12" fmla="*/ 8 w 14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8" y="0"/>
                  </a:moveTo>
                  <a:lnTo>
                    <a:pt x="5" y="2"/>
                  </a:lnTo>
                  <a:lnTo>
                    <a:pt x="0" y="6"/>
                  </a:lnTo>
                  <a:lnTo>
                    <a:pt x="6" y="13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3" name="Freeform 454"/>
            <p:cNvSpPr>
              <a:spLocks/>
            </p:cNvSpPr>
            <p:nvPr/>
          </p:nvSpPr>
          <p:spPr bwMode="auto">
            <a:xfrm>
              <a:off x="3480534" y="2117636"/>
              <a:ext cx="38656" cy="38656"/>
            </a:xfrm>
            <a:custGeom>
              <a:avLst/>
              <a:gdLst>
                <a:gd name="T0" fmla="*/ 8 w 14"/>
                <a:gd name="T1" fmla="*/ 0 h 14"/>
                <a:gd name="T2" fmla="*/ 4 w 14"/>
                <a:gd name="T3" fmla="*/ 4 h 14"/>
                <a:gd name="T4" fmla="*/ 0 w 14"/>
                <a:gd name="T5" fmla="*/ 6 h 14"/>
                <a:gd name="T6" fmla="*/ 7 w 14"/>
                <a:gd name="T7" fmla="*/ 14 h 14"/>
                <a:gd name="T8" fmla="*/ 9 w 14"/>
                <a:gd name="T9" fmla="*/ 11 h 14"/>
                <a:gd name="T10" fmla="*/ 14 w 14"/>
                <a:gd name="T11" fmla="*/ 8 h 14"/>
                <a:gd name="T12" fmla="*/ 8 w 1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8" y="0"/>
                  </a:moveTo>
                  <a:lnTo>
                    <a:pt x="4" y="4"/>
                  </a:lnTo>
                  <a:lnTo>
                    <a:pt x="0" y="6"/>
                  </a:lnTo>
                  <a:lnTo>
                    <a:pt x="7" y="14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4" name="Freeform 455"/>
            <p:cNvSpPr>
              <a:spLocks/>
            </p:cNvSpPr>
            <p:nvPr/>
          </p:nvSpPr>
          <p:spPr bwMode="auto">
            <a:xfrm>
              <a:off x="3571652" y="2051368"/>
              <a:ext cx="35896" cy="35896"/>
            </a:xfrm>
            <a:custGeom>
              <a:avLst/>
              <a:gdLst>
                <a:gd name="T0" fmla="*/ 8 w 13"/>
                <a:gd name="T1" fmla="*/ 0 h 13"/>
                <a:gd name="T2" fmla="*/ 8 w 13"/>
                <a:gd name="T3" fmla="*/ 0 h 13"/>
                <a:gd name="T4" fmla="*/ 1 w 13"/>
                <a:gd name="T5" fmla="*/ 4 h 13"/>
                <a:gd name="T6" fmla="*/ 0 w 13"/>
                <a:gd name="T7" fmla="*/ 5 h 13"/>
                <a:gd name="T8" fmla="*/ 5 w 13"/>
                <a:gd name="T9" fmla="*/ 13 h 13"/>
                <a:gd name="T10" fmla="*/ 8 w 13"/>
                <a:gd name="T11" fmla="*/ 12 h 13"/>
                <a:gd name="T12" fmla="*/ 13 w 13"/>
                <a:gd name="T13" fmla="*/ 8 h 13"/>
                <a:gd name="T14" fmla="*/ 13 w 13"/>
                <a:gd name="T15" fmla="*/ 8 h 13"/>
                <a:gd name="T16" fmla="*/ 8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8" y="0"/>
                  </a:moveTo>
                  <a:lnTo>
                    <a:pt x="8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5" y="13"/>
                  </a:lnTo>
                  <a:lnTo>
                    <a:pt x="8" y="12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5" name="Freeform 456"/>
            <p:cNvSpPr>
              <a:spLocks/>
            </p:cNvSpPr>
            <p:nvPr/>
          </p:nvSpPr>
          <p:spPr bwMode="auto">
            <a:xfrm>
              <a:off x="3660009" y="1990623"/>
              <a:ext cx="35896" cy="35896"/>
            </a:xfrm>
            <a:custGeom>
              <a:avLst/>
              <a:gdLst>
                <a:gd name="T0" fmla="*/ 8 w 13"/>
                <a:gd name="T1" fmla="*/ 0 h 13"/>
                <a:gd name="T2" fmla="*/ 7 w 13"/>
                <a:gd name="T3" fmla="*/ 0 h 13"/>
                <a:gd name="T4" fmla="*/ 2 w 13"/>
                <a:gd name="T5" fmla="*/ 4 h 13"/>
                <a:gd name="T6" fmla="*/ 0 w 13"/>
                <a:gd name="T7" fmla="*/ 5 h 13"/>
                <a:gd name="T8" fmla="*/ 6 w 13"/>
                <a:gd name="T9" fmla="*/ 13 h 13"/>
                <a:gd name="T10" fmla="*/ 7 w 13"/>
                <a:gd name="T11" fmla="*/ 12 h 13"/>
                <a:gd name="T12" fmla="*/ 13 w 13"/>
                <a:gd name="T13" fmla="*/ 9 h 13"/>
                <a:gd name="T14" fmla="*/ 13 w 13"/>
                <a:gd name="T15" fmla="*/ 8 h 13"/>
                <a:gd name="T16" fmla="*/ 8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8" y="0"/>
                  </a:moveTo>
                  <a:lnTo>
                    <a:pt x="7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6" y="13"/>
                  </a:lnTo>
                  <a:lnTo>
                    <a:pt x="7" y="12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6" name="Freeform 457"/>
            <p:cNvSpPr>
              <a:spLocks/>
            </p:cNvSpPr>
            <p:nvPr/>
          </p:nvSpPr>
          <p:spPr bwMode="auto">
            <a:xfrm>
              <a:off x="3753888" y="1929878"/>
              <a:ext cx="35896" cy="38656"/>
            </a:xfrm>
            <a:custGeom>
              <a:avLst/>
              <a:gdLst>
                <a:gd name="T0" fmla="*/ 8 w 13"/>
                <a:gd name="T1" fmla="*/ 0 h 14"/>
                <a:gd name="T2" fmla="*/ 7 w 13"/>
                <a:gd name="T3" fmla="*/ 1 h 14"/>
                <a:gd name="T4" fmla="*/ 2 w 13"/>
                <a:gd name="T5" fmla="*/ 5 h 14"/>
                <a:gd name="T6" fmla="*/ 0 w 13"/>
                <a:gd name="T7" fmla="*/ 5 h 14"/>
                <a:gd name="T8" fmla="*/ 6 w 13"/>
                <a:gd name="T9" fmla="*/ 14 h 14"/>
                <a:gd name="T10" fmla="*/ 7 w 13"/>
                <a:gd name="T11" fmla="*/ 13 h 14"/>
                <a:gd name="T12" fmla="*/ 12 w 13"/>
                <a:gd name="T13" fmla="*/ 9 h 14"/>
                <a:gd name="T14" fmla="*/ 13 w 13"/>
                <a:gd name="T15" fmla="*/ 9 h 14"/>
                <a:gd name="T16" fmla="*/ 8 w 13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4">
                  <a:moveTo>
                    <a:pt x="8" y="0"/>
                  </a:moveTo>
                  <a:lnTo>
                    <a:pt x="7" y="1"/>
                  </a:lnTo>
                  <a:lnTo>
                    <a:pt x="2" y="5"/>
                  </a:lnTo>
                  <a:lnTo>
                    <a:pt x="0" y="5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7" name="Freeform 458"/>
            <p:cNvSpPr>
              <a:spLocks/>
            </p:cNvSpPr>
            <p:nvPr/>
          </p:nvSpPr>
          <p:spPr bwMode="auto">
            <a:xfrm>
              <a:off x="3847767" y="1874655"/>
              <a:ext cx="35896" cy="35896"/>
            </a:xfrm>
            <a:custGeom>
              <a:avLst/>
              <a:gdLst>
                <a:gd name="T0" fmla="*/ 10 w 13"/>
                <a:gd name="T1" fmla="*/ 0 h 13"/>
                <a:gd name="T2" fmla="*/ 8 w 13"/>
                <a:gd name="T3" fmla="*/ 0 h 13"/>
                <a:gd name="T4" fmla="*/ 3 w 13"/>
                <a:gd name="T5" fmla="*/ 4 h 13"/>
                <a:gd name="T6" fmla="*/ 0 w 13"/>
                <a:gd name="T7" fmla="*/ 5 h 13"/>
                <a:gd name="T8" fmla="*/ 6 w 13"/>
                <a:gd name="T9" fmla="*/ 13 h 13"/>
                <a:gd name="T10" fmla="*/ 7 w 13"/>
                <a:gd name="T11" fmla="*/ 12 h 13"/>
                <a:gd name="T12" fmla="*/ 13 w 13"/>
                <a:gd name="T13" fmla="*/ 9 h 13"/>
                <a:gd name="T14" fmla="*/ 13 w 13"/>
                <a:gd name="T15" fmla="*/ 9 h 13"/>
                <a:gd name="T16" fmla="*/ 10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10" y="0"/>
                  </a:moveTo>
                  <a:lnTo>
                    <a:pt x="8" y="0"/>
                  </a:lnTo>
                  <a:lnTo>
                    <a:pt x="3" y="4"/>
                  </a:lnTo>
                  <a:lnTo>
                    <a:pt x="0" y="5"/>
                  </a:lnTo>
                  <a:lnTo>
                    <a:pt x="6" y="13"/>
                  </a:lnTo>
                  <a:lnTo>
                    <a:pt x="7" y="12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8" name="Freeform 459"/>
            <p:cNvSpPr>
              <a:spLocks/>
            </p:cNvSpPr>
            <p:nvPr/>
          </p:nvSpPr>
          <p:spPr bwMode="auto">
            <a:xfrm>
              <a:off x="3947168" y="1822193"/>
              <a:ext cx="35896" cy="38656"/>
            </a:xfrm>
            <a:custGeom>
              <a:avLst/>
              <a:gdLst>
                <a:gd name="T0" fmla="*/ 7 w 13"/>
                <a:gd name="T1" fmla="*/ 0 h 14"/>
                <a:gd name="T2" fmla="*/ 2 w 13"/>
                <a:gd name="T3" fmla="*/ 3 h 14"/>
                <a:gd name="T4" fmla="*/ 0 w 13"/>
                <a:gd name="T5" fmla="*/ 5 h 14"/>
                <a:gd name="T6" fmla="*/ 4 w 13"/>
                <a:gd name="T7" fmla="*/ 14 h 14"/>
                <a:gd name="T8" fmla="*/ 6 w 13"/>
                <a:gd name="T9" fmla="*/ 11 h 14"/>
                <a:gd name="T10" fmla="*/ 13 w 13"/>
                <a:gd name="T11" fmla="*/ 9 h 14"/>
                <a:gd name="T12" fmla="*/ 7 w 13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4">
                  <a:moveTo>
                    <a:pt x="7" y="0"/>
                  </a:moveTo>
                  <a:lnTo>
                    <a:pt x="2" y="3"/>
                  </a:lnTo>
                  <a:lnTo>
                    <a:pt x="0" y="5"/>
                  </a:lnTo>
                  <a:lnTo>
                    <a:pt x="4" y="14"/>
                  </a:lnTo>
                  <a:lnTo>
                    <a:pt x="6" y="11"/>
                  </a:lnTo>
                  <a:lnTo>
                    <a:pt x="13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9" name="Freeform 460"/>
            <p:cNvSpPr>
              <a:spLocks/>
            </p:cNvSpPr>
            <p:nvPr/>
          </p:nvSpPr>
          <p:spPr bwMode="auto">
            <a:xfrm>
              <a:off x="4043807" y="1769732"/>
              <a:ext cx="35896" cy="41418"/>
            </a:xfrm>
            <a:custGeom>
              <a:avLst/>
              <a:gdLst>
                <a:gd name="T0" fmla="*/ 9 w 13"/>
                <a:gd name="T1" fmla="*/ 0 h 15"/>
                <a:gd name="T2" fmla="*/ 4 w 13"/>
                <a:gd name="T3" fmla="*/ 3 h 15"/>
                <a:gd name="T4" fmla="*/ 0 w 13"/>
                <a:gd name="T5" fmla="*/ 5 h 15"/>
                <a:gd name="T6" fmla="*/ 4 w 13"/>
                <a:gd name="T7" fmla="*/ 15 h 15"/>
                <a:gd name="T8" fmla="*/ 8 w 13"/>
                <a:gd name="T9" fmla="*/ 12 h 15"/>
                <a:gd name="T10" fmla="*/ 13 w 13"/>
                <a:gd name="T11" fmla="*/ 9 h 15"/>
                <a:gd name="T12" fmla="*/ 9 w 13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5">
                  <a:moveTo>
                    <a:pt x="9" y="0"/>
                  </a:moveTo>
                  <a:lnTo>
                    <a:pt x="4" y="3"/>
                  </a:lnTo>
                  <a:lnTo>
                    <a:pt x="0" y="5"/>
                  </a:lnTo>
                  <a:lnTo>
                    <a:pt x="4" y="15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0" name="Freeform 461"/>
            <p:cNvSpPr>
              <a:spLocks/>
            </p:cNvSpPr>
            <p:nvPr/>
          </p:nvSpPr>
          <p:spPr bwMode="auto">
            <a:xfrm>
              <a:off x="4140447" y="1722792"/>
              <a:ext cx="35896" cy="35896"/>
            </a:xfrm>
            <a:custGeom>
              <a:avLst/>
              <a:gdLst>
                <a:gd name="T0" fmla="*/ 9 w 13"/>
                <a:gd name="T1" fmla="*/ 0 h 13"/>
                <a:gd name="T2" fmla="*/ 7 w 13"/>
                <a:gd name="T3" fmla="*/ 2 h 13"/>
                <a:gd name="T4" fmla="*/ 0 w 13"/>
                <a:gd name="T5" fmla="*/ 4 h 13"/>
                <a:gd name="T6" fmla="*/ 5 w 13"/>
                <a:gd name="T7" fmla="*/ 13 h 13"/>
                <a:gd name="T8" fmla="*/ 11 w 13"/>
                <a:gd name="T9" fmla="*/ 11 h 13"/>
                <a:gd name="T10" fmla="*/ 13 w 13"/>
                <a:gd name="T11" fmla="*/ 9 h 13"/>
                <a:gd name="T12" fmla="*/ 9 w 13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9" y="0"/>
                  </a:moveTo>
                  <a:lnTo>
                    <a:pt x="7" y="2"/>
                  </a:lnTo>
                  <a:lnTo>
                    <a:pt x="0" y="4"/>
                  </a:lnTo>
                  <a:lnTo>
                    <a:pt x="5" y="13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1" name="Freeform 462"/>
            <p:cNvSpPr>
              <a:spLocks/>
            </p:cNvSpPr>
            <p:nvPr/>
          </p:nvSpPr>
          <p:spPr bwMode="auto">
            <a:xfrm>
              <a:off x="4242609" y="1681376"/>
              <a:ext cx="35896" cy="35896"/>
            </a:xfrm>
            <a:custGeom>
              <a:avLst/>
              <a:gdLst>
                <a:gd name="T0" fmla="*/ 9 w 13"/>
                <a:gd name="T1" fmla="*/ 0 h 13"/>
                <a:gd name="T2" fmla="*/ 9 w 13"/>
                <a:gd name="T3" fmla="*/ 0 h 13"/>
                <a:gd name="T4" fmla="*/ 2 w 13"/>
                <a:gd name="T5" fmla="*/ 2 h 13"/>
                <a:gd name="T6" fmla="*/ 0 w 13"/>
                <a:gd name="T7" fmla="*/ 3 h 13"/>
                <a:gd name="T8" fmla="*/ 4 w 13"/>
                <a:gd name="T9" fmla="*/ 13 h 13"/>
                <a:gd name="T10" fmla="*/ 6 w 13"/>
                <a:gd name="T11" fmla="*/ 11 h 13"/>
                <a:gd name="T12" fmla="*/ 13 w 13"/>
                <a:gd name="T13" fmla="*/ 9 h 13"/>
                <a:gd name="T14" fmla="*/ 13 w 13"/>
                <a:gd name="T15" fmla="*/ 9 h 13"/>
                <a:gd name="T16" fmla="*/ 9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9" y="0"/>
                  </a:moveTo>
                  <a:lnTo>
                    <a:pt x="9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2" name="Freeform 463"/>
            <p:cNvSpPr>
              <a:spLocks/>
            </p:cNvSpPr>
            <p:nvPr/>
          </p:nvSpPr>
          <p:spPr bwMode="auto">
            <a:xfrm>
              <a:off x="4347532" y="1637197"/>
              <a:ext cx="30373" cy="35896"/>
            </a:xfrm>
            <a:custGeom>
              <a:avLst/>
              <a:gdLst>
                <a:gd name="T0" fmla="*/ 9 w 11"/>
                <a:gd name="T1" fmla="*/ 0 h 13"/>
                <a:gd name="T2" fmla="*/ 4 w 11"/>
                <a:gd name="T3" fmla="*/ 3 h 13"/>
                <a:gd name="T4" fmla="*/ 0 w 11"/>
                <a:gd name="T5" fmla="*/ 4 h 13"/>
                <a:gd name="T6" fmla="*/ 2 w 11"/>
                <a:gd name="T7" fmla="*/ 13 h 13"/>
                <a:gd name="T8" fmla="*/ 8 w 11"/>
                <a:gd name="T9" fmla="*/ 12 h 13"/>
                <a:gd name="T10" fmla="*/ 11 w 11"/>
                <a:gd name="T11" fmla="*/ 10 h 13"/>
                <a:gd name="T12" fmla="*/ 9 w 11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9" y="0"/>
                  </a:moveTo>
                  <a:lnTo>
                    <a:pt x="4" y="3"/>
                  </a:lnTo>
                  <a:lnTo>
                    <a:pt x="0" y="4"/>
                  </a:lnTo>
                  <a:lnTo>
                    <a:pt x="2" y="13"/>
                  </a:lnTo>
                  <a:lnTo>
                    <a:pt x="8" y="12"/>
                  </a:lnTo>
                  <a:lnTo>
                    <a:pt x="11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3" name="Freeform 464"/>
            <p:cNvSpPr>
              <a:spLocks/>
            </p:cNvSpPr>
            <p:nvPr/>
          </p:nvSpPr>
          <p:spPr bwMode="auto">
            <a:xfrm>
              <a:off x="4446933" y="1601302"/>
              <a:ext cx="35896" cy="33134"/>
            </a:xfrm>
            <a:custGeom>
              <a:avLst/>
              <a:gdLst>
                <a:gd name="T0" fmla="*/ 9 w 13"/>
                <a:gd name="T1" fmla="*/ 0 h 12"/>
                <a:gd name="T2" fmla="*/ 8 w 13"/>
                <a:gd name="T3" fmla="*/ 0 h 12"/>
                <a:gd name="T4" fmla="*/ 2 w 13"/>
                <a:gd name="T5" fmla="*/ 2 h 12"/>
                <a:gd name="T6" fmla="*/ 0 w 13"/>
                <a:gd name="T7" fmla="*/ 2 h 12"/>
                <a:gd name="T8" fmla="*/ 4 w 13"/>
                <a:gd name="T9" fmla="*/ 12 h 12"/>
                <a:gd name="T10" fmla="*/ 4 w 13"/>
                <a:gd name="T11" fmla="*/ 12 h 12"/>
                <a:gd name="T12" fmla="*/ 12 w 13"/>
                <a:gd name="T13" fmla="*/ 9 h 12"/>
                <a:gd name="T14" fmla="*/ 13 w 13"/>
                <a:gd name="T15" fmla="*/ 9 h 12"/>
                <a:gd name="T16" fmla="*/ 9 w 1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9" y="0"/>
                  </a:moveTo>
                  <a:lnTo>
                    <a:pt x="8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4" name="Freeform 465"/>
            <p:cNvSpPr>
              <a:spLocks/>
            </p:cNvSpPr>
            <p:nvPr/>
          </p:nvSpPr>
          <p:spPr bwMode="auto">
            <a:xfrm>
              <a:off x="4551856" y="1565408"/>
              <a:ext cx="35896" cy="33134"/>
            </a:xfrm>
            <a:custGeom>
              <a:avLst/>
              <a:gdLst>
                <a:gd name="T0" fmla="*/ 9 w 13"/>
                <a:gd name="T1" fmla="*/ 0 h 12"/>
                <a:gd name="T2" fmla="*/ 4 w 13"/>
                <a:gd name="T3" fmla="*/ 1 h 12"/>
                <a:gd name="T4" fmla="*/ 0 w 13"/>
                <a:gd name="T5" fmla="*/ 2 h 12"/>
                <a:gd name="T6" fmla="*/ 3 w 13"/>
                <a:gd name="T7" fmla="*/ 12 h 12"/>
                <a:gd name="T8" fmla="*/ 8 w 13"/>
                <a:gd name="T9" fmla="*/ 10 h 12"/>
                <a:gd name="T10" fmla="*/ 13 w 13"/>
                <a:gd name="T11" fmla="*/ 9 h 12"/>
                <a:gd name="T12" fmla="*/ 9 w 1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9" y="0"/>
                  </a:moveTo>
                  <a:lnTo>
                    <a:pt x="4" y="1"/>
                  </a:lnTo>
                  <a:lnTo>
                    <a:pt x="0" y="2"/>
                  </a:lnTo>
                  <a:lnTo>
                    <a:pt x="3" y="12"/>
                  </a:lnTo>
                  <a:lnTo>
                    <a:pt x="8" y="10"/>
                  </a:lnTo>
                  <a:lnTo>
                    <a:pt x="1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5" name="Freeform 466"/>
            <p:cNvSpPr>
              <a:spLocks/>
            </p:cNvSpPr>
            <p:nvPr/>
          </p:nvSpPr>
          <p:spPr bwMode="auto">
            <a:xfrm>
              <a:off x="4656780" y="1529512"/>
              <a:ext cx="33134" cy="35896"/>
            </a:xfrm>
            <a:custGeom>
              <a:avLst/>
              <a:gdLst>
                <a:gd name="T0" fmla="*/ 9 w 12"/>
                <a:gd name="T1" fmla="*/ 0 h 13"/>
                <a:gd name="T2" fmla="*/ 9 w 12"/>
                <a:gd name="T3" fmla="*/ 0 h 13"/>
                <a:gd name="T4" fmla="*/ 1 w 12"/>
                <a:gd name="T5" fmla="*/ 2 h 13"/>
                <a:gd name="T6" fmla="*/ 0 w 12"/>
                <a:gd name="T7" fmla="*/ 4 h 13"/>
                <a:gd name="T8" fmla="*/ 3 w 12"/>
                <a:gd name="T9" fmla="*/ 13 h 13"/>
                <a:gd name="T10" fmla="*/ 5 w 12"/>
                <a:gd name="T11" fmla="*/ 11 h 13"/>
                <a:gd name="T12" fmla="*/ 12 w 12"/>
                <a:gd name="T13" fmla="*/ 10 h 13"/>
                <a:gd name="T14" fmla="*/ 12 w 12"/>
                <a:gd name="T15" fmla="*/ 10 h 13"/>
                <a:gd name="T16" fmla="*/ 9 w 12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9" y="0"/>
                  </a:moveTo>
                  <a:lnTo>
                    <a:pt x="9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3" y="13"/>
                  </a:lnTo>
                  <a:lnTo>
                    <a:pt x="5" y="11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6" name="Freeform 467"/>
            <p:cNvSpPr>
              <a:spLocks/>
            </p:cNvSpPr>
            <p:nvPr/>
          </p:nvSpPr>
          <p:spPr bwMode="auto">
            <a:xfrm>
              <a:off x="4761703" y="1499140"/>
              <a:ext cx="35896" cy="33134"/>
            </a:xfrm>
            <a:custGeom>
              <a:avLst/>
              <a:gdLst>
                <a:gd name="T0" fmla="*/ 10 w 13"/>
                <a:gd name="T1" fmla="*/ 0 h 12"/>
                <a:gd name="T2" fmla="*/ 7 w 13"/>
                <a:gd name="T3" fmla="*/ 0 h 12"/>
                <a:gd name="T4" fmla="*/ 0 w 13"/>
                <a:gd name="T5" fmla="*/ 3 h 12"/>
                <a:gd name="T6" fmla="*/ 3 w 13"/>
                <a:gd name="T7" fmla="*/ 12 h 12"/>
                <a:gd name="T8" fmla="*/ 9 w 13"/>
                <a:gd name="T9" fmla="*/ 11 h 12"/>
                <a:gd name="T10" fmla="*/ 13 w 13"/>
                <a:gd name="T11" fmla="*/ 9 h 12"/>
                <a:gd name="T12" fmla="*/ 10 w 1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10" y="0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3" y="12"/>
                  </a:lnTo>
                  <a:lnTo>
                    <a:pt x="9" y="11"/>
                  </a:lnTo>
                  <a:lnTo>
                    <a:pt x="13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7" name="Freeform 468"/>
            <p:cNvSpPr>
              <a:spLocks/>
            </p:cNvSpPr>
            <p:nvPr/>
          </p:nvSpPr>
          <p:spPr bwMode="auto">
            <a:xfrm>
              <a:off x="4869388" y="1471529"/>
              <a:ext cx="33134" cy="33134"/>
            </a:xfrm>
            <a:custGeom>
              <a:avLst/>
              <a:gdLst>
                <a:gd name="T0" fmla="*/ 9 w 12"/>
                <a:gd name="T1" fmla="*/ 0 h 12"/>
                <a:gd name="T2" fmla="*/ 4 w 12"/>
                <a:gd name="T3" fmla="*/ 1 h 12"/>
                <a:gd name="T4" fmla="*/ 0 w 12"/>
                <a:gd name="T5" fmla="*/ 2 h 12"/>
                <a:gd name="T6" fmla="*/ 3 w 12"/>
                <a:gd name="T7" fmla="*/ 12 h 12"/>
                <a:gd name="T8" fmla="*/ 7 w 12"/>
                <a:gd name="T9" fmla="*/ 10 h 12"/>
                <a:gd name="T10" fmla="*/ 12 w 12"/>
                <a:gd name="T11" fmla="*/ 9 h 12"/>
                <a:gd name="T12" fmla="*/ 9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9" y="0"/>
                  </a:moveTo>
                  <a:lnTo>
                    <a:pt x="4" y="1"/>
                  </a:lnTo>
                  <a:lnTo>
                    <a:pt x="0" y="2"/>
                  </a:lnTo>
                  <a:lnTo>
                    <a:pt x="3" y="12"/>
                  </a:lnTo>
                  <a:lnTo>
                    <a:pt x="7" y="10"/>
                  </a:lnTo>
                  <a:lnTo>
                    <a:pt x="12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8" name="Freeform 469"/>
            <p:cNvSpPr>
              <a:spLocks/>
            </p:cNvSpPr>
            <p:nvPr/>
          </p:nvSpPr>
          <p:spPr bwMode="auto">
            <a:xfrm>
              <a:off x="4974312" y="1446678"/>
              <a:ext cx="35896" cy="30373"/>
            </a:xfrm>
            <a:custGeom>
              <a:avLst/>
              <a:gdLst>
                <a:gd name="T0" fmla="*/ 11 w 13"/>
                <a:gd name="T1" fmla="*/ 0 h 11"/>
                <a:gd name="T2" fmla="*/ 11 w 13"/>
                <a:gd name="T3" fmla="*/ 0 h 11"/>
                <a:gd name="T4" fmla="*/ 3 w 13"/>
                <a:gd name="T5" fmla="*/ 1 h 11"/>
                <a:gd name="T6" fmla="*/ 0 w 13"/>
                <a:gd name="T7" fmla="*/ 1 h 11"/>
                <a:gd name="T8" fmla="*/ 3 w 13"/>
                <a:gd name="T9" fmla="*/ 11 h 11"/>
                <a:gd name="T10" fmla="*/ 5 w 13"/>
                <a:gd name="T11" fmla="*/ 10 h 11"/>
                <a:gd name="T12" fmla="*/ 12 w 13"/>
                <a:gd name="T13" fmla="*/ 9 h 11"/>
                <a:gd name="T14" fmla="*/ 13 w 13"/>
                <a:gd name="T15" fmla="*/ 9 h 11"/>
                <a:gd name="T16" fmla="*/ 11 w 13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1">
                  <a:moveTo>
                    <a:pt x="11" y="0"/>
                  </a:moveTo>
                  <a:lnTo>
                    <a:pt x="11" y="0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11"/>
                  </a:lnTo>
                  <a:lnTo>
                    <a:pt x="5" y="10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9" name="Freeform 470"/>
            <p:cNvSpPr>
              <a:spLocks/>
            </p:cNvSpPr>
            <p:nvPr/>
          </p:nvSpPr>
          <p:spPr bwMode="auto">
            <a:xfrm>
              <a:off x="5081995" y="1419066"/>
              <a:ext cx="33134" cy="33134"/>
            </a:xfrm>
            <a:custGeom>
              <a:avLst/>
              <a:gdLst>
                <a:gd name="T0" fmla="*/ 11 w 12"/>
                <a:gd name="T1" fmla="*/ 0 h 12"/>
                <a:gd name="T2" fmla="*/ 8 w 12"/>
                <a:gd name="T3" fmla="*/ 0 h 12"/>
                <a:gd name="T4" fmla="*/ 2 w 12"/>
                <a:gd name="T5" fmla="*/ 3 h 12"/>
                <a:gd name="T6" fmla="*/ 0 w 12"/>
                <a:gd name="T7" fmla="*/ 3 h 12"/>
                <a:gd name="T8" fmla="*/ 3 w 12"/>
                <a:gd name="T9" fmla="*/ 12 h 12"/>
                <a:gd name="T10" fmla="*/ 3 w 12"/>
                <a:gd name="T11" fmla="*/ 12 h 12"/>
                <a:gd name="T12" fmla="*/ 11 w 12"/>
                <a:gd name="T13" fmla="*/ 11 h 12"/>
                <a:gd name="T14" fmla="*/ 12 w 12"/>
                <a:gd name="T15" fmla="*/ 11 h 12"/>
                <a:gd name="T16" fmla="*/ 11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lnTo>
                    <a:pt x="8" y="0"/>
                  </a:lnTo>
                  <a:lnTo>
                    <a:pt x="2" y="3"/>
                  </a:lnTo>
                  <a:lnTo>
                    <a:pt x="0" y="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0" name="Freeform 471"/>
            <p:cNvSpPr>
              <a:spLocks/>
            </p:cNvSpPr>
            <p:nvPr/>
          </p:nvSpPr>
          <p:spPr bwMode="auto">
            <a:xfrm>
              <a:off x="5189681" y="1399739"/>
              <a:ext cx="33134" cy="30373"/>
            </a:xfrm>
            <a:custGeom>
              <a:avLst/>
              <a:gdLst>
                <a:gd name="T0" fmla="*/ 11 w 12"/>
                <a:gd name="T1" fmla="*/ 0 h 11"/>
                <a:gd name="T2" fmla="*/ 7 w 12"/>
                <a:gd name="T3" fmla="*/ 1 h 11"/>
                <a:gd name="T4" fmla="*/ 0 w 12"/>
                <a:gd name="T5" fmla="*/ 2 h 11"/>
                <a:gd name="T6" fmla="*/ 3 w 12"/>
                <a:gd name="T7" fmla="*/ 11 h 11"/>
                <a:gd name="T8" fmla="*/ 10 w 12"/>
                <a:gd name="T9" fmla="*/ 10 h 11"/>
                <a:gd name="T10" fmla="*/ 12 w 12"/>
                <a:gd name="T11" fmla="*/ 10 h 11"/>
                <a:gd name="T12" fmla="*/ 11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11" y="0"/>
                  </a:moveTo>
                  <a:lnTo>
                    <a:pt x="7" y="1"/>
                  </a:lnTo>
                  <a:lnTo>
                    <a:pt x="0" y="2"/>
                  </a:lnTo>
                  <a:lnTo>
                    <a:pt x="3" y="11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1" name="Freeform 472"/>
            <p:cNvSpPr>
              <a:spLocks/>
            </p:cNvSpPr>
            <p:nvPr/>
          </p:nvSpPr>
          <p:spPr bwMode="auto">
            <a:xfrm>
              <a:off x="5300126" y="1380410"/>
              <a:ext cx="30373" cy="33134"/>
            </a:xfrm>
            <a:custGeom>
              <a:avLst/>
              <a:gdLst>
                <a:gd name="T0" fmla="*/ 10 w 11"/>
                <a:gd name="T1" fmla="*/ 0 h 12"/>
                <a:gd name="T2" fmla="*/ 6 w 11"/>
                <a:gd name="T3" fmla="*/ 1 h 12"/>
                <a:gd name="T4" fmla="*/ 0 w 11"/>
                <a:gd name="T5" fmla="*/ 1 h 12"/>
                <a:gd name="T6" fmla="*/ 2 w 11"/>
                <a:gd name="T7" fmla="*/ 12 h 12"/>
                <a:gd name="T8" fmla="*/ 8 w 11"/>
                <a:gd name="T9" fmla="*/ 11 h 12"/>
                <a:gd name="T10" fmla="*/ 11 w 11"/>
                <a:gd name="T11" fmla="*/ 11 h 12"/>
                <a:gd name="T12" fmla="*/ 10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0" y="0"/>
                  </a:moveTo>
                  <a:lnTo>
                    <a:pt x="6" y="1"/>
                  </a:lnTo>
                  <a:lnTo>
                    <a:pt x="0" y="1"/>
                  </a:lnTo>
                  <a:lnTo>
                    <a:pt x="2" y="12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2" name="Freeform 473"/>
            <p:cNvSpPr>
              <a:spLocks/>
            </p:cNvSpPr>
            <p:nvPr/>
          </p:nvSpPr>
          <p:spPr bwMode="auto">
            <a:xfrm>
              <a:off x="5407810" y="1366606"/>
              <a:ext cx="33134" cy="27611"/>
            </a:xfrm>
            <a:custGeom>
              <a:avLst/>
              <a:gdLst>
                <a:gd name="T0" fmla="*/ 10 w 12"/>
                <a:gd name="T1" fmla="*/ 0 h 10"/>
                <a:gd name="T2" fmla="*/ 5 w 12"/>
                <a:gd name="T3" fmla="*/ 0 h 10"/>
                <a:gd name="T4" fmla="*/ 0 w 12"/>
                <a:gd name="T5" fmla="*/ 1 h 10"/>
                <a:gd name="T6" fmla="*/ 3 w 12"/>
                <a:gd name="T7" fmla="*/ 10 h 10"/>
                <a:gd name="T8" fmla="*/ 6 w 12"/>
                <a:gd name="T9" fmla="*/ 10 h 10"/>
                <a:gd name="T10" fmla="*/ 12 w 12"/>
                <a:gd name="T11" fmla="*/ 9 h 10"/>
                <a:gd name="T12" fmla="*/ 10 w 1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10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3" y="10"/>
                  </a:lnTo>
                  <a:lnTo>
                    <a:pt x="6" y="10"/>
                  </a:lnTo>
                  <a:lnTo>
                    <a:pt x="12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3" name="Freeform 474"/>
            <p:cNvSpPr>
              <a:spLocks/>
            </p:cNvSpPr>
            <p:nvPr/>
          </p:nvSpPr>
          <p:spPr bwMode="auto">
            <a:xfrm>
              <a:off x="5518256" y="1352799"/>
              <a:ext cx="30373" cy="27611"/>
            </a:xfrm>
            <a:custGeom>
              <a:avLst/>
              <a:gdLst>
                <a:gd name="T0" fmla="*/ 10 w 11"/>
                <a:gd name="T1" fmla="*/ 0 h 10"/>
                <a:gd name="T2" fmla="*/ 4 w 11"/>
                <a:gd name="T3" fmla="*/ 0 h 10"/>
                <a:gd name="T4" fmla="*/ 0 w 11"/>
                <a:gd name="T5" fmla="*/ 1 h 10"/>
                <a:gd name="T6" fmla="*/ 2 w 11"/>
                <a:gd name="T7" fmla="*/ 10 h 10"/>
                <a:gd name="T8" fmla="*/ 6 w 11"/>
                <a:gd name="T9" fmla="*/ 10 h 10"/>
                <a:gd name="T10" fmla="*/ 11 w 11"/>
                <a:gd name="T11" fmla="*/ 10 h 10"/>
                <a:gd name="T12" fmla="*/ 10 w 11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11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4" name="Freeform 475"/>
            <p:cNvSpPr>
              <a:spLocks/>
            </p:cNvSpPr>
            <p:nvPr/>
          </p:nvSpPr>
          <p:spPr bwMode="auto">
            <a:xfrm>
              <a:off x="5628701" y="1341754"/>
              <a:ext cx="27611" cy="27611"/>
            </a:xfrm>
            <a:custGeom>
              <a:avLst/>
              <a:gdLst>
                <a:gd name="T0" fmla="*/ 10 w 10"/>
                <a:gd name="T1" fmla="*/ 0 h 10"/>
                <a:gd name="T2" fmla="*/ 5 w 10"/>
                <a:gd name="T3" fmla="*/ 0 h 10"/>
                <a:gd name="T4" fmla="*/ 0 w 10"/>
                <a:gd name="T5" fmla="*/ 1 h 10"/>
                <a:gd name="T6" fmla="*/ 1 w 10"/>
                <a:gd name="T7" fmla="*/ 10 h 10"/>
                <a:gd name="T8" fmla="*/ 6 w 10"/>
                <a:gd name="T9" fmla="*/ 10 h 10"/>
                <a:gd name="T10" fmla="*/ 10 w 10"/>
                <a:gd name="T11" fmla="*/ 9 h 10"/>
                <a:gd name="T12" fmla="*/ 10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1" y="10"/>
                  </a:lnTo>
                  <a:lnTo>
                    <a:pt x="6" y="10"/>
                  </a:lnTo>
                  <a:lnTo>
                    <a:pt x="10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5" name="Freeform 476"/>
            <p:cNvSpPr>
              <a:spLocks/>
            </p:cNvSpPr>
            <p:nvPr/>
          </p:nvSpPr>
          <p:spPr bwMode="auto">
            <a:xfrm>
              <a:off x="5739147" y="1330710"/>
              <a:ext cx="30373" cy="33134"/>
            </a:xfrm>
            <a:custGeom>
              <a:avLst/>
              <a:gdLst>
                <a:gd name="T0" fmla="*/ 9 w 11"/>
                <a:gd name="T1" fmla="*/ 0 h 12"/>
                <a:gd name="T2" fmla="*/ 5 w 11"/>
                <a:gd name="T3" fmla="*/ 1 h 12"/>
                <a:gd name="T4" fmla="*/ 0 w 11"/>
                <a:gd name="T5" fmla="*/ 1 h 12"/>
                <a:gd name="T6" fmla="*/ 0 w 11"/>
                <a:gd name="T7" fmla="*/ 12 h 12"/>
                <a:gd name="T8" fmla="*/ 5 w 11"/>
                <a:gd name="T9" fmla="*/ 10 h 12"/>
                <a:gd name="T10" fmla="*/ 11 w 11"/>
                <a:gd name="T11" fmla="*/ 10 h 12"/>
                <a:gd name="T12" fmla="*/ 9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9" y="0"/>
                  </a:moveTo>
                  <a:lnTo>
                    <a:pt x="5" y="1"/>
                  </a:lnTo>
                  <a:lnTo>
                    <a:pt x="0" y="1"/>
                  </a:lnTo>
                  <a:lnTo>
                    <a:pt x="0" y="12"/>
                  </a:lnTo>
                  <a:lnTo>
                    <a:pt x="5" y="10"/>
                  </a:lnTo>
                  <a:lnTo>
                    <a:pt x="11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6" name="Freeform 477"/>
            <p:cNvSpPr>
              <a:spLocks/>
            </p:cNvSpPr>
            <p:nvPr/>
          </p:nvSpPr>
          <p:spPr bwMode="auto">
            <a:xfrm>
              <a:off x="5846832" y="1325188"/>
              <a:ext cx="30373" cy="30373"/>
            </a:xfrm>
            <a:custGeom>
              <a:avLst/>
              <a:gdLst>
                <a:gd name="T0" fmla="*/ 11 w 11"/>
                <a:gd name="T1" fmla="*/ 0 h 11"/>
                <a:gd name="T2" fmla="*/ 6 w 11"/>
                <a:gd name="T3" fmla="*/ 0 h 11"/>
                <a:gd name="T4" fmla="*/ 0 w 11"/>
                <a:gd name="T5" fmla="*/ 0 h 11"/>
                <a:gd name="T6" fmla="*/ 2 w 11"/>
                <a:gd name="T7" fmla="*/ 11 h 11"/>
                <a:gd name="T8" fmla="*/ 7 w 11"/>
                <a:gd name="T9" fmla="*/ 10 h 11"/>
                <a:gd name="T10" fmla="*/ 11 w 11"/>
                <a:gd name="T11" fmla="*/ 10 h 11"/>
                <a:gd name="T12" fmla="*/ 11 w 1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2" y="11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7" name="Freeform 478"/>
            <p:cNvSpPr>
              <a:spLocks/>
            </p:cNvSpPr>
            <p:nvPr/>
          </p:nvSpPr>
          <p:spPr bwMode="auto">
            <a:xfrm>
              <a:off x="5960038" y="1319665"/>
              <a:ext cx="24851" cy="27611"/>
            </a:xfrm>
            <a:custGeom>
              <a:avLst/>
              <a:gdLst>
                <a:gd name="T0" fmla="*/ 9 w 9"/>
                <a:gd name="T1" fmla="*/ 0 h 10"/>
                <a:gd name="T2" fmla="*/ 6 w 9"/>
                <a:gd name="T3" fmla="*/ 0 h 10"/>
                <a:gd name="T4" fmla="*/ 0 w 9"/>
                <a:gd name="T5" fmla="*/ 1 h 10"/>
                <a:gd name="T6" fmla="*/ 0 w 9"/>
                <a:gd name="T7" fmla="*/ 10 h 10"/>
                <a:gd name="T8" fmla="*/ 6 w 9"/>
                <a:gd name="T9" fmla="*/ 10 h 10"/>
                <a:gd name="T10" fmla="*/ 9 w 9"/>
                <a:gd name="T11" fmla="*/ 10 h 10"/>
                <a:gd name="T12" fmla="*/ 9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8" name="Freeform 479"/>
            <p:cNvSpPr>
              <a:spLocks/>
            </p:cNvSpPr>
            <p:nvPr/>
          </p:nvSpPr>
          <p:spPr bwMode="auto">
            <a:xfrm>
              <a:off x="6067723" y="1319665"/>
              <a:ext cx="27611" cy="24851"/>
            </a:xfrm>
            <a:custGeom>
              <a:avLst/>
              <a:gdLst>
                <a:gd name="T0" fmla="*/ 10 w 10"/>
                <a:gd name="T1" fmla="*/ 0 h 9"/>
                <a:gd name="T2" fmla="*/ 8 w 10"/>
                <a:gd name="T3" fmla="*/ 0 h 9"/>
                <a:gd name="T4" fmla="*/ 0 w 10"/>
                <a:gd name="T5" fmla="*/ 0 h 9"/>
                <a:gd name="T6" fmla="*/ 0 w 10"/>
                <a:gd name="T7" fmla="*/ 9 h 9"/>
                <a:gd name="T8" fmla="*/ 8 w 10"/>
                <a:gd name="T9" fmla="*/ 9 h 9"/>
                <a:gd name="T10" fmla="*/ 10 w 10"/>
                <a:gd name="T11" fmla="*/ 9 h 9"/>
                <a:gd name="T12" fmla="*/ 10 w 1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10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9" name="Freeform 480"/>
            <p:cNvSpPr>
              <a:spLocks/>
            </p:cNvSpPr>
            <p:nvPr/>
          </p:nvSpPr>
          <p:spPr bwMode="auto">
            <a:xfrm>
              <a:off x="6136751" y="1319665"/>
              <a:ext cx="24851" cy="24851"/>
            </a:xfrm>
            <a:custGeom>
              <a:avLst/>
              <a:gdLst>
                <a:gd name="T0" fmla="*/ 9 w 9"/>
                <a:gd name="T1" fmla="*/ 0 h 9"/>
                <a:gd name="T2" fmla="*/ 8 w 9"/>
                <a:gd name="T3" fmla="*/ 0 h 9"/>
                <a:gd name="T4" fmla="*/ 0 w 9"/>
                <a:gd name="T5" fmla="*/ 0 h 9"/>
                <a:gd name="T6" fmla="*/ 0 w 9"/>
                <a:gd name="T7" fmla="*/ 9 h 9"/>
                <a:gd name="T8" fmla="*/ 8 w 9"/>
                <a:gd name="T9" fmla="*/ 9 h 9"/>
                <a:gd name="T10" fmla="*/ 9 w 9"/>
                <a:gd name="T11" fmla="*/ 9 h 9"/>
                <a:gd name="T12" fmla="*/ 9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0" name="Freeform 593"/>
            <p:cNvSpPr>
              <a:spLocks/>
            </p:cNvSpPr>
            <p:nvPr/>
          </p:nvSpPr>
          <p:spPr bwMode="auto">
            <a:xfrm>
              <a:off x="7255014" y="3354627"/>
              <a:ext cx="662674" cy="665436"/>
            </a:xfrm>
            <a:custGeom>
              <a:avLst/>
              <a:gdLst>
                <a:gd name="T0" fmla="*/ 57 w 184"/>
                <a:gd name="T1" fmla="*/ 20 h 184"/>
                <a:gd name="T2" fmla="*/ 164 w 184"/>
                <a:gd name="T3" fmla="*/ 57 h 184"/>
                <a:gd name="T4" fmla="*/ 127 w 184"/>
                <a:gd name="T5" fmla="*/ 165 h 184"/>
                <a:gd name="T6" fmla="*/ 19 w 184"/>
                <a:gd name="T7" fmla="*/ 128 h 184"/>
                <a:gd name="T8" fmla="*/ 57 w 184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4">
                  <a:moveTo>
                    <a:pt x="57" y="20"/>
                  </a:moveTo>
                  <a:cubicBezTo>
                    <a:pt x="97" y="0"/>
                    <a:pt x="145" y="17"/>
                    <a:pt x="164" y="57"/>
                  </a:cubicBezTo>
                  <a:cubicBezTo>
                    <a:pt x="184" y="97"/>
                    <a:pt x="167" y="146"/>
                    <a:pt x="127" y="165"/>
                  </a:cubicBezTo>
                  <a:cubicBezTo>
                    <a:pt x="87" y="184"/>
                    <a:pt x="39" y="168"/>
                    <a:pt x="19" y="128"/>
                  </a:cubicBezTo>
                  <a:cubicBezTo>
                    <a:pt x="0" y="87"/>
                    <a:pt x="17" y="39"/>
                    <a:pt x="57" y="20"/>
                  </a:cubicBezTo>
                  <a:close/>
                </a:path>
              </a:pathLst>
            </a:custGeom>
            <a:solidFill>
              <a:srgbClr val="08B1E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1" name="Freeform 594"/>
            <p:cNvSpPr>
              <a:spLocks/>
            </p:cNvSpPr>
            <p:nvPr/>
          </p:nvSpPr>
          <p:spPr bwMode="auto">
            <a:xfrm>
              <a:off x="7393071" y="3531340"/>
              <a:ext cx="389322" cy="314770"/>
            </a:xfrm>
            <a:custGeom>
              <a:avLst/>
              <a:gdLst>
                <a:gd name="T0" fmla="*/ 108 w 108"/>
                <a:gd name="T1" fmla="*/ 10 h 87"/>
                <a:gd name="T2" fmla="*/ 95 w 108"/>
                <a:gd name="T3" fmla="*/ 14 h 87"/>
                <a:gd name="T4" fmla="*/ 105 w 108"/>
                <a:gd name="T5" fmla="*/ 1 h 87"/>
                <a:gd name="T6" fmla="*/ 91 w 108"/>
                <a:gd name="T7" fmla="*/ 7 h 87"/>
                <a:gd name="T8" fmla="*/ 74 w 108"/>
                <a:gd name="T9" fmla="*/ 0 h 87"/>
                <a:gd name="T10" fmla="*/ 52 w 108"/>
                <a:gd name="T11" fmla="*/ 22 h 87"/>
                <a:gd name="T12" fmla="*/ 53 w 108"/>
                <a:gd name="T13" fmla="*/ 27 h 87"/>
                <a:gd name="T14" fmla="*/ 7 w 108"/>
                <a:gd name="T15" fmla="*/ 4 h 87"/>
                <a:gd name="T16" fmla="*/ 4 w 108"/>
                <a:gd name="T17" fmla="*/ 15 h 87"/>
                <a:gd name="T18" fmla="*/ 14 w 108"/>
                <a:gd name="T19" fmla="*/ 33 h 87"/>
                <a:gd name="T20" fmla="*/ 4 w 108"/>
                <a:gd name="T21" fmla="*/ 30 h 87"/>
                <a:gd name="T22" fmla="*/ 4 w 108"/>
                <a:gd name="T23" fmla="*/ 31 h 87"/>
                <a:gd name="T24" fmla="*/ 22 w 108"/>
                <a:gd name="T25" fmla="*/ 52 h 87"/>
                <a:gd name="T26" fmla="*/ 16 w 108"/>
                <a:gd name="T27" fmla="*/ 53 h 87"/>
                <a:gd name="T28" fmla="*/ 12 w 108"/>
                <a:gd name="T29" fmla="*/ 53 h 87"/>
                <a:gd name="T30" fmla="*/ 33 w 108"/>
                <a:gd name="T31" fmla="*/ 68 h 87"/>
                <a:gd name="T32" fmla="*/ 5 w 108"/>
                <a:gd name="T33" fmla="*/ 78 h 87"/>
                <a:gd name="T34" fmla="*/ 0 w 108"/>
                <a:gd name="T35" fmla="*/ 77 h 87"/>
                <a:gd name="T36" fmla="*/ 34 w 108"/>
                <a:gd name="T37" fmla="*/ 87 h 87"/>
                <a:gd name="T38" fmla="*/ 97 w 108"/>
                <a:gd name="T39" fmla="*/ 24 h 87"/>
                <a:gd name="T40" fmla="*/ 97 w 108"/>
                <a:gd name="T41" fmla="*/ 21 h 87"/>
                <a:gd name="T42" fmla="*/ 108 w 108"/>
                <a:gd name="T43" fmla="*/ 1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7">
                  <a:moveTo>
                    <a:pt x="108" y="10"/>
                  </a:moveTo>
                  <a:cubicBezTo>
                    <a:pt x="104" y="12"/>
                    <a:pt x="99" y="13"/>
                    <a:pt x="95" y="14"/>
                  </a:cubicBezTo>
                  <a:cubicBezTo>
                    <a:pt x="99" y="11"/>
                    <a:pt x="103" y="6"/>
                    <a:pt x="105" y="1"/>
                  </a:cubicBezTo>
                  <a:cubicBezTo>
                    <a:pt x="100" y="4"/>
                    <a:pt x="96" y="6"/>
                    <a:pt x="91" y="7"/>
                  </a:cubicBezTo>
                  <a:cubicBezTo>
                    <a:pt x="87" y="2"/>
                    <a:pt x="81" y="0"/>
                    <a:pt x="74" y="0"/>
                  </a:cubicBezTo>
                  <a:cubicBezTo>
                    <a:pt x="62" y="0"/>
                    <a:pt x="52" y="10"/>
                    <a:pt x="52" y="22"/>
                  </a:cubicBezTo>
                  <a:cubicBezTo>
                    <a:pt x="52" y="23"/>
                    <a:pt x="53" y="25"/>
                    <a:pt x="53" y="27"/>
                  </a:cubicBezTo>
                  <a:cubicBezTo>
                    <a:pt x="35" y="26"/>
                    <a:pt x="18" y="17"/>
                    <a:pt x="7" y="4"/>
                  </a:cubicBezTo>
                  <a:cubicBezTo>
                    <a:pt x="6" y="7"/>
                    <a:pt x="4" y="11"/>
                    <a:pt x="4" y="15"/>
                  </a:cubicBezTo>
                  <a:cubicBezTo>
                    <a:pt x="4" y="22"/>
                    <a:pt x="8" y="29"/>
                    <a:pt x="14" y="33"/>
                  </a:cubicBezTo>
                  <a:cubicBezTo>
                    <a:pt x="11" y="33"/>
                    <a:pt x="7" y="32"/>
                    <a:pt x="4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41"/>
                    <a:pt x="12" y="50"/>
                    <a:pt x="22" y="52"/>
                  </a:cubicBezTo>
                  <a:cubicBezTo>
                    <a:pt x="20" y="53"/>
                    <a:pt x="18" y="53"/>
                    <a:pt x="16" y="53"/>
                  </a:cubicBezTo>
                  <a:cubicBezTo>
                    <a:pt x="15" y="53"/>
                    <a:pt x="13" y="53"/>
                    <a:pt x="12" y="53"/>
                  </a:cubicBezTo>
                  <a:cubicBezTo>
                    <a:pt x="15" y="61"/>
                    <a:pt x="23" y="68"/>
                    <a:pt x="33" y="68"/>
                  </a:cubicBezTo>
                  <a:cubicBezTo>
                    <a:pt x="25" y="74"/>
                    <a:pt x="16" y="78"/>
                    <a:pt x="5" y="78"/>
                  </a:cubicBezTo>
                  <a:cubicBezTo>
                    <a:pt x="3" y="78"/>
                    <a:pt x="2" y="77"/>
                    <a:pt x="0" y="77"/>
                  </a:cubicBezTo>
                  <a:cubicBezTo>
                    <a:pt x="10" y="83"/>
                    <a:pt x="21" y="87"/>
                    <a:pt x="34" y="87"/>
                  </a:cubicBezTo>
                  <a:cubicBezTo>
                    <a:pt x="74" y="87"/>
                    <a:pt x="97" y="53"/>
                    <a:pt x="97" y="24"/>
                  </a:cubicBezTo>
                  <a:cubicBezTo>
                    <a:pt x="97" y="23"/>
                    <a:pt x="97" y="22"/>
                    <a:pt x="97" y="21"/>
                  </a:cubicBezTo>
                  <a:cubicBezTo>
                    <a:pt x="101" y="18"/>
                    <a:pt x="105" y="14"/>
                    <a:pt x="108" y="1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2" name="Freeform 595"/>
            <p:cNvSpPr>
              <a:spLocks/>
            </p:cNvSpPr>
            <p:nvPr/>
          </p:nvSpPr>
          <p:spPr bwMode="auto">
            <a:xfrm>
              <a:off x="4328205" y="5025116"/>
              <a:ext cx="659913" cy="665436"/>
            </a:xfrm>
            <a:custGeom>
              <a:avLst/>
              <a:gdLst>
                <a:gd name="T0" fmla="*/ 56 w 183"/>
                <a:gd name="T1" fmla="*/ 20 h 184"/>
                <a:gd name="T2" fmla="*/ 164 w 183"/>
                <a:gd name="T3" fmla="*/ 57 h 184"/>
                <a:gd name="T4" fmla="*/ 127 w 183"/>
                <a:gd name="T5" fmla="*/ 165 h 184"/>
                <a:gd name="T6" fmla="*/ 19 w 183"/>
                <a:gd name="T7" fmla="*/ 127 h 184"/>
                <a:gd name="T8" fmla="*/ 56 w 183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84">
                  <a:moveTo>
                    <a:pt x="56" y="20"/>
                  </a:moveTo>
                  <a:cubicBezTo>
                    <a:pt x="97" y="0"/>
                    <a:pt x="145" y="17"/>
                    <a:pt x="164" y="57"/>
                  </a:cubicBezTo>
                  <a:cubicBezTo>
                    <a:pt x="183" y="97"/>
                    <a:pt x="167" y="145"/>
                    <a:pt x="127" y="165"/>
                  </a:cubicBezTo>
                  <a:cubicBezTo>
                    <a:pt x="87" y="184"/>
                    <a:pt x="38" y="167"/>
                    <a:pt x="19" y="127"/>
                  </a:cubicBezTo>
                  <a:cubicBezTo>
                    <a:pt x="0" y="87"/>
                    <a:pt x="16" y="39"/>
                    <a:pt x="56" y="2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223" name="Freeform 596"/>
            <p:cNvSpPr>
              <a:spLocks/>
            </p:cNvSpPr>
            <p:nvPr/>
          </p:nvSpPr>
          <p:spPr bwMode="auto">
            <a:xfrm>
              <a:off x="4499396" y="5190784"/>
              <a:ext cx="287159" cy="300965"/>
            </a:xfrm>
            <a:custGeom>
              <a:avLst/>
              <a:gdLst>
                <a:gd name="T0" fmla="*/ 79 w 80"/>
                <a:gd name="T1" fmla="*/ 58 h 83"/>
                <a:gd name="T2" fmla="*/ 63 w 80"/>
                <a:gd name="T3" fmla="*/ 42 h 83"/>
                <a:gd name="T4" fmla="*/ 60 w 80"/>
                <a:gd name="T5" fmla="*/ 39 h 83"/>
                <a:gd name="T6" fmla="*/ 45 w 80"/>
                <a:gd name="T7" fmla="*/ 21 h 83"/>
                <a:gd name="T8" fmla="*/ 38 w 80"/>
                <a:gd name="T9" fmla="*/ 6 h 83"/>
                <a:gd name="T10" fmla="*/ 29 w 80"/>
                <a:gd name="T11" fmla="*/ 5 h 83"/>
                <a:gd name="T12" fmla="*/ 26 w 80"/>
                <a:gd name="T13" fmla="*/ 12 h 83"/>
                <a:gd name="T14" fmla="*/ 31 w 80"/>
                <a:gd name="T15" fmla="*/ 24 h 83"/>
                <a:gd name="T16" fmla="*/ 32 w 80"/>
                <a:gd name="T17" fmla="*/ 32 h 83"/>
                <a:gd name="T18" fmla="*/ 8 w 80"/>
                <a:gd name="T19" fmla="*/ 32 h 83"/>
                <a:gd name="T20" fmla="*/ 2 w 80"/>
                <a:gd name="T21" fmla="*/ 40 h 83"/>
                <a:gd name="T22" fmla="*/ 14 w 80"/>
                <a:gd name="T23" fmla="*/ 74 h 83"/>
                <a:gd name="T24" fmla="*/ 19 w 80"/>
                <a:gd name="T25" fmla="*/ 77 h 83"/>
                <a:gd name="T26" fmla="*/ 48 w 80"/>
                <a:gd name="T27" fmla="*/ 77 h 83"/>
                <a:gd name="T28" fmla="*/ 54 w 80"/>
                <a:gd name="T29" fmla="*/ 80 h 83"/>
                <a:gd name="T30" fmla="*/ 56 w 80"/>
                <a:gd name="T31" fmla="*/ 81 h 83"/>
                <a:gd name="T32" fmla="*/ 61 w 80"/>
                <a:gd name="T33" fmla="*/ 81 h 83"/>
                <a:gd name="T34" fmla="*/ 79 w 80"/>
                <a:gd name="T35" fmla="*/ 63 h 83"/>
                <a:gd name="T36" fmla="*/ 79 w 80"/>
                <a:gd name="T37" fmla="*/ 5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83">
                  <a:moveTo>
                    <a:pt x="79" y="58"/>
                  </a:moveTo>
                  <a:cubicBezTo>
                    <a:pt x="63" y="42"/>
                    <a:pt x="63" y="42"/>
                    <a:pt x="63" y="42"/>
                  </a:cubicBezTo>
                  <a:cubicBezTo>
                    <a:pt x="62" y="41"/>
                    <a:pt x="60" y="40"/>
                    <a:pt x="60" y="39"/>
                  </a:cubicBezTo>
                  <a:cubicBezTo>
                    <a:pt x="60" y="39"/>
                    <a:pt x="54" y="27"/>
                    <a:pt x="45" y="21"/>
                  </a:cubicBezTo>
                  <a:cubicBezTo>
                    <a:pt x="35" y="15"/>
                    <a:pt x="38" y="11"/>
                    <a:pt x="38" y="6"/>
                  </a:cubicBezTo>
                  <a:cubicBezTo>
                    <a:pt x="38" y="1"/>
                    <a:pt x="33" y="0"/>
                    <a:pt x="29" y="5"/>
                  </a:cubicBezTo>
                  <a:cubicBezTo>
                    <a:pt x="28" y="7"/>
                    <a:pt x="27" y="10"/>
                    <a:pt x="26" y="12"/>
                  </a:cubicBezTo>
                  <a:cubicBezTo>
                    <a:pt x="26" y="18"/>
                    <a:pt x="30" y="22"/>
                    <a:pt x="31" y="24"/>
                  </a:cubicBezTo>
                  <a:cubicBezTo>
                    <a:pt x="32" y="25"/>
                    <a:pt x="33" y="28"/>
                    <a:pt x="32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3" y="32"/>
                    <a:pt x="0" y="35"/>
                    <a:pt x="2" y="40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5" y="76"/>
                    <a:pt x="17" y="77"/>
                    <a:pt x="19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50" y="77"/>
                    <a:pt x="53" y="78"/>
                    <a:pt x="54" y="80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7" y="83"/>
                    <a:pt x="60" y="83"/>
                    <a:pt x="61" y="81"/>
                  </a:cubicBezTo>
                  <a:cubicBezTo>
                    <a:pt x="79" y="63"/>
                    <a:pt x="79" y="63"/>
                    <a:pt x="79" y="63"/>
                  </a:cubicBezTo>
                  <a:cubicBezTo>
                    <a:pt x="80" y="62"/>
                    <a:pt x="80" y="59"/>
                    <a:pt x="79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4" name="Freeform 597"/>
            <p:cNvSpPr>
              <a:spLocks/>
            </p:cNvSpPr>
            <p:nvPr/>
          </p:nvSpPr>
          <p:spPr bwMode="auto">
            <a:xfrm>
              <a:off x="4723047" y="5422720"/>
              <a:ext cx="93879" cy="93879"/>
            </a:xfrm>
            <a:custGeom>
              <a:avLst/>
              <a:gdLst>
                <a:gd name="T0" fmla="*/ 5 w 34"/>
                <a:gd name="T1" fmla="*/ 34 h 34"/>
                <a:gd name="T2" fmla="*/ 0 w 34"/>
                <a:gd name="T3" fmla="*/ 27 h 34"/>
                <a:gd name="T4" fmla="*/ 27 w 34"/>
                <a:gd name="T5" fmla="*/ 0 h 34"/>
                <a:gd name="T6" fmla="*/ 34 w 34"/>
                <a:gd name="T7" fmla="*/ 7 h 34"/>
                <a:gd name="T8" fmla="*/ 5 w 34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5" y="34"/>
                  </a:moveTo>
                  <a:lnTo>
                    <a:pt x="0" y="27"/>
                  </a:lnTo>
                  <a:lnTo>
                    <a:pt x="27" y="0"/>
                  </a:lnTo>
                  <a:lnTo>
                    <a:pt x="34" y="7"/>
                  </a:lnTo>
                  <a:lnTo>
                    <a:pt x="5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5" name="Freeform 598"/>
            <p:cNvSpPr>
              <a:spLocks/>
            </p:cNvSpPr>
            <p:nvPr/>
          </p:nvSpPr>
          <p:spPr bwMode="auto">
            <a:xfrm>
              <a:off x="8318052" y="3801931"/>
              <a:ext cx="665436" cy="665436"/>
            </a:xfrm>
            <a:custGeom>
              <a:avLst/>
              <a:gdLst>
                <a:gd name="T0" fmla="*/ 57 w 184"/>
                <a:gd name="T1" fmla="*/ 19 h 184"/>
                <a:gd name="T2" fmla="*/ 165 w 184"/>
                <a:gd name="T3" fmla="*/ 57 h 184"/>
                <a:gd name="T4" fmla="*/ 127 w 184"/>
                <a:gd name="T5" fmla="*/ 164 h 184"/>
                <a:gd name="T6" fmla="*/ 20 w 184"/>
                <a:gd name="T7" fmla="*/ 127 h 184"/>
                <a:gd name="T8" fmla="*/ 57 w 184"/>
                <a:gd name="T9" fmla="*/ 1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4">
                  <a:moveTo>
                    <a:pt x="57" y="19"/>
                  </a:moveTo>
                  <a:cubicBezTo>
                    <a:pt x="97" y="0"/>
                    <a:pt x="146" y="17"/>
                    <a:pt x="165" y="57"/>
                  </a:cubicBezTo>
                  <a:cubicBezTo>
                    <a:pt x="184" y="97"/>
                    <a:pt x="168" y="145"/>
                    <a:pt x="127" y="164"/>
                  </a:cubicBezTo>
                  <a:cubicBezTo>
                    <a:pt x="87" y="184"/>
                    <a:pt x="39" y="167"/>
                    <a:pt x="20" y="127"/>
                  </a:cubicBezTo>
                  <a:cubicBezTo>
                    <a:pt x="0" y="87"/>
                    <a:pt x="17" y="39"/>
                    <a:pt x="57" y="19"/>
                  </a:cubicBezTo>
                  <a:close/>
                </a:path>
              </a:pathLst>
            </a:custGeom>
            <a:solidFill>
              <a:srgbClr val="B4D75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6" name="Freeform 599"/>
            <p:cNvSpPr>
              <a:spLocks/>
            </p:cNvSpPr>
            <p:nvPr/>
          </p:nvSpPr>
          <p:spPr bwMode="auto">
            <a:xfrm>
              <a:off x="8500287" y="4039389"/>
              <a:ext cx="88356" cy="184997"/>
            </a:xfrm>
            <a:custGeom>
              <a:avLst/>
              <a:gdLst>
                <a:gd name="T0" fmla="*/ 0 w 32"/>
                <a:gd name="T1" fmla="*/ 67 h 67"/>
                <a:gd name="T2" fmla="*/ 32 w 32"/>
                <a:gd name="T3" fmla="*/ 28 h 67"/>
                <a:gd name="T4" fmla="*/ 0 w 32"/>
                <a:gd name="T5" fmla="*/ 0 h 67"/>
                <a:gd name="T6" fmla="*/ 0 w 32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67">
                  <a:moveTo>
                    <a:pt x="0" y="67"/>
                  </a:moveTo>
                  <a:lnTo>
                    <a:pt x="32" y="28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7" name="Freeform 600"/>
            <p:cNvSpPr>
              <a:spLocks/>
            </p:cNvSpPr>
            <p:nvPr/>
          </p:nvSpPr>
          <p:spPr bwMode="auto">
            <a:xfrm>
              <a:off x="8715656" y="4039389"/>
              <a:ext cx="91119" cy="184997"/>
            </a:xfrm>
            <a:custGeom>
              <a:avLst/>
              <a:gdLst>
                <a:gd name="T0" fmla="*/ 33 w 33"/>
                <a:gd name="T1" fmla="*/ 67 h 67"/>
                <a:gd name="T2" fmla="*/ 33 w 33"/>
                <a:gd name="T3" fmla="*/ 0 h 67"/>
                <a:gd name="T4" fmla="*/ 0 w 33"/>
                <a:gd name="T5" fmla="*/ 28 h 67"/>
                <a:gd name="T6" fmla="*/ 33 w 33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67">
                  <a:moveTo>
                    <a:pt x="33" y="67"/>
                  </a:moveTo>
                  <a:lnTo>
                    <a:pt x="33" y="0"/>
                  </a:lnTo>
                  <a:lnTo>
                    <a:pt x="0" y="28"/>
                  </a:lnTo>
                  <a:lnTo>
                    <a:pt x="33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8" name="Rectangle 601"/>
            <p:cNvSpPr>
              <a:spLocks noChangeArrowheads="1"/>
            </p:cNvSpPr>
            <p:nvPr/>
          </p:nvSpPr>
          <p:spPr bwMode="auto">
            <a:xfrm>
              <a:off x="8806775" y="4232669"/>
              <a:ext cx="2762" cy="27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9" name="Rectangle 602"/>
            <p:cNvSpPr>
              <a:spLocks noChangeArrowheads="1"/>
            </p:cNvSpPr>
            <p:nvPr/>
          </p:nvSpPr>
          <p:spPr bwMode="auto">
            <a:xfrm>
              <a:off x="8500287" y="4232669"/>
              <a:ext cx="2762" cy="27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0" name="Freeform 603"/>
            <p:cNvSpPr>
              <a:spLocks/>
            </p:cNvSpPr>
            <p:nvPr/>
          </p:nvSpPr>
          <p:spPr bwMode="auto">
            <a:xfrm>
              <a:off x="8503049" y="4119462"/>
              <a:ext cx="300965" cy="113208"/>
            </a:xfrm>
            <a:custGeom>
              <a:avLst/>
              <a:gdLst>
                <a:gd name="T0" fmla="*/ 109 w 109"/>
                <a:gd name="T1" fmla="*/ 41 h 41"/>
                <a:gd name="T2" fmla="*/ 107 w 109"/>
                <a:gd name="T3" fmla="*/ 41 h 41"/>
                <a:gd name="T4" fmla="*/ 75 w 109"/>
                <a:gd name="T5" fmla="*/ 0 h 41"/>
                <a:gd name="T6" fmla="*/ 54 w 109"/>
                <a:gd name="T7" fmla="*/ 17 h 41"/>
                <a:gd name="T8" fmla="*/ 34 w 109"/>
                <a:gd name="T9" fmla="*/ 0 h 41"/>
                <a:gd name="T10" fmla="*/ 0 w 109"/>
                <a:gd name="T11" fmla="*/ 41 h 41"/>
                <a:gd name="T12" fmla="*/ 0 w 109"/>
                <a:gd name="T13" fmla="*/ 41 h 41"/>
                <a:gd name="T14" fmla="*/ 109 w 10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">
                  <a:moveTo>
                    <a:pt x="109" y="41"/>
                  </a:moveTo>
                  <a:lnTo>
                    <a:pt x="107" y="41"/>
                  </a:lnTo>
                  <a:lnTo>
                    <a:pt x="75" y="0"/>
                  </a:lnTo>
                  <a:lnTo>
                    <a:pt x="54" y="17"/>
                  </a:lnTo>
                  <a:lnTo>
                    <a:pt x="34" y="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09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1" name="Freeform 604"/>
            <p:cNvSpPr>
              <a:spLocks/>
            </p:cNvSpPr>
            <p:nvPr/>
          </p:nvSpPr>
          <p:spPr bwMode="auto">
            <a:xfrm>
              <a:off x="8505809" y="4036627"/>
              <a:ext cx="292681" cy="118730"/>
            </a:xfrm>
            <a:custGeom>
              <a:avLst/>
              <a:gdLst>
                <a:gd name="T0" fmla="*/ 32 w 106"/>
                <a:gd name="T1" fmla="*/ 26 h 43"/>
                <a:gd name="T2" fmla="*/ 33 w 106"/>
                <a:gd name="T3" fmla="*/ 28 h 43"/>
                <a:gd name="T4" fmla="*/ 34 w 106"/>
                <a:gd name="T5" fmla="*/ 28 h 43"/>
                <a:gd name="T6" fmla="*/ 53 w 106"/>
                <a:gd name="T7" fmla="*/ 43 h 43"/>
                <a:gd name="T8" fmla="*/ 72 w 106"/>
                <a:gd name="T9" fmla="*/ 28 h 43"/>
                <a:gd name="T10" fmla="*/ 72 w 106"/>
                <a:gd name="T11" fmla="*/ 28 h 43"/>
                <a:gd name="T12" fmla="*/ 74 w 106"/>
                <a:gd name="T13" fmla="*/ 26 h 43"/>
                <a:gd name="T14" fmla="*/ 106 w 106"/>
                <a:gd name="T15" fmla="*/ 0 h 43"/>
                <a:gd name="T16" fmla="*/ 0 w 106"/>
                <a:gd name="T17" fmla="*/ 0 h 43"/>
                <a:gd name="T18" fmla="*/ 32 w 106"/>
                <a:gd name="T19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43">
                  <a:moveTo>
                    <a:pt x="32" y="26"/>
                  </a:moveTo>
                  <a:lnTo>
                    <a:pt x="33" y="28"/>
                  </a:lnTo>
                  <a:lnTo>
                    <a:pt x="34" y="28"/>
                  </a:lnTo>
                  <a:lnTo>
                    <a:pt x="53" y="43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4" y="26"/>
                  </a:lnTo>
                  <a:lnTo>
                    <a:pt x="106" y="0"/>
                  </a:lnTo>
                  <a:lnTo>
                    <a:pt x="0" y="0"/>
                  </a:lnTo>
                  <a:lnTo>
                    <a:pt x="32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2" name="Freeform 605"/>
            <p:cNvSpPr>
              <a:spLocks/>
            </p:cNvSpPr>
            <p:nvPr/>
          </p:nvSpPr>
          <p:spPr bwMode="auto">
            <a:xfrm>
              <a:off x="5879966" y="5254291"/>
              <a:ext cx="659913" cy="659913"/>
            </a:xfrm>
            <a:custGeom>
              <a:avLst/>
              <a:gdLst>
                <a:gd name="T0" fmla="*/ 56 w 183"/>
                <a:gd name="T1" fmla="*/ 19 h 183"/>
                <a:gd name="T2" fmla="*/ 164 w 183"/>
                <a:gd name="T3" fmla="*/ 56 h 183"/>
                <a:gd name="T4" fmla="*/ 127 w 183"/>
                <a:gd name="T5" fmla="*/ 164 h 183"/>
                <a:gd name="T6" fmla="*/ 19 w 183"/>
                <a:gd name="T7" fmla="*/ 127 h 183"/>
                <a:gd name="T8" fmla="*/ 56 w 183"/>
                <a:gd name="T9" fmla="*/ 1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83">
                  <a:moveTo>
                    <a:pt x="56" y="19"/>
                  </a:moveTo>
                  <a:cubicBezTo>
                    <a:pt x="97" y="0"/>
                    <a:pt x="145" y="16"/>
                    <a:pt x="164" y="56"/>
                  </a:cubicBezTo>
                  <a:cubicBezTo>
                    <a:pt x="183" y="96"/>
                    <a:pt x="167" y="145"/>
                    <a:pt x="127" y="164"/>
                  </a:cubicBezTo>
                  <a:cubicBezTo>
                    <a:pt x="87" y="183"/>
                    <a:pt x="38" y="167"/>
                    <a:pt x="19" y="127"/>
                  </a:cubicBezTo>
                  <a:cubicBezTo>
                    <a:pt x="0" y="87"/>
                    <a:pt x="16" y="38"/>
                    <a:pt x="56" y="19"/>
                  </a:cubicBezTo>
                  <a:close/>
                </a:path>
              </a:pathLst>
            </a:custGeom>
            <a:solidFill>
              <a:srgbClr val="CEE7A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3" name="Freeform 606"/>
            <p:cNvSpPr>
              <a:spLocks/>
            </p:cNvSpPr>
            <p:nvPr/>
          </p:nvSpPr>
          <p:spPr bwMode="auto">
            <a:xfrm>
              <a:off x="6122946" y="5403393"/>
              <a:ext cx="176713" cy="358948"/>
            </a:xfrm>
            <a:custGeom>
              <a:avLst/>
              <a:gdLst>
                <a:gd name="T0" fmla="*/ 11 w 49"/>
                <a:gd name="T1" fmla="*/ 20 h 99"/>
                <a:gd name="T2" fmla="*/ 11 w 49"/>
                <a:gd name="T3" fmla="*/ 34 h 99"/>
                <a:gd name="T4" fmla="*/ 0 w 49"/>
                <a:gd name="T5" fmla="*/ 34 h 99"/>
                <a:gd name="T6" fmla="*/ 0 w 49"/>
                <a:gd name="T7" fmla="*/ 51 h 99"/>
                <a:gd name="T8" fmla="*/ 11 w 49"/>
                <a:gd name="T9" fmla="*/ 51 h 99"/>
                <a:gd name="T10" fmla="*/ 11 w 49"/>
                <a:gd name="T11" fmla="*/ 99 h 99"/>
                <a:gd name="T12" fmla="*/ 32 w 49"/>
                <a:gd name="T13" fmla="*/ 99 h 99"/>
                <a:gd name="T14" fmla="*/ 32 w 49"/>
                <a:gd name="T15" fmla="*/ 51 h 99"/>
                <a:gd name="T16" fmla="*/ 47 w 49"/>
                <a:gd name="T17" fmla="*/ 51 h 99"/>
                <a:gd name="T18" fmla="*/ 49 w 49"/>
                <a:gd name="T19" fmla="*/ 34 h 99"/>
                <a:gd name="T20" fmla="*/ 32 w 49"/>
                <a:gd name="T21" fmla="*/ 34 h 99"/>
                <a:gd name="T22" fmla="*/ 32 w 49"/>
                <a:gd name="T23" fmla="*/ 22 h 99"/>
                <a:gd name="T24" fmla="*/ 37 w 49"/>
                <a:gd name="T25" fmla="*/ 18 h 99"/>
                <a:gd name="T26" fmla="*/ 49 w 49"/>
                <a:gd name="T27" fmla="*/ 18 h 99"/>
                <a:gd name="T28" fmla="*/ 49 w 49"/>
                <a:gd name="T29" fmla="*/ 0 h 99"/>
                <a:gd name="T30" fmla="*/ 33 w 49"/>
                <a:gd name="T31" fmla="*/ 0 h 99"/>
                <a:gd name="T32" fmla="*/ 11 w 49"/>
                <a:gd name="T33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99">
                  <a:moveTo>
                    <a:pt x="11" y="20"/>
                  </a:moveTo>
                  <a:cubicBezTo>
                    <a:pt x="11" y="22"/>
                    <a:pt x="11" y="34"/>
                    <a:pt x="1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8" y="43"/>
                    <a:pt x="49" y="34"/>
                  </a:cubicBezTo>
                  <a:cubicBezTo>
                    <a:pt x="47" y="34"/>
                    <a:pt x="32" y="34"/>
                    <a:pt x="32" y="34"/>
                  </a:cubicBezTo>
                  <a:cubicBezTo>
                    <a:pt x="32" y="34"/>
                    <a:pt x="32" y="24"/>
                    <a:pt x="32" y="22"/>
                  </a:cubicBezTo>
                  <a:cubicBezTo>
                    <a:pt x="32" y="20"/>
                    <a:pt x="35" y="18"/>
                    <a:pt x="37" y="18"/>
                  </a:cubicBezTo>
                  <a:cubicBezTo>
                    <a:pt x="39" y="18"/>
                    <a:pt x="44" y="18"/>
                    <a:pt x="49" y="18"/>
                  </a:cubicBezTo>
                  <a:cubicBezTo>
                    <a:pt x="49" y="15"/>
                    <a:pt x="49" y="7"/>
                    <a:pt x="49" y="0"/>
                  </a:cubicBezTo>
                  <a:cubicBezTo>
                    <a:pt x="43" y="0"/>
                    <a:pt x="36" y="0"/>
                    <a:pt x="33" y="0"/>
                  </a:cubicBezTo>
                  <a:cubicBezTo>
                    <a:pt x="10" y="0"/>
                    <a:pt x="11" y="17"/>
                    <a:pt x="11" y="2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4" name="Freeform 608"/>
            <p:cNvSpPr>
              <a:spLocks/>
            </p:cNvSpPr>
            <p:nvPr/>
          </p:nvSpPr>
          <p:spPr bwMode="auto">
            <a:xfrm>
              <a:off x="6688979" y="2192186"/>
              <a:ext cx="662674" cy="659913"/>
            </a:xfrm>
            <a:custGeom>
              <a:avLst/>
              <a:gdLst>
                <a:gd name="T0" fmla="*/ 57 w 184"/>
                <a:gd name="T1" fmla="*/ 19 h 183"/>
                <a:gd name="T2" fmla="*/ 165 w 184"/>
                <a:gd name="T3" fmla="*/ 56 h 183"/>
                <a:gd name="T4" fmla="*/ 127 w 184"/>
                <a:gd name="T5" fmla="*/ 164 h 183"/>
                <a:gd name="T6" fmla="*/ 20 w 184"/>
                <a:gd name="T7" fmla="*/ 127 h 183"/>
                <a:gd name="T8" fmla="*/ 57 w 184"/>
                <a:gd name="T9" fmla="*/ 1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3">
                  <a:moveTo>
                    <a:pt x="57" y="19"/>
                  </a:moveTo>
                  <a:cubicBezTo>
                    <a:pt x="97" y="0"/>
                    <a:pt x="145" y="16"/>
                    <a:pt x="165" y="56"/>
                  </a:cubicBezTo>
                  <a:cubicBezTo>
                    <a:pt x="184" y="96"/>
                    <a:pt x="167" y="145"/>
                    <a:pt x="127" y="164"/>
                  </a:cubicBezTo>
                  <a:cubicBezTo>
                    <a:pt x="87" y="183"/>
                    <a:pt x="39" y="167"/>
                    <a:pt x="20" y="127"/>
                  </a:cubicBezTo>
                  <a:cubicBezTo>
                    <a:pt x="0" y="87"/>
                    <a:pt x="17" y="38"/>
                    <a:pt x="57" y="19"/>
                  </a:cubicBezTo>
                  <a:close/>
                </a:path>
              </a:pathLst>
            </a:custGeom>
            <a:solidFill>
              <a:srgbClr val="CEE7A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5" name="Freeform 609"/>
            <p:cNvSpPr>
              <a:spLocks noEditPoints="1"/>
            </p:cNvSpPr>
            <p:nvPr/>
          </p:nvSpPr>
          <p:spPr bwMode="auto">
            <a:xfrm>
              <a:off x="6846363" y="2379943"/>
              <a:ext cx="347904" cy="284398"/>
            </a:xfrm>
            <a:custGeom>
              <a:avLst/>
              <a:gdLst>
                <a:gd name="T0" fmla="*/ 89 w 96"/>
                <a:gd name="T1" fmla="*/ 23 h 79"/>
                <a:gd name="T2" fmla="*/ 70 w 96"/>
                <a:gd name="T3" fmla="*/ 33 h 79"/>
                <a:gd name="T4" fmla="*/ 77 w 96"/>
                <a:gd name="T5" fmla="*/ 10 h 79"/>
                <a:gd name="T6" fmla="*/ 70 w 96"/>
                <a:gd name="T7" fmla="*/ 53 h 79"/>
                <a:gd name="T8" fmla="*/ 70 w 96"/>
                <a:gd name="T9" fmla="*/ 75 h 79"/>
                <a:gd name="T10" fmla="*/ 72 w 96"/>
                <a:gd name="T11" fmla="*/ 48 h 79"/>
                <a:gd name="T12" fmla="*/ 96 w 96"/>
                <a:gd name="T13" fmla="*/ 65 h 79"/>
                <a:gd name="T14" fmla="*/ 77 w 96"/>
                <a:gd name="T15" fmla="*/ 39 h 79"/>
                <a:gd name="T16" fmla="*/ 70 w 96"/>
                <a:gd name="T17" fmla="*/ 40 h 79"/>
                <a:gd name="T18" fmla="*/ 66 w 96"/>
                <a:gd name="T19" fmla="*/ 28 h 79"/>
                <a:gd name="T20" fmla="*/ 68 w 96"/>
                <a:gd name="T21" fmla="*/ 13 h 79"/>
                <a:gd name="T22" fmla="*/ 70 w 96"/>
                <a:gd name="T23" fmla="*/ 33 h 79"/>
                <a:gd name="T24" fmla="*/ 70 w 96"/>
                <a:gd name="T25" fmla="*/ 40 h 79"/>
                <a:gd name="T26" fmla="*/ 70 w 96"/>
                <a:gd name="T27" fmla="*/ 37 h 79"/>
                <a:gd name="T28" fmla="*/ 61 w 96"/>
                <a:gd name="T29" fmla="*/ 34 h 79"/>
                <a:gd name="T30" fmla="*/ 35 w 96"/>
                <a:gd name="T31" fmla="*/ 34 h 79"/>
                <a:gd name="T32" fmla="*/ 27 w 96"/>
                <a:gd name="T33" fmla="*/ 75 h 79"/>
                <a:gd name="T34" fmla="*/ 70 w 96"/>
                <a:gd name="T35" fmla="*/ 75 h 79"/>
                <a:gd name="T36" fmla="*/ 27 w 96"/>
                <a:gd name="T37" fmla="*/ 40 h 79"/>
                <a:gd name="T38" fmla="*/ 28 w 96"/>
                <a:gd name="T39" fmla="*/ 36 h 79"/>
                <a:gd name="T40" fmla="*/ 27 w 96"/>
                <a:gd name="T41" fmla="*/ 33 h 79"/>
                <a:gd name="T42" fmla="*/ 28 w 96"/>
                <a:gd name="T43" fmla="*/ 13 h 79"/>
                <a:gd name="T44" fmla="*/ 30 w 96"/>
                <a:gd name="T45" fmla="*/ 28 h 79"/>
                <a:gd name="T46" fmla="*/ 48 w 96"/>
                <a:gd name="T47" fmla="*/ 0 h 79"/>
                <a:gd name="T48" fmla="*/ 48 w 96"/>
                <a:gd name="T49" fmla="*/ 34 h 79"/>
                <a:gd name="T50" fmla="*/ 48 w 96"/>
                <a:gd name="T51" fmla="*/ 0 h 79"/>
                <a:gd name="T52" fmla="*/ 27 w 96"/>
                <a:gd name="T53" fmla="*/ 33 h 79"/>
                <a:gd name="T54" fmla="*/ 7 w 96"/>
                <a:gd name="T55" fmla="*/ 23 h 79"/>
                <a:gd name="T56" fmla="*/ 27 w 96"/>
                <a:gd name="T57" fmla="*/ 12 h 79"/>
                <a:gd name="T58" fmla="*/ 27 w 96"/>
                <a:gd name="T59" fmla="*/ 40 h 79"/>
                <a:gd name="T60" fmla="*/ 19 w 96"/>
                <a:gd name="T61" fmla="*/ 69 h 79"/>
                <a:gd name="T62" fmla="*/ 9 w 96"/>
                <a:gd name="T63" fmla="*/ 36 h 79"/>
                <a:gd name="T64" fmla="*/ 27 w 96"/>
                <a:gd name="T65" fmla="*/ 37 h 79"/>
                <a:gd name="T66" fmla="*/ 23 w 96"/>
                <a:gd name="T67" fmla="*/ 73 h 79"/>
                <a:gd name="T68" fmla="*/ 27 w 96"/>
                <a:gd name="T69" fmla="*/ 5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79">
                  <a:moveTo>
                    <a:pt x="77" y="10"/>
                  </a:moveTo>
                  <a:cubicBezTo>
                    <a:pt x="84" y="10"/>
                    <a:pt x="89" y="16"/>
                    <a:pt x="89" y="23"/>
                  </a:cubicBezTo>
                  <a:cubicBezTo>
                    <a:pt x="89" y="30"/>
                    <a:pt x="84" y="35"/>
                    <a:pt x="77" y="35"/>
                  </a:cubicBezTo>
                  <a:cubicBezTo>
                    <a:pt x="74" y="35"/>
                    <a:pt x="72" y="34"/>
                    <a:pt x="70" y="33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2" y="11"/>
                    <a:pt x="74" y="10"/>
                    <a:pt x="77" y="10"/>
                  </a:cubicBezTo>
                  <a:close/>
                  <a:moveTo>
                    <a:pt x="70" y="75"/>
                  </a:moveTo>
                  <a:cubicBezTo>
                    <a:pt x="70" y="53"/>
                    <a:pt x="70" y="53"/>
                    <a:pt x="70" y="53"/>
                  </a:cubicBezTo>
                  <a:cubicBezTo>
                    <a:pt x="71" y="59"/>
                    <a:pt x="72" y="66"/>
                    <a:pt x="74" y="73"/>
                  </a:cubicBezTo>
                  <a:cubicBezTo>
                    <a:pt x="72" y="74"/>
                    <a:pt x="71" y="74"/>
                    <a:pt x="70" y="75"/>
                  </a:cubicBezTo>
                  <a:close/>
                  <a:moveTo>
                    <a:pt x="70" y="40"/>
                  </a:moveTo>
                  <a:cubicBezTo>
                    <a:pt x="71" y="43"/>
                    <a:pt x="72" y="45"/>
                    <a:pt x="72" y="48"/>
                  </a:cubicBezTo>
                  <a:cubicBezTo>
                    <a:pt x="74" y="55"/>
                    <a:pt x="76" y="62"/>
                    <a:pt x="77" y="69"/>
                  </a:cubicBezTo>
                  <a:cubicBezTo>
                    <a:pt x="84" y="69"/>
                    <a:pt x="90" y="67"/>
                    <a:pt x="96" y="65"/>
                  </a:cubicBezTo>
                  <a:cubicBezTo>
                    <a:pt x="94" y="52"/>
                    <a:pt x="91" y="39"/>
                    <a:pt x="87" y="36"/>
                  </a:cubicBezTo>
                  <a:cubicBezTo>
                    <a:pt x="84" y="38"/>
                    <a:pt x="81" y="39"/>
                    <a:pt x="77" y="39"/>
                  </a:cubicBezTo>
                  <a:cubicBezTo>
                    <a:pt x="74" y="39"/>
                    <a:pt x="72" y="38"/>
                    <a:pt x="70" y="37"/>
                  </a:cubicBezTo>
                  <a:lnTo>
                    <a:pt x="70" y="40"/>
                  </a:lnTo>
                  <a:close/>
                  <a:moveTo>
                    <a:pt x="70" y="33"/>
                  </a:moveTo>
                  <a:cubicBezTo>
                    <a:pt x="68" y="32"/>
                    <a:pt x="66" y="30"/>
                    <a:pt x="66" y="28"/>
                  </a:cubicBezTo>
                  <a:cubicBezTo>
                    <a:pt x="68" y="25"/>
                    <a:pt x="69" y="21"/>
                    <a:pt x="69" y="17"/>
                  </a:cubicBezTo>
                  <a:cubicBezTo>
                    <a:pt x="69" y="16"/>
                    <a:pt x="69" y="14"/>
                    <a:pt x="68" y="13"/>
                  </a:cubicBezTo>
                  <a:cubicBezTo>
                    <a:pt x="69" y="13"/>
                    <a:pt x="69" y="13"/>
                    <a:pt x="70" y="12"/>
                  </a:cubicBezTo>
                  <a:cubicBezTo>
                    <a:pt x="70" y="33"/>
                    <a:pt x="70" y="33"/>
                    <a:pt x="70" y="33"/>
                  </a:cubicBezTo>
                  <a:close/>
                  <a:moveTo>
                    <a:pt x="70" y="37"/>
                  </a:moveTo>
                  <a:cubicBezTo>
                    <a:pt x="70" y="40"/>
                    <a:pt x="70" y="40"/>
                    <a:pt x="70" y="40"/>
                  </a:cubicBezTo>
                  <a:cubicBezTo>
                    <a:pt x="69" y="39"/>
                    <a:pt x="68" y="37"/>
                    <a:pt x="68" y="36"/>
                  </a:cubicBezTo>
                  <a:cubicBezTo>
                    <a:pt x="68" y="37"/>
                    <a:pt x="69" y="37"/>
                    <a:pt x="70" y="37"/>
                  </a:cubicBezTo>
                  <a:close/>
                  <a:moveTo>
                    <a:pt x="70" y="53"/>
                  </a:moveTo>
                  <a:cubicBezTo>
                    <a:pt x="67" y="44"/>
                    <a:pt x="65" y="37"/>
                    <a:pt x="61" y="34"/>
                  </a:cubicBezTo>
                  <a:cubicBezTo>
                    <a:pt x="58" y="37"/>
                    <a:pt x="53" y="39"/>
                    <a:pt x="48" y="39"/>
                  </a:cubicBezTo>
                  <a:cubicBezTo>
                    <a:pt x="43" y="39"/>
                    <a:pt x="38" y="37"/>
                    <a:pt x="35" y="34"/>
                  </a:cubicBezTo>
                  <a:cubicBezTo>
                    <a:pt x="31" y="37"/>
                    <a:pt x="29" y="44"/>
                    <a:pt x="27" y="53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33" y="77"/>
                    <a:pt x="40" y="79"/>
                    <a:pt x="48" y="79"/>
                  </a:cubicBezTo>
                  <a:cubicBezTo>
                    <a:pt x="56" y="79"/>
                    <a:pt x="63" y="77"/>
                    <a:pt x="70" y="75"/>
                  </a:cubicBezTo>
                  <a:cubicBezTo>
                    <a:pt x="70" y="53"/>
                    <a:pt x="70" y="53"/>
                    <a:pt x="70" y="53"/>
                  </a:cubicBezTo>
                  <a:close/>
                  <a:moveTo>
                    <a:pt x="27" y="40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8" y="37"/>
                    <a:pt x="28" y="36"/>
                  </a:cubicBezTo>
                  <a:cubicBezTo>
                    <a:pt x="28" y="37"/>
                    <a:pt x="27" y="39"/>
                    <a:pt x="27" y="40"/>
                  </a:cubicBezTo>
                  <a:close/>
                  <a:moveTo>
                    <a:pt x="27" y="33"/>
                  </a:moveTo>
                  <a:cubicBezTo>
                    <a:pt x="27" y="12"/>
                    <a:pt x="27" y="12"/>
                    <a:pt x="27" y="12"/>
                  </a:cubicBezTo>
                  <a:cubicBezTo>
                    <a:pt x="27" y="13"/>
                    <a:pt x="27" y="13"/>
                    <a:pt x="28" y="13"/>
                  </a:cubicBezTo>
                  <a:cubicBezTo>
                    <a:pt x="27" y="14"/>
                    <a:pt x="27" y="16"/>
                    <a:pt x="27" y="17"/>
                  </a:cubicBezTo>
                  <a:cubicBezTo>
                    <a:pt x="27" y="21"/>
                    <a:pt x="28" y="25"/>
                    <a:pt x="30" y="28"/>
                  </a:cubicBezTo>
                  <a:cubicBezTo>
                    <a:pt x="30" y="30"/>
                    <a:pt x="28" y="32"/>
                    <a:pt x="27" y="33"/>
                  </a:cubicBezTo>
                  <a:close/>
                  <a:moveTo>
                    <a:pt x="48" y="0"/>
                  </a:moveTo>
                  <a:cubicBezTo>
                    <a:pt x="57" y="0"/>
                    <a:pt x="65" y="8"/>
                    <a:pt x="65" y="17"/>
                  </a:cubicBezTo>
                  <a:cubicBezTo>
                    <a:pt x="65" y="26"/>
                    <a:pt x="57" y="34"/>
                    <a:pt x="48" y="34"/>
                  </a:cubicBezTo>
                  <a:cubicBezTo>
                    <a:pt x="39" y="34"/>
                    <a:pt x="31" y="26"/>
                    <a:pt x="31" y="17"/>
                  </a:cubicBezTo>
                  <a:cubicBezTo>
                    <a:pt x="31" y="8"/>
                    <a:pt x="39" y="0"/>
                    <a:pt x="48" y="0"/>
                  </a:cubicBezTo>
                  <a:close/>
                  <a:moveTo>
                    <a:pt x="27" y="12"/>
                  </a:moveTo>
                  <a:cubicBezTo>
                    <a:pt x="27" y="33"/>
                    <a:pt x="27" y="33"/>
                    <a:pt x="27" y="33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2" y="35"/>
                    <a:pt x="7" y="30"/>
                    <a:pt x="7" y="23"/>
                  </a:cubicBezTo>
                  <a:cubicBezTo>
                    <a:pt x="7" y="16"/>
                    <a:pt x="12" y="10"/>
                    <a:pt x="19" y="10"/>
                  </a:cubicBezTo>
                  <a:cubicBezTo>
                    <a:pt x="22" y="10"/>
                    <a:pt x="24" y="11"/>
                    <a:pt x="27" y="12"/>
                  </a:cubicBezTo>
                  <a:close/>
                  <a:moveTo>
                    <a:pt x="27" y="37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25" y="43"/>
                    <a:pt x="24" y="45"/>
                    <a:pt x="24" y="48"/>
                  </a:cubicBezTo>
                  <a:cubicBezTo>
                    <a:pt x="22" y="55"/>
                    <a:pt x="20" y="62"/>
                    <a:pt x="19" y="69"/>
                  </a:cubicBezTo>
                  <a:cubicBezTo>
                    <a:pt x="12" y="69"/>
                    <a:pt x="6" y="67"/>
                    <a:pt x="0" y="65"/>
                  </a:cubicBezTo>
                  <a:cubicBezTo>
                    <a:pt x="2" y="52"/>
                    <a:pt x="5" y="39"/>
                    <a:pt x="9" y="36"/>
                  </a:cubicBezTo>
                  <a:cubicBezTo>
                    <a:pt x="12" y="38"/>
                    <a:pt x="15" y="39"/>
                    <a:pt x="19" y="39"/>
                  </a:cubicBezTo>
                  <a:cubicBezTo>
                    <a:pt x="22" y="39"/>
                    <a:pt x="24" y="38"/>
                    <a:pt x="27" y="37"/>
                  </a:cubicBezTo>
                  <a:close/>
                  <a:moveTo>
                    <a:pt x="27" y="53"/>
                  </a:moveTo>
                  <a:cubicBezTo>
                    <a:pt x="25" y="59"/>
                    <a:pt x="24" y="66"/>
                    <a:pt x="23" y="73"/>
                  </a:cubicBezTo>
                  <a:cubicBezTo>
                    <a:pt x="24" y="74"/>
                    <a:pt x="25" y="74"/>
                    <a:pt x="27" y="75"/>
                  </a:cubicBezTo>
                  <a:lnTo>
                    <a:pt x="27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6" name="Freeform 610"/>
            <p:cNvSpPr>
              <a:spLocks/>
            </p:cNvSpPr>
            <p:nvPr/>
          </p:nvSpPr>
          <p:spPr bwMode="auto">
            <a:xfrm>
              <a:off x="8859235" y="3017766"/>
              <a:ext cx="665436" cy="665436"/>
            </a:xfrm>
            <a:custGeom>
              <a:avLst/>
              <a:gdLst>
                <a:gd name="T0" fmla="*/ 57 w 184"/>
                <a:gd name="T1" fmla="*/ 20 h 184"/>
                <a:gd name="T2" fmla="*/ 165 w 184"/>
                <a:gd name="T3" fmla="*/ 57 h 184"/>
                <a:gd name="T4" fmla="*/ 127 w 184"/>
                <a:gd name="T5" fmla="*/ 165 h 184"/>
                <a:gd name="T6" fmla="*/ 20 w 184"/>
                <a:gd name="T7" fmla="*/ 127 h 184"/>
                <a:gd name="T8" fmla="*/ 57 w 184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4">
                  <a:moveTo>
                    <a:pt x="57" y="20"/>
                  </a:moveTo>
                  <a:cubicBezTo>
                    <a:pt x="97" y="0"/>
                    <a:pt x="145" y="17"/>
                    <a:pt x="165" y="57"/>
                  </a:cubicBezTo>
                  <a:cubicBezTo>
                    <a:pt x="184" y="97"/>
                    <a:pt x="167" y="145"/>
                    <a:pt x="127" y="165"/>
                  </a:cubicBezTo>
                  <a:cubicBezTo>
                    <a:pt x="87" y="184"/>
                    <a:pt x="39" y="167"/>
                    <a:pt x="20" y="127"/>
                  </a:cubicBezTo>
                  <a:cubicBezTo>
                    <a:pt x="0" y="87"/>
                    <a:pt x="17" y="39"/>
                    <a:pt x="57" y="20"/>
                  </a:cubicBezTo>
                  <a:close/>
                </a:path>
              </a:pathLst>
            </a:custGeom>
            <a:solidFill>
              <a:srgbClr val="CEE7A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7" name="Freeform 611"/>
            <p:cNvSpPr>
              <a:spLocks noEditPoints="1"/>
            </p:cNvSpPr>
            <p:nvPr/>
          </p:nvSpPr>
          <p:spPr bwMode="auto">
            <a:xfrm>
              <a:off x="9033186" y="3233135"/>
              <a:ext cx="317532" cy="237458"/>
            </a:xfrm>
            <a:custGeom>
              <a:avLst/>
              <a:gdLst>
                <a:gd name="T0" fmla="*/ 62 w 88"/>
                <a:gd name="T1" fmla="*/ 2 h 66"/>
                <a:gd name="T2" fmla="*/ 88 w 88"/>
                <a:gd name="T3" fmla="*/ 31 h 66"/>
                <a:gd name="T4" fmla="*/ 75 w 88"/>
                <a:gd name="T5" fmla="*/ 53 h 66"/>
                <a:gd name="T6" fmla="*/ 85 w 88"/>
                <a:gd name="T7" fmla="*/ 66 h 66"/>
                <a:gd name="T8" fmla="*/ 62 w 88"/>
                <a:gd name="T9" fmla="*/ 59 h 66"/>
                <a:gd name="T10" fmla="*/ 62 w 88"/>
                <a:gd name="T11" fmla="*/ 35 h 66"/>
                <a:gd name="T12" fmla="*/ 62 w 88"/>
                <a:gd name="T13" fmla="*/ 35 h 66"/>
                <a:gd name="T14" fmla="*/ 66 w 88"/>
                <a:gd name="T15" fmla="*/ 31 h 66"/>
                <a:gd name="T16" fmla="*/ 62 w 88"/>
                <a:gd name="T17" fmla="*/ 28 h 66"/>
                <a:gd name="T18" fmla="*/ 62 w 88"/>
                <a:gd name="T19" fmla="*/ 28 h 66"/>
                <a:gd name="T20" fmla="*/ 62 w 88"/>
                <a:gd name="T21" fmla="*/ 2 h 66"/>
                <a:gd name="T22" fmla="*/ 45 w 88"/>
                <a:gd name="T23" fmla="*/ 0 h 66"/>
                <a:gd name="T24" fmla="*/ 62 w 88"/>
                <a:gd name="T25" fmla="*/ 2 h 66"/>
                <a:gd name="T26" fmla="*/ 62 w 88"/>
                <a:gd name="T27" fmla="*/ 28 h 66"/>
                <a:gd name="T28" fmla="*/ 59 w 88"/>
                <a:gd name="T29" fmla="*/ 31 h 66"/>
                <a:gd name="T30" fmla="*/ 62 w 88"/>
                <a:gd name="T31" fmla="*/ 35 h 66"/>
                <a:gd name="T32" fmla="*/ 62 w 88"/>
                <a:gd name="T33" fmla="*/ 59 h 66"/>
                <a:gd name="T34" fmla="*/ 62 w 88"/>
                <a:gd name="T35" fmla="*/ 59 h 66"/>
                <a:gd name="T36" fmla="*/ 45 w 88"/>
                <a:gd name="T37" fmla="*/ 61 h 66"/>
                <a:gd name="T38" fmla="*/ 45 w 88"/>
                <a:gd name="T39" fmla="*/ 35 h 66"/>
                <a:gd name="T40" fmla="*/ 45 w 88"/>
                <a:gd name="T41" fmla="*/ 35 h 66"/>
                <a:gd name="T42" fmla="*/ 48 w 88"/>
                <a:gd name="T43" fmla="*/ 31 h 66"/>
                <a:gd name="T44" fmla="*/ 45 w 88"/>
                <a:gd name="T45" fmla="*/ 28 h 66"/>
                <a:gd name="T46" fmla="*/ 45 w 88"/>
                <a:gd name="T47" fmla="*/ 28 h 66"/>
                <a:gd name="T48" fmla="*/ 45 w 88"/>
                <a:gd name="T49" fmla="*/ 0 h 66"/>
                <a:gd name="T50" fmla="*/ 44 w 88"/>
                <a:gd name="T51" fmla="*/ 0 h 66"/>
                <a:gd name="T52" fmla="*/ 45 w 88"/>
                <a:gd name="T53" fmla="*/ 0 h 66"/>
                <a:gd name="T54" fmla="*/ 45 w 88"/>
                <a:gd name="T55" fmla="*/ 28 h 66"/>
                <a:gd name="T56" fmla="*/ 42 w 88"/>
                <a:gd name="T57" fmla="*/ 31 h 66"/>
                <a:gd name="T58" fmla="*/ 45 w 88"/>
                <a:gd name="T59" fmla="*/ 35 h 66"/>
                <a:gd name="T60" fmla="*/ 45 w 88"/>
                <a:gd name="T61" fmla="*/ 61 h 66"/>
                <a:gd name="T62" fmla="*/ 44 w 88"/>
                <a:gd name="T63" fmla="*/ 61 h 66"/>
                <a:gd name="T64" fmla="*/ 28 w 88"/>
                <a:gd name="T65" fmla="*/ 59 h 66"/>
                <a:gd name="T66" fmla="*/ 28 w 88"/>
                <a:gd name="T67" fmla="*/ 35 h 66"/>
                <a:gd name="T68" fmla="*/ 28 w 88"/>
                <a:gd name="T69" fmla="*/ 35 h 66"/>
                <a:gd name="T70" fmla="*/ 31 w 88"/>
                <a:gd name="T71" fmla="*/ 31 h 66"/>
                <a:gd name="T72" fmla="*/ 28 w 88"/>
                <a:gd name="T73" fmla="*/ 28 h 66"/>
                <a:gd name="T74" fmla="*/ 28 w 88"/>
                <a:gd name="T75" fmla="*/ 28 h 66"/>
                <a:gd name="T76" fmla="*/ 28 w 88"/>
                <a:gd name="T77" fmla="*/ 2 h 66"/>
                <a:gd name="T78" fmla="*/ 44 w 88"/>
                <a:gd name="T79" fmla="*/ 0 h 66"/>
                <a:gd name="T80" fmla="*/ 28 w 88"/>
                <a:gd name="T81" fmla="*/ 59 h 66"/>
                <a:gd name="T82" fmla="*/ 0 w 88"/>
                <a:gd name="T83" fmla="*/ 31 h 66"/>
                <a:gd name="T84" fmla="*/ 28 w 88"/>
                <a:gd name="T85" fmla="*/ 2 h 66"/>
                <a:gd name="T86" fmla="*/ 28 w 88"/>
                <a:gd name="T87" fmla="*/ 28 h 66"/>
                <a:gd name="T88" fmla="*/ 24 w 88"/>
                <a:gd name="T89" fmla="*/ 31 h 66"/>
                <a:gd name="T90" fmla="*/ 28 w 88"/>
                <a:gd name="T91" fmla="*/ 35 h 66"/>
                <a:gd name="T92" fmla="*/ 28 w 88"/>
                <a:gd name="T9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8" h="66">
                  <a:moveTo>
                    <a:pt x="62" y="2"/>
                  </a:moveTo>
                  <a:cubicBezTo>
                    <a:pt x="78" y="7"/>
                    <a:pt x="88" y="18"/>
                    <a:pt x="88" y="31"/>
                  </a:cubicBezTo>
                  <a:cubicBezTo>
                    <a:pt x="88" y="39"/>
                    <a:pt x="83" y="47"/>
                    <a:pt x="75" y="53"/>
                  </a:cubicBezTo>
                  <a:cubicBezTo>
                    <a:pt x="85" y="66"/>
                    <a:pt x="85" y="66"/>
                    <a:pt x="85" y="66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4" y="35"/>
                    <a:pt x="66" y="33"/>
                    <a:pt x="66" y="31"/>
                  </a:cubicBezTo>
                  <a:cubicBezTo>
                    <a:pt x="66" y="29"/>
                    <a:pt x="64" y="28"/>
                    <a:pt x="62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2"/>
                  </a:lnTo>
                  <a:close/>
                  <a:moveTo>
                    <a:pt x="45" y="0"/>
                  </a:moveTo>
                  <a:cubicBezTo>
                    <a:pt x="51" y="0"/>
                    <a:pt x="57" y="1"/>
                    <a:pt x="62" y="2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0" y="28"/>
                    <a:pt x="59" y="29"/>
                    <a:pt x="59" y="31"/>
                  </a:cubicBezTo>
                  <a:cubicBezTo>
                    <a:pt x="59" y="33"/>
                    <a:pt x="60" y="35"/>
                    <a:pt x="62" y="35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56" y="60"/>
                    <a:pt x="51" y="61"/>
                    <a:pt x="45" y="61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7" y="35"/>
                    <a:pt x="48" y="33"/>
                    <a:pt x="48" y="31"/>
                  </a:cubicBezTo>
                  <a:cubicBezTo>
                    <a:pt x="48" y="29"/>
                    <a:pt x="47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lnTo>
                    <a:pt x="45" y="0"/>
                  </a:lnTo>
                  <a:close/>
                  <a:moveTo>
                    <a:pt x="4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3" y="28"/>
                    <a:pt x="42" y="29"/>
                    <a:pt x="42" y="31"/>
                  </a:cubicBezTo>
                  <a:cubicBezTo>
                    <a:pt x="42" y="33"/>
                    <a:pt x="43" y="35"/>
                    <a:pt x="45" y="35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38" y="61"/>
                    <a:pt x="33" y="61"/>
                    <a:pt x="28" y="5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1" y="33"/>
                    <a:pt x="31" y="31"/>
                  </a:cubicBezTo>
                  <a:cubicBezTo>
                    <a:pt x="31" y="29"/>
                    <a:pt x="30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3" y="1"/>
                    <a:pt x="38" y="0"/>
                    <a:pt x="44" y="0"/>
                  </a:cubicBezTo>
                  <a:close/>
                  <a:moveTo>
                    <a:pt x="28" y="59"/>
                  </a:moveTo>
                  <a:cubicBezTo>
                    <a:pt x="11" y="55"/>
                    <a:pt x="0" y="44"/>
                    <a:pt x="0" y="31"/>
                  </a:cubicBezTo>
                  <a:cubicBezTo>
                    <a:pt x="0" y="18"/>
                    <a:pt x="11" y="6"/>
                    <a:pt x="28" y="2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6" y="28"/>
                    <a:pt x="24" y="29"/>
                    <a:pt x="24" y="31"/>
                  </a:cubicBezTo>
                  <a:cubicBezTo>
                    <a:pt x="24" y="33"/>
                    <a:pt x="26" y="35"/>
                    <a:pt x="28" y="35"/>
                  </a:cubicBezTo>
                  <a:lnTo>
                    <a:pt x="28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8" name="Freeform 612"/>
            <p:cNvSpPr>
              <a:spLocks/>
            </p:cNvSpPr>
            <p:nvPr/>
          </p:nvSpPr>
          <p:spPr bwMode="auto">
            <a:xfrm>
              <a:off x="3146435" y="2675384"/>
              <a:ext cx="659913" cy="665436"/>
            </a:xfrm>
            <a:custGeom>
              <a:avLst/>
              <a:gdLst>
                <a:gd name="T0" fmla="*/ 56 w 183"/>
                <a:gd name="T1" fmla="*/ 20 h 184"/>
                <a:gd name="T2" fmla="*/ 164 w 183"/>
                <a:gd name="T3" fmla="*/ 57 h 184"/>
                <a:gd name="T4" fmla="*/ 127 w 183"/>
                <a:gd name="T5" fmla="*/ 165 h 184"/>
                <a:gd name="T6" fmla="*/ 19 w 183"/>
                <a:gd name="T7" fmla="*/ 127 h 184"/>
                <a:gd name="T8" fmla="*/ 56 w 183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84">
                  <a:moveTo>
                    <a:pt x="56" y="20"/>
                  </a:moveTo>
                  <a:cubicBezTo>
                    <a:pt x="96" y="0"/>
                    <a:pt x="145" y="17"/>
                    <a:pt x="164" y="57"/>
                  </a:cubicBezTo>
                  <a:cubicBezTo>
                    <a:pt x="183" y="97"/>
                    <a:pt x="167" y="145"/>
                    <a:pt x="127" y="165"/>
                  </a:cubicBezTo>
                  <a:cubicBezTo>
                    <a:pt x="87" y="184"/>
                    <a:pt x="38" y="167"/>
                    <a:pt x="19" y="127"/>
                  </a:cubicBezTo>
                  <a:cubicBezTo>
                    <a:pt x="0" y="87"/>
                    <a:pt x="16" y="39"/>
                    <a:pt x="56" y="20"/>
                  </a:cubicBezTo>
                  <a:close/>
                </a:path>
              </a:pathLst>
            </a:custGeom>
            <a:solidFill>
              <a:srgbClr val="B4D75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9" name="Rectangle 613"/>
            <p:cNvSpPr>
              <a:spLocks noChangeArrowheads="1"/>
            </p:cNvSpPr>
            <p:nvPr/>
          </p:nvSpPr>
          <p:spPr bwMode="auto">
            <a:xfrm>
              <a:off x="3303821" y="2780308"/>
              <a:ext cx="34945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@</a:t>
              </a:r>
              <a:endParaRPr kumimoji="0" lang="zh-CN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0" name="Freeform 614"/>
            <p:cNvSpPr>
              <a:spLocks/>
            </p:cNvSpPr>
            <p:nvPr/>
          </p:nvSpPr>
          <p:spPr bwMode="auto">
            <a:xfrm>
              <a:off x="5940709" y="1485334"/>
              <a:ext cx="665436" cy="662674"/>
            </a:xfrm>
            <a:custGeom>
              <a:avLst/>
              <a:gdLst>
                <a:gd name="T0" fmla="*/ 57 w 184"/>
                <a:gd name="T1" fmla="*/ 20 h 184"/>
                <a:gd name="T2" fmla="*/ 164 w 184"/>
                <a:gd name="T3" fmla="*/ 57 h 184"/>
                <a:gd name="T4" fmla="*/ 127 w 184"/>
                <a:gd name="T5" fmla="*/ 165 h 184"/>
                <a:gd name="T6" fmla="*/ 19 w 184"/>
                <a:gd name="T7" fmla="*/ 127 h 184"/>
                <a:gd name="T8" fmla="*/ 57 w 184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4">
                  <a:moveTo>
                    <a:pt x="57" y="20"/>
                  </a:moveTo>
                  <a:cubicBezTo>
                    <a:pt x="97" y="0"/>
                    <a:pt x="145" y="17"/>
                    <a:pt x="164" y="57"/>
                  </a:cubicBezTo>
                  <a:cubicBezTo>
                    <a:pt x="184" y="97"/>
                    <a:pt x="167" y="145"/>
                    <a:pt x="127" y="165"/>
                  </a:cubicBezTo>
                  <a:cubicBezTo>
                    <a:pt x="87" y="184"/>
                    <a:pt x="39" y="167"/>
                    <a:pt x="19" y="127"/>
                  </a:cubicBezTo>
                  <a:cubicBezTo>
                    <a:pt x="0" y="87"/>
                    <a:pt x="17" y="39"/>
                    <a:pt x="57" y="20"/>
                  </a:cubicBezTo>
                  <a:close/>
                </a:path>
              </a:pathLst>
            </a:custGeom>
            <a:solidFill>
              <a:srgbClr val="B4D75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1" name="Freeform 616"/>
            <p:cNvSpPr>
              <a:spLocks/>
            </p:cNvSpPr>
            <p:nvPr/>
          </p:nvSpPr>
          <p:spPr bwMode="auto">
            <a:xfrm>
              <a:off x="5159307" y="4580571"/>
              <a:ext cx="659913" cy="665436"/>
            </a:xfrm>
            <a:custGeom>
              <a:avLst/>
              <a:gdLst>
                <a:gd name="T0" fmla="*/ 56 w 183"/>
                <a:gd name="T1" fmla="*/ 20 h 184"/>
                <a:gd name="T2" fmla="*/ 164 w 183"/>
                <a:gd name="T3" fmla="*/ 57 h 184"/>
                <a:gd name="T4" fmla="*/ 127 w 183"/>
                <a:gd name="T5" fmla="*/ 165 h 184"/>
                <a:gd name="T6" fmla="*/ 19 w 183"/>
                <a:gd name="T7" fmla="*/ 127 h 184"/>
                <a:gd name="T8" fmla="*/ 56 w 183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84">
                  <a:moveTo>
                    <a:pt x="56" y="20"/>
                  </a:moveTo>
                  <a:cubicBezTo>
                    <a:pt x="97" y="0"/>
                    <a:pt x="145" y="17"/>
                    <a:pt x="164" y="57"/>
                  </a:cubicBezTo>
                  <a:cubicBezTo>
                    <a:pt x="183" y="97"/>
                    <a:pt x="167" y="145"/>
                    <a:pt x="127" y="165"/>
                  </a:cubicBezTo>
                  <a:cubicBezTo>
                    <a:pt x="87" y="184"/>
                    <a:pt x="38" y="168"/>
                    <a:pt x="19" y="127"/>
                  </a:cubicBezTo>
                  <a:cubicBezTo>
                    <a:pt x="0" y="87"/>
                    <a:pt x="16" y="39"/>
                    <a:pt x="56" y="20"/>
                  </a:cubicBezTo>
                  <a:close/>
                </a:path>
              </a:pathLst>
            </a:custGeom>
            <a:solidFill>
              <a:srgbClr val="B4D75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2" name="Freeform 617"/>
            <p:cNvSpPr>
              <a:spLocks noEditPoints="1"/>
            </p:cNvSpPr>
            <p:nvPr/>
          </p:nvSpPr>
          <p:spPr bwMode="auto">
            <a:xfrm>
              <a:off x="5322214" y="4743479"/>
              <a:ext cx="334099" cy="339621"/>
            </a:xfrm>
            <a:custGeom>
              <a:avLst/>
              <a:gdLst>
                <a:gd name="T0" fmla="*/ 76 w 93"/>
                <a:gd name="T1" fmla="*/ 94 h 94"/>
                <a:gd name="T2" fmla="*/ 66 w 93"/>
                <a:gd name="T3" fmla="*/ 28 h 94"/>
                <a:gd name="T4" fmla="*/ 31 w 93"/>
                <a:gd name="T5" fmla="*/ 25 h 94"/>
                <a:gd name="T6" fmla="*/ 31 w 93"/>
                <a:gd name="T7" fmla="*/ 41 h 94"/>
                <a:gd name="T8" fmla="*/ 62 w 93"/>
                <a:gd name="T9" fmla="*/ 94 h 94"/>
                <a:gd name="T10" fmla="*/ 44 w 93"/>
                <a:gd name="T11" fmla="*/ 94 h 94"/>
                <a:gd name="T12" fmla="*/ 31 w 93"/>
                <a:gd name="T13" fmla="*/ 63 h 94"/>
                <a:gd name="T14" fmla="*/ 31 w 93"/>
                <a:gd name="T15" fmla="*/ 25 h 94"/>
                <a:gd name="T16" fmla="*/ 21 w 93"/>
                <a:gd name="T17" fmla="*/ 3 h 94"/>
                <a:gd name="T18" fmla="*/ 31 w 93"/>
                <a:gd name="T19" fmla="*/ 41 h 94"/>
                <a:gd name="T20" fmla="*/ 21 w 93"/>
                <a:gd name="T21" fmla="*/ 56 h 94"/>
                <a:gd name="T22" fmla="*/ 31 w 93"/>
                <a:gd name="T23" fmla="*/ 41 h 94"/>
                <a:gd name="T24" fmla="*/ 21 w 93"/>
                <a:gd name="T25" fmla="*/ 73 h 94"/>
                <a:gd name="T26" fmla="*/ 21 w 93"/>
                <a:gd name="T27" fmla="*/ 90 h 94"/>
                <a:gd name="T28" fmla="*/ 21 w 93"/>
                <a:gd name="T29" fmla="*/ 73 h 94"/>
                <a:gd name="T30" fmla="*/ 21 w 93"/>
                <a:gd name="T31" fmla="*/ 73 h 94"/>
                <a:gd name="T32" fmla="*/ 21 w 93"/>
                <a:gd name="T33" fmla="*/ 21 h 94"/>
                <a:gd name="T34" fmla="*/ 3 w 93"/>
                <a:gd name="T35" fmla="*/ 1 h 94"/>
                <a:gd name="T36" fmla="*/ 21 w 93"/>
                <a:gd name="T37" fmla="*/ 36 h 94"/>
                <a:gd name="T38" fmla="*/ 3 w 93"/>
                <a:gd name="T39" fmla="*/ 50 h 94"/>
                <a:gd name="T40" fmla="*/ 21 w 93"/>
                <a:gd name="T41" fmla="*/ 36 h 94"/>
                <a:gd name="T42" fmla="*/ 21 w 93"/>
                <a:gd name="T43" fmla="*/ 73 h 94"/>
                <a:gd name="T44" fmla="*/ 21 w 93"/>
                <a:gd name="T45" fmla="*/ 73 h 94"/>
                <a:gd name="T46" fmla="*/ 21 w 93"/>
                <a:gd name="T47" fmla="*/ 73 h 94"/>
                <a:gd name="T48" fmla="*/ 12 w 93"/>
                <a:gd name="T49" fmla="*/ 69 h 94"/>
                <a:gd name="T50" fmla="*/ 3 w 93"/>
                <a:gd name="T51" fmla="*/ 73 h 94"/>
                <a:gd name="T52" fmla="*/ 3 w 93"/>
                <a:gd name="T53" fmla="*/ 90 h 94"/>
                <a:gd name="T54" fmla="*/ 12 w 93"/>
                <a:gd name="T55" fmla="*/ 94 h 94"/>
                <a:gd name="T56" fmla="*/ 21 w 93"/>
                <a:gd name="T57" fmla="*/ 91 h 94"/>
                <a:gd name="T58" fmla="*/ 3 w 93"/>
                <a:gd name="T59" fmla="*/ 91 h 94"/>
                <a:gd name="T60" fmla="*/ 3 w 93"/>
                <a:gd name="T61" fmla="*/ 90 h 94"/>
                <a:gd name="T62" fmla="*/ 0 w 93"/>
                <a:gd name="T63" fmla="*/ 0 h 94"/>
                <a:gd name="T64" fmla="*/ 3 w 93"/>
                <a:gd name="T65" fmla="*/ 18 h 94"/>
                <a:gd name="T66" fmla="*/ 0 w 93"/>
                <a:gd name="T67" fmla="*/ 0 h 94"/>
                <a:gd name="T68" fmla="*/ 3 w 93"/>
                <a:gd name="T69" fmla="*/ 32 h 94"/>
                <a:gd name="T70" fmla="*/ 0 w 93"/>
                <a:gd name="T71" fmla="*/ 50 h 94"/>
                <a:gd name="T72" fmla="*/ 0 w 93"/>
                <a:gd name="T73" fmla="*/ 32 h 94"/>
                <a:gd name="T74" fmla="*/ 3 w 93"/>
                <a:gd name="T75" fmla="*/ 73 h 94"/>
                <a:gd name="T76" fmla="*/ 0 w 93"/>
                <a:gd name="T77" fmla="*/ 82 h 94"/>
                <a:gd name="T78" fmla="*/ 3 w 93"/>
                <a:gd name="T79" fmla="*/ 90 h 94"/>
                <a:gd name="T80" fmla="*/ 3 w 93"/>
                <a:gd name="T81" fmla="*/ 9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3" h="94">
                  <a:moveTo>
                    <a:pt x="31" y="25"/>
                  </a:moveTo>
                  <a:cubicBezTo>
                    <a:pt x="57" y="37"/>
                    <a:pt x="75" y="63"/>
                    <a:pt x="76" y="94"/>
                  </a:cubicBezTo>
                  <a:cubicBezTo>
                    <a:pt x="93" y="94"/>
                    <a:pt x="93" y="94"/>
                    <a:pt x="93" y="94"/>
                  </a:cubicBezTo>
                  <a:cubicBezTo>
                    <a:pt x="93" y="68"/>
                    <a:pt x="83" y="45"/>
                    <a:pt x="66" y="28"/>
                  </a:cubicBezTo>
                  <a:cubicBezTo>
                    <a:pt x="56" y="18"/>
                    <a:pt x="44" y="10"/>
                    <a:pt x="31" y="6"/>
                  </a:cubicBezTo>
                  <a:cubicBezTo>
                    <a:pt x="31" y="25"/>
                    <a:pt x="31" y="25"/>
                    <a:pt x="31" y="25"/>
                  </a:cubicBezTo>
                  <a:close/>
                  <a:moveTo>
                    <a:pt x="31" y="63"/>
                  </a:moveTo>
                  <a:cubicBezTo>
                    <a:pt x="31" y="41"/>
                    <a:pt x="31" y="41"/>
                    <a:pt x="31" y="41"/>
                  </a:cubicBezTo>
                  <a:cubicBezTo>
                    <a:pt x="35" y="43"/>
                    <a:pt x="40" y="47"/>
                    <a:pt x="43" y="51"/>
                  </a:cubicBezTo>
                  <a:cubicBezTo>
                    <a:pt x="55" y="62"/>
                    <a:pt x="62" y="77"/>
                    <a:pt x="62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82"/>
                    <a:pt x="39" y="71"/>
                    <a:pt x="31" y="63"/>
                  </a:cubicBezTo>
                  <a:close/>
                  <a:moveTo>
                    <a:pt x="21" y="21"/>
                  </a:moveTo>
                  <a:cubicBezTo>
                    <a:pt x="24" y="22"/>
                    <a:pt x="27" y="24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7" y="5"/>
                    <a:pt x="24" y="4"/>
                    <a:pt x="21" y="3"/>
                  </a:cubicBezTo>
                  <a:cubicBezTo>
                    <a:pt x="21" y="21"/>
                    <a:pt x="21" y="21"/>
                    <a:pt x="21" y="21"/>
                  </a:cubicBezTo>
                  <a:close/>
                  <a:moveTo>
                    <a:pt x="31" y="41"/>
                  </a:moveTo>
                  <a:cubicBezTo>
                    <a:pt x="31" y="63"/>
                    <a:pt x="31" y="63"/>
                    <a:pt x="31" y="63"/>
                  </a:cubicBezTo>
                  <a:cubicBezTo>
                    <a:pt x="28" y="60"/>
                    <a:pt x="24" y="58"/>
                    <a:pt x="21" y="5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4" y="37"/>
                    <a:pt x="28" y="39"/>
                    <a:pt x="31" y="41"/>
                  </a:cubicBezTo>
                  <a:close/>
                  <a:moveTo>
                    <a:pt x="21" y="91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23" y="75"/>
                    <a:pt x="25" y="78"/>
                    <a:pt x="25" y="82"/>
                  </a:cubicBezTo>
                  <a:cubicBezTo>
                    <a:pt x="25" y="85"/>
                    <a:pt x="23" y="88"/>
                    <a:pt x="21" y="90"/>
                  </a:cubicBezTo>
                  <a:cubicBezTo>
                    <a:pt x="21" y="91"/>
                    <a:pt x="21" y="91"/>
                    <a:pt x="21" y="91"/>
                  </a:cubicBezTo>
                  <a:close/>
                  <a:moveTo>
                    <a:pt x="21" y="73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lose/>
                  <a:moveTo>
                    <a:pt x="3" y="18"/>
                  </a:moveTo>
                  <a:cubicBezTo>
                    <a:pt x="9" y="19"/>
                    <a:pt x="15" y="20"/>
                    <a:pt x="21" y="2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2"/>
                    <a:pt x="9" y="1"/>
                    <a:pt x="3" y="1"/>
                  </a:cubicBezTo>
                  <a:cubicBezTo>
                    <a:pt x="3" y="18"/>
                    <a:pt x="3" y="18"/>
                    <a:pt x="3" y="18"/>
                  </a:cubicBezTo>
                  <a:close/>
                  <a:moveTo>
                    <a:pt x="21" y="36"/>
                  </a:moveTo>
                  <a:cubicBezTo>
                    <a:pt x="21" y="56"/>
                    <a:pt x="21" y="56"/>
                    <a:pt x="21" y="56"/>
                  </a:cubicBezTo>
                  <a:cubicBezTo>
                    <a:pt x="16" y="53"/>
                    <a:pt x="10" y="51"/>
                    <a:pt x="3" y="50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9" y="33"/>
                    <a:pt x="15" y="34"/>
                    <a:pt x="21" y="36"/>
                  </a:cubicBezTo>
                  <a:close/>
                  <a:moveTo>
                    <a:pt x="21" y="73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lose/>
                  <a:moveTo>
                    <a:pt x="21" y="73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19" y="71"/>
                    <a:pt x="16" y="69"/>
                    <a:pt x="12" y="69"/>
                  </a:cubicBezTo>
                  <a:cubicBezTo>
                    <a:pt x="9" y="69"/>
                    <a:pt x="6" y="71"/>
                    <a:pt x="3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6" y="93"/>
                    <a:pt x="9" y="94"/>
                    <a:pt x="12" y="94"/>
                  </a:cubicBezTo>
                  <a:cubicBezTo>
                    <a:pt x="16" y="94"/>
                    <a:pt x="19" y="93"/>
                    <a:pt x="21" y="91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21" y="73"/>
                    <a:pt x="21" y="73"/>
                    <a:pt x="21" y="73"/>
                  </a:cubicBezTo>
                  <a:close/>
                  <a:moveTo>
                    <a:pt x="3" y="91"/>
                  </a:move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1"/>
                    <a:pt x="3" y="91"/>
                    <a:pt x="3" y="91"/>
                  </a:cubicBezTo>
                  <a:close/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3" y="32"/>
                  </a:moveTo>
                  <a:cubicBezTo>
                    <a:pt x="3" y="50"/>
                    <a:pt x="3" y="50"/>
                    <a:pt x="3" y="50"/>
                  </a:cubicBezTo>
                  <a:cubicBezTo>
                    <a:pt x="2" y="50"/>
                    <a:pt x="1" y="50"/>
                    <a:pt x="0" y="5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2"/>
                    <a:pt x="2" y="32"/>
                    <a:pt x="3" y="32"/>
                  </a:cubicBezTo>
                  <a:close/>
                  <a:moveTo>
                    <a:pt x="3" y="73"/>
                  </a:moveTo>
                  <a:cubicBezTo>
                    <a:pt x="3" y="90"/>
                    <a:pt x="3" y="90"/>
                    <a:pt x="3" y="90"/>
                  </a:cubicBezTo>
                  <a:cubicBezTo>
                    <a:pt x="1" y="88"/>
                    <a:pt x="0" y="85"/>
                    <a:pt x="0" y="82"/>
                  </a:cubicBezTo>
                  <a:cubicBezTo>
                    <a:pt x="0" y="78"/>
                    <a:pt x="1" y="75"/>
                    <a:pt x="3" y="73"/>
                  </a:cubicBezTo>
                  <a:close/>
                  <a:moveTo>
                    <a:pt x="3" y="90"/>
                  </a:moveTo>
                  <a:cubicBezTo>
                    <a:pt x="3" y="91"/>
                    <a:pt x="3" y="91"/>
                    <a:pt x="3" y="91"/>
                  </a:cubicBezTo>
                  <a:cubicBezTo>
                    <a:pt x="3" y="90"/>
                    <a:pt x="3" y="90"/>
                    <a:pt x="3" y="9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3" name="Freeform 618"/>
            <p:cNvSpPr>
              <a:spLocks/>
            </p:cNvSpPr>
            <p:nvPr/>
          </p:nvSpPr>
          <p:spPr bwMode="auto">
            <a:xfrm>
              <a:off x="4317159" y="3318731"/>
              <a:ext cx="659913" cy="659913"/>
            </a:xfrm>
            <a:custGeom>
              <a:avLst/>
              <a:gdLst>
                <a:gd name="T0" fmla="*/ 56 w 183"/>
                <a:gd name="T1" fmla="*/ 19 h 183"/>
                <a:gd name="T2" fmla="*/ 163 w 183"/>
                <a:gd name="T3" fmla="*/ 57 h 183"/>
                <a:gd name="T4" fmla="*/ 126 w 183"/>
                <a:gd name="T5" fmla="*/ 164 h 183"/>
                <a:gd name="T6" fmla="*/ 19 w 183"/>
                <a:gd name="T7" fmla="*/ 127 h 183"/>
                <a:gd name="T8" fmla="*/ 56 w 183"/>
                <a:gd name="T9" fmla="*/ 1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83">
                  <a:moveTo>
                    <a:pt x="56" y="19"/>
                  </a:moveTo>
                  <a:cubicBezTo>
                    <a:pt x="96" y="0"/>
                    <a:pt x="144" y="17"/>
                    <a:pt x="163" y="57"/>
                  </a:cubicBezTo>
                  <a:cubicBezTo>
                    <a:pt x="183" y="97"/>
                    <a:pt x="166" y="145"/>
                    <a:pt x="126" y="164"/>
                  </a:cubicBezTo>
                  <a:cubicBezTo>
                    <a:pt x="86" y="183"/>
                    <a:pt x="38" y="166"/>
                    <a:pt x="19" y="127"/>
                  </a:cubicBezTo>
                  <a:cubicBezTo>
                    <a:pt x="0" y="87"/>
                    <a:pt x="16" y="39"/>
                    <a:pt x="56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4" name="Freeform 619"/>
            <p:cNvSpPr>
              <a:spLocks/>
            </p:cNvSpPr>
            <p:nvPr/>
          </p:nvSpPr>
          <p:spPr bwMode="auto">
            <a:xfrm>
              <a:off x="4358577" y="3531338"/>
              <a:ext cx="160146" cy="378277"/>
            </a:xfrm>
            <a:custGeom>
              <a:avLst/>
              <a:gdLst>
                <a:gd name="T0" fmla="*/ 7 w 45"/>
                <a:gd name="T1" fmla="*/ 0 h 105"/>
                <a:gd name="T2" fmla="*/ 7 w 45"/>
                <a:gd name="T3" fmla="*/ 0 h 105"/>
                <a:gd name="T4" fmla="*/ 45 w 45"/>
                <a:gd name="T5" fmla="*/ 105 h 105"/>
                <a:gd name="T6" fmla="*/ 45 w 45"/>
                <a:gd name="T7" fmla="*/ 105 h 105"/>
                <a:gd name="T8" fmla="*/ 8 w 45"/>
                <a:gd name="T9" fmla="*/ 68 h 105"/>
                <a:gd name="T10" fmla="*/ 0 w 45"/>
                <a:gd name="T11" fmla="*/ 33 h 105"/>
                <a:gd name="T12" fmla="*/ 7 w 45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05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29" y="98"/>
                    <a:pt x="17" y="85"/>
                    <a:pt x="8" y="68"/>
                  </a:cubicBezTo>
                  <a:cubicBezTo>
                    <a:pt x="2" y="56"/>
                    <a:pt x="0" y="44"/>
                    <a:pt x="0" y="33"/>
                  </a:cubicBezTo>
                  <a:cubicBezTo>
                    <a:pt x="0" y="22"/>
                    <a:pt x="2" y="11"/>
                    <a:pt x="7" y="0"/>
                  </a:cubicBezTo>
                  <a:close/>
                </a:path>
              </a:pathLst>
            </a:custGeom>
            <a:solidFill>
              <a:srgbClr val="08B1E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5" name="Freeform 620"/>
            <p:cNvSpPr>
              <a:spLocks/>
            </p:cNvSpPr>
            <p:nvPr/>
          </p:nvSpPr>
          <p:spPr bwMode="auto">
            <a:xfrm>
              <a:off x="4405515" y="3357387"/>
              <a:ext cx="439022" cy="469394"/>
            </a:xfrm>
            <a:custGeom>
              <a:avLst/>
              <a:gdLst>
                <a:gd name="T0" fmla="*/ 67 w 122"/>
                <a:gd name="T1" fmla="*/ 0 h 130"/>
                <a:gd name="T2" fmla="*/ 122 w 122"/>
                <a:gd name="T3" fmla="*/ 21 h 130"/>
                <a:gd name="T4" fmla="*/ 122 w 122"/>
                <a:gd name="T5" fmla="*/ 22 h 130"/>
                <a:gd name="T6" fmla="*/ 121 w 122"/>
                <a:gd name="T7" fmla="*/ 21 h 130"/>
                <a:gd name="T8" fmla="*/ 107 w 122"/>
                <a:gd name="T9" fmla="*/ 33 h 130"/>
                <a:gd name="T10" fmla="*/ 107 w 122"/>
                <a:gd name="T11" fmla="*/ 36 h 130"/>
                <a:gd name="T12" fmla="*/ 117 w 122"/>
                <a:gd name="T13" fmla="*/ 58 h 130"/>
                <a:gd name="T14" fmla="*/ 122 w 122"/>
                <a:gd name="T15" fmla="*/ 77 h 130"/>
                <a:gd name="T16" fmla="*/ 113 w 122"/>
                <a:gd name="T17" fmla="*/ 111 h 130"/>
                <a:gd name="T18" fmla="*/ 108 w 122"/>
                <a:gd name="T19" fmla="*/ 130 h 130"/>
                <a:gd name="T20" fmla="*/ 99 w 122"/>
                <a:gd name="T21" fmla="*/ 104 h 130"/>
                <a:gd name="T22" fmla="*/ 78 w 122"/>
                <a:gd name="T23" fmla="*/ 43 h 130"/>
                <a:gd name="T24" fmla="*/ 78 w 122"/>
                <a:gd name="T25" fmla="*/ 43 h 130"/>
                <a:gd name="T26" fmla="*/ 90 w 122"/>
                <a:gd name="T27" fmla="*/ 40 h 130"/>
                <a:gd name="T28" fmla="*/ 90 w 122"/>
                <a:gd name="T29" fmla="*/ 39 h 130"/>
                <a:gd name="T30" fmla="*/ 88 w 122"/>
                <a:gd name="T31" fmla="*/ 36 h 130"/>
                <a:gd name="T32" fmla="*/ 66 w 122"/>
                <a:gd name="T33" fmla="*/ 37 h 130"/>
                <a:gd name="T34" fmla="*/ 43 w 122"/>
                <a:gd name="T35" fmla="*/ 36 h 130"/>
                <a:gd name="T36" fmla="*/ 41 w 122"/>
                <a:gd name="T37" fmla="*/ 39 h 130"/>
                <a:gd name="T38" fmla="*/ 41 w 122"/>
                <a:gd name="T39" fmla="*/ 39 h 130"/>
                <a:gd name="T40" fmla="*/ 51 w 122"/>
                <a:gd name="T41" fmla="*/ 43 h 130"/>
                <a:gd name="T42" fmla="*/ 53 w 122"/>
                <a:gd name="T43" fmla="*/ 43 h 130"/>
                <a:gd name="T44" fmla="*/ 65 w 122"/>
                <a:gd name="T45" fmla="*/ 78 h 130"/>
                <a:gd name="T46" fmla="*/ 48 w 122"/>
                <a:gd name="T47" fmla="*/ 130 h 130"/>
                <a:gd name="T48" fmla="*/ 47 w 122"/>
                <a:gd name="T49" fmla="*/ 130 h 130"/>
                <a:gd name="T50" fmla="*/ 18 w 122"/>
                <a:gd name="T51" fmla="*/ 43 h 130"/>
                <a:gd name="T52" fmla="*/ 18 w 122"/>
                <a:gd name="T53" fmla="*/ 43 h 130"/>
                <a:gd name="T54" fmla="*/ 18 w 122"/>
                <a:gd name="T55" fmla="*/ 43 h 130"/>
                <a:gd name="T56" fmla="*/ 30 w 122"/>
                <a:gd name="T57" fmla="*/ 40 h 130"/>
                <a:gd name="T58" fmla="*/ 30 w 122"/>
                <a:gd name="T59" fmla="*/ 39 h 130"/>
                <a:gd name="T60" fmla="*/ 28 w 122"/>
                <a:gd name="T61" fmla="*/ 36 h 130"/>
                <a:gd name="T62" fmla="*/ 2 w 122"/>
                <a:gd name="T63" fmla="*/ 37 h 130"/>
                <a:gd name="T64" fmla="*/ 0 w 122"/>
                <a:gd name="T65" fmla="*/ 37 h 130"/>
                <a:gd name="T66" fmla="*/ 0 w 122"/>
                <a:gd name="T67" fmla="*/ 36 h 130"/>
                <a:gd name="T68" fmla="*/ 16 w 122"/>
                <a:gd name="T69" fmla="*/ 18 h 130"/>
                <a:gd name="T70" fmla="*/ 67 w 122"/>
                <a:gd name="T7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2" h="130">
                  <a:moveTo>
                    <a:pt x="67" y="0"/>
                  </a:moveTo>
                  <a:cubicBezTo>
                    <a:pt x="88" y="0"/>
                    <a:pt x="106" y="7"/>
                    <a:pt x="122" y="21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1" y="21"/>
                    <a:pt x="121" y="21"/>
                    <a:pt x="121" y="21"/>
                  </a:cubicBezTo>
                  <a:cubicBezTo>
                    <a:pt x="114" y="21"/>
                    <a:pt x="110" y="25"/>
                    <a:pt x="107" y="33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7" y="41"/>
                    <a:pt x="110" y="48"/>
                    <a:pt x="117" y="58"/>
                  </a:cubicBezTo>
                  <a:cubicBezTo>
                    <a:pt x="120" y="64"/>
                    <a:pt x="122" y="70"/>
                    <a:pt x="122" y="77"/>
                  </a:cubicBezTo>
                  <a:cubicBezTo>
                    <a:pt x="122" y="83"/>
                    <a:pt x="119" y="94"/>
                    <a:pt x="113" y="111"/>
                  </a:cubicBezTo>
                  <a:cubicBezTo>
                    <a:pt x="108" y="130"/>
                    <a:pt x="108" y="130"/>
                    <a:pt x="108" y="130"/>
                  </a:cubicBezTo>
                  <a:cubicBezTo>
                    <a:pt x="107" y="130"/>
                    <a:pt x="104" y="121"/>
                    <a:pt x="99" y="104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86" y="43"/>
                    <a:pt x="90" y="42"/>
                    <a:pt x="90" y="40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7"/>
                    <a:pt x="89" y="36"/>
                    <a:pt x="88" y="36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7"/>
                    <a:pt x="41" y="38"/>
                    <a:pt x="41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42"/>
                    <a:pt x="44" y="43"/>
                    <a:pt x="51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48" y="130"/>
                    <a:pt x="48" y="130"/>
                    <a:pt x="48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6" y="43"/>
                    <a:pt x="30" y="42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38"/>
                    <a:pt x="29" y="37"/>
                    <a:pt x="28" y="36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2"/>
                    <a:pt x="8" y="26"/>
                    <a:pt x="16" y="18"/>
                  </a:cubicBezTo>
                  <a:cubicBezTo>
                    <a:pt x="32" y="6"/>
                    <a:pt x="49" y="0"/>
                    <a:pt x="67" y="0"/>
                  </a:cubicBezTo>
                  <a:close/>
                </a:path>
              </a:pathLst>
            </a:custGeom>
            <a:solidFill>
              <a:srgbClr val="08B1E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6" name="Freeform 621"/>
            <p:cNvSpPr>
              <a:spLocks/>
            </p:cNvSpPr>
            <p:nvPr/>
          </p:nvSpPr>
          <p:spPr bwMode="auto">
            <a:xfrm>
              <a:off x="4562901" y="3672157"/>
              <a:ext cx="179475" cy="267831"/>
            </a:xfrm>
            <a:custGeom>
              <a:avLst/>
              <a:gdLst>
                <a:gd name="T0" fmla="*/ 24 w 50"/>
                <a:gd name="T1" fmla="*/ 0 h 74"/>
                <a:gd name="T2" fmla="*/ 34 w 50"/>
                <a:gd name="T3" fmla="*/ 26 h 74"/>
                <a:gd name="T4" fmla="*/ 50 w 50"/>
                <a:gd name="T5" fmla="*/ 70 h 74"/>
                <a:gd name="T6" fmla="*/ 50 w 50"/>
                <a:gd name="T7" fmla="*/ 70 h 74"/>
                <a:gd name="T8" fmla="*/ 23 w 50"/>
                <a:gd name="T9" fmla="*/ 74 h 74"/>
                <a:gd name="T10" fmla="*/ 0 w 50"/>
                <a:gd name="T11" fmla="*/ 71 h 74"/>
                <a:gd name="T12" fmla="*/ 24 w 50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4">
                  <a:moveTo>
                    <a:pt x="24" y="0"/>
                  </a:moveTo>
                  <a:cubicBezTo>
                    <a:pt x="25" y="0"/>
                    <a:pt x="28" y="9"/>
                    <a:pt x="34" y="26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1" y="73"/>
                    <a:pt x="32" y="74"/>
                    <a:pt x="23" y="74"/>
                  </a:cubicBezTo>
                  <a:cubicBezTo>
                    <a:pt x="15" y="74"/>
                    <a:pt x="8" y="73"/>
                    <a:pt x="0" y="71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08B1E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7" name="Freeform 622"/>
            <p:cNvSpPr>
              <a:spLocks/>
            </p:cNvSpPr>
            <p:nvPr/>
          </p:nvSpPr>
          <p:spPr bwMode="auto">
            <a:xfrm>
              <a:off x="4794837" y="3509249"/>
              <a:ext cx="143579" cy="389322"/>
            </a:xfrm>
            <a:custGeom>
              <a:avLst/>
              <a:gdLst>
                <a:gd name="T0" fmla="*/ 29 w 40"/>
                <a:gd name="T1" fmla="*/ 0 h 108"/>
                <a:gd name="T2" fmla="*/ 30 w 40"/>
                <a:gd name="T3" fmla="*/ 0 h 108"/>
                <a:gd name="T4" fmla="*/ 40 w 40"/>
                <a:gd name="T5" fmla="*/ 39 h 108"/>
                <a:gd name="T6" fmla="*/ 12 w 40"/>
                <a:gd name="T7" fmla="*/ 99 h 108"/>
                <a:gd name="T8" fmla="*/ 0 w 40"/>
                <a:gd name="T9" fmla="*/ 108 h 108"/>
                <a:gd name="T10" fmla="*/ 0 w 40"/>
                <a:gd name="T11" fmla="*/ 108 h 108"/>
                <a:gd name="T12" fmla="*/ 0 w 40"/>
                <a:gd name="T13" fmla="*/ 108 h 108"/>
                <a:gd name="T14" fmla="*/ 28 w 40"/>
                <a:gd name="T15" fmla="*/ 26 h 108"/>
                <a:gd name="T16" fmla="*/ 30 w 40"/>
                <a:gd name="T17" fmla="*/ 8 h 108"/>
                <a:gd name="T18" fmla="*/ 29 w 40"/>
                <a:gd name="T1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08">
                  <a:moveTo>
                    <a:pt x="29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7" y="13"/>
                    <a:pt x="40" y="26"/>
                    <a:pt x="40" y="39"/>
                  </a:cubicBezTo>
                  <a:cubicBezTo>
                    <a:pt x="40" y="62"/>
                    <a:pt x="31" y="82"/>
                    <a:pt x="12" y="99"/>
                  </a:cubicBezTo>
                  <a:cubicBezTo>
                    <a:pt x="8" y="103"/>
                    <a:pt x="4" y="106"/>
                    <a:pt x="0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19"/>
                    <a:pt x="30" y="13"/>
                    <a:pt x="30" y="8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08B1E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8" name="Freeform 623"/>
            <p:cNvSpPr>
              <a:spLocks/>
            </p:cNvSpPr>
            <p:nvPr/>
          </p:nvSpPr>
          <p:spPr bwMode="auto">
            <a:xfrm>
              <a:off x="6020783" y="1214742"/>
              <a:ext cx="231936" cy="234698"/>
            </a:xfrm>
            <a:custGeom>
              <a:avLst/>
              <a:gdLst>
                <a:gd name="T0" fmla="*/ 20 w 64"/>
                <a:gd name="T1" fmla="*/ 7 h 65"/>
                <a:gd name="T2" fmla="*/ 57 w 64"/>
                <a:gd name="T3" fmla="*/ 20 h 65"/>
                <a:gd name="T4" fmla="*/ 44 w 64"/>
                <a:gd name="T5" fmla="*/ 58 h 65"/>
                <a:gd name="T6" fmla="*/ 6 w 64"/>
                <a:gd name="T7" fmla="*/ 45 h 65"/>
                <a:gd name="T8" fmla="*/ 20 w 64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5">
                  <a:moveTo>
                    <a:pt x="20" y="7"/>
                  </a:moveTo>
                  <a:cubicBezTo>
                    <a:pt x="34" y="0"/>
                    <a:pt x="50" y="6"/>
                    <a:pt x="57" y="20"/>
                  </a:cubicBezTo>
                  <a:cubicBezTo>
                    <a:pt x="64" y="34"/>
                    <a:pt x="58" y="51"/>
                    <a:pt x="44" y="58"/>
                  </a:cubicBezTo>
                  <a:cubicBezTo>
                    <a:pt x="30" y="65"/>
                    <a:pt x="13" y="59"/>
                    <a:pt x="6" y="45"/>
                  </a:cubicBezTo>
                  <a:cubicBezTo>
                    <a:pt x="0" y="31"/>
                    <a:pt x="5" y="14"/>
                    <a:pt x="20" y="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9" name="Freeform 624"/>
            <p:cNvSpPr>
              <a:spLocks/>
            </p:cNvSpPr>
            <p:nvPr/>
          </p:nvSpPr>
          <p:spPr bwMode="auto">
            <a:xfrm>
              <a:off x="7558737" y="1457722"/>
              <a:ext cx="229176" cy="229176"/>
            </a:xfrm>
            <a:custGeom>
              <a:avLst/>
              <a:gdLst>
                <a:gd name="T0" fmla="*/ 20 w 64"/>
                <a:gd name="T1" fmla="*/ 6 h 64"/>
                <a:gd name="T2" fmla="*/ 58 w 64"/>
                <a:gd name="T3" fmla="*/ 20 h 64"/>
                <a:gd name="T4" fmla="*/ 44 w 64"/>
                <a:gd name="T5" fmla="*/ 57 h 64"/>
                <a:gd name="T6" fmla="*/ 7 w 64"/>
                <a:gd name="T7" fmla="*/ 44 h 64"/>
                <a:gd name="T8" fmla="*/ 20 w 64"/>
                <a:gd name="T9" fmla="*/ 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20" y="6"/>
                  </a:moveTo>
                  <a:cubicBezTo>
                    <a:pt x="34" y="0"/>
                    <a:pt x="51" y="6"/>
                    <a:pt x="58" y="20"/>
                  </a:cubicBezTo>
                  <a:cubicBezTo>
                    <a:pt x="64" y="34"/>
                    <a:pt x="59" y="51"/>
                    <a:pt x="44" y="57"/>
                  </a:cubicBezTo>
                  <a:cubicBezTo>
                    <a:pt x="30" y="64"/>
                    <a:pt x="14" y="58"/>
                    <a:pt x="7" y="44"/>
                  </a:cubicBezTo>
                  <a:cubicBezTo>
                    <a:pt x="0" y="30"/>
                    <a:pt x="6" y="13"/>
                    <a:pt x="20" y="6"/>
                  </a:cubicBez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>
                <a:solidFill>
                  <a:srgbClr val="1A243D"/>
                </a:solidFill>
              </a:endParaRPr>
            </a:p>
          </p:txBody>
        </p:sp>
        <p:sp>
          <p:nvSpPr>
            <p:cNvPr id="250" name="Freeform 625"/>
            <p:cNvSpPr>
              <a:spLocks/>
            </p:cNvSpPr>
            <p:nvPr/>
          </p:nvSpPr>
          <p:spPr bwMode="auto">
            <a:xfrm>
              <a:off x="8900652" y="2228080"/>
              <a:ext cx="234698" cy="234698"/>
            </a:xfrm>
            <a:custGeom>
              <a:avLst/>
              <a:gdLst>
                <a:gd name="T0" fmla="*/ 20 w 65"/>
                <a:gd name="T1" fmla="*/ 7 h 65"/>
                <a:gd name="T2" fmla="*/ 58 w 65"/>
                <a:gd name="T3" fmla="*/ 20 h 65"/>
                <a:gd name="T4" fmla="*/ 45 w 65"/>
                <a:gd name="T5" fmla="*/ 58 h 65"/>
                <a:gd name="T6" fmla="*/ 7 w 65"/>
                <a:gd name="T7" fmla="*/ 45 h 65"/>
                <a:gd name="T8" fmla="*/ 20 w 65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20" y="7"/>
                  </a:moveTo>
                  <a:cubicBezTo>
                    <a:pt x="34" y="0"/>
                    <a:pt x="51" y="6"/>
                    <a:pt x="58" y="20"/>
                  </a:cubicBezTo>
                  <a:cubicBezTo>
                    <a:pt x="65" y="34"/>
                    <a:pt x="59" y="51"/>
                    <a:pt x="45" y="58"/>
                  </a:cubicBezTo>
                  <a:cubicBezTo>
                    <a:pt x="31" y="65"/>
                    <a:pt x="14" y="59"/>
                    <a:pt x="7" y="45"/>
                  </a:cubicBezTo>
                  <a:cubicBezTo>
                    <a:pt x="0" y="31"/>
                    <a:pt x="6" y="14"/>
                    <a:pt x="20" y="7"/>
                  </a:cubicBez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>
                <a:solidFill>
                  <a:srgbClr val="1A243D"/>
                </a:solidFill>
              </a:endParaRPr>
            </a:p>
          </p:txBody>
        </p:sp>
        <p:sp>
          <p:nvSpPr>
            <p:cNvPr id="251" name="Freeform 626"/>
            <p:cNvSpPr>
              <a:spLocks/>
            </p:cNvSpPr>
            <p:nvPr/>
          </p:nvSpPr>
          <p:spPr bwMode="auto">
            <a:xfrm>
              <a:off x="9546758" y="3608650"/>
              <a:ext cx="229176" cy="234698"/>
            </a:xfrm>
            <a:custGeom>
              <a:avLst/>
              <a:gdLst>
                <a:gd name="T0" fmla="*/ 19 w 64"/>
                <a:gd name="T1" fmla="*/ 7 h 65"/>
                <a:gd name="T2" fmla="*/ 57 w 64"/>
                <a:gd name="T3" fmla="*/ 20 h 65"/>
                <a:gd name="T4" fmla="*/ 44 w 64"/>
                <a:gd name="T5" fmla="*/ 58 h 65"/>
                <a:gd name="T6" fmla="*/ 6 w 64"/>
                <a:gd name="T7" fmla="*/ 45 h 65"/>
                <a:gd name="T8" fmla="*/ 19 w 64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5">
                  <a:moveTo>
                    <a:pt x="19" y="7"/>
                  </a:moveTo>
                  <a:cubicBezTo>
                    <a:pt x="34" y="0"/>
                    <a:pt x="50" y="6"/>
                    <a:pt x="57" y="20"/>
                  </a:cubicBezTo>
                  <a:cubicBezTo>
                    <a:pt x="64" y="34"/>
                    <a:pt x="58" y="51"/>
                    <a:pt x="44" y="58"/>
                  </a:cubicBezTo>
                  <a:cubicBezTo>
                    <a:pt x="30" y="65"/>
                    <a:pt x="13" y="59"/>
                    <a:pt x="6" y="45"/>
                  </a:cubicBezTo>
                  <a:cubicBezTo>
                    <a:pt x="0" y="31"/>
                    <a:pt x="5" y="14"/>
                    <a:pt x="19" y="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2" name="Freeform 627"/>
            <p:cNvSpPr>
              <a:spLocks/>
            </p:cNvSpPr>
            <p:nvPr/>
          </p:nvSpPr>
          <p:spPr bwMode="auto">
            <a:xfrm>
              <a:off x="6020783" y="5999797"/>
              <a:ext cx="231936" cy="234698"/>
            </a:xfrm>
            <a:custGeom>
              <a:avLst/>
              <a:gdLst>
                <a:gd name="T0" fmla="*/ 20 w 64"/>
                <a:gd name="T1" fmla="*/ 7 h 65"/>
                <a:gd name="T2" fmla="*/ 57 w 64"/>
                <a:gd name="T3" fmla="*/ 20 h 65"/>
                <a:gd name="T4" fmla="*/ 44 w 64"/>
                <a:gd name="T5" fmla="*/ 58 h 65"/>
                <a:gd name="T6" fmla="*/ 6 w 64"/>
                <a:gd name="T7" fmla="*/ 45 h 65"/>
                <a:gd name="T8" fmla="*/ 20 w 64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5">
                  <a:moveTo>
                    <a:pt x="20" y="7"/>
                  </a:moveTo>
                  <a:cubicBezTo>
                    <a:pt x="34" y="0"/>
                    <a:pt x="50" y="6"/>
                    <a:pt x="57" y="20"/>
                  </a:cubicBezTo>
                  <a:cubicBezTo>
                    <a:pt x="64" y="34"/>
                    <a:pt x="58" y="51"/>
                    <a:pt x="44" y="58"/>
                  </a:cubicBezTo>
                  <a:cubicBezTo>
                    <a:pt x="30" y="65"/>
                    <a:pt x="13" y="59"/>
                    <a:pt x="6" y="45"/>
                  </a:cubicBezTo>
                  <a:cubicBezTo>
                    <a:pt x="0" y="31"/>
                    <a:pt x="5" y="14"/>
                    <a:pt x="20" y="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3" name="Freeform 628"/>
            <p:cNvSpPr>
              <a:spLocks/>
            </p:cNvSpPr>
            <p:nvPr/>
          </p:nvSpPr>
          <p:spPr bwMode="auto">
            <a:xfrm>
              <a:off x="2494806" y="3608650"/>
              <a:ext cx="231936" cy="234698"/>
            </a:xfrm>
            <a:custGeom>
              <a:avLst/>
              <a:gdLst>
                <a:gd name="T0" fmla="*/ 20 w 64"/>
                <a:gd name="T1" fmla="*/ 7 h 65"/>
                <a:gd name="T2" fmla="*/ 57 w 64"/>
                <a:gd name="T3" fmla="*/ 20 h 65"/>
                <a:gd name="T4" fmla="*/ 44 w 64"/>
                <a:gd name="T5" fmla="*/ 58 h 65"/>
                <a:gd name="T6" fmla="*/ 6 w 64"/>
                <a:gd name="T7" fmla="*/ 45 h 65"/>
                <a:gd name="T8" fmla="*/ 20 w 64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5">
                  <a:moveTo>
                    <a:pt x="20" y="7"/>
                  </a:moveTo>
                  <a:cubicBezTo>
                    <a:pt x="34" y="0"/>
                    <a:pt x="51" y="6"/>
                    <a:pt x="57" y="20"/>
                  </a:cubicBezTo>
                  <a:cubicBezTo>
                    <a:pt x="64" y="34"/>
                    <a:pt x="58" y="51"/>
                    <a:pt x="44" y="58"/>
                  </a:cubicBezTo>
                  <a:cubicBezTo>
                    <a:pt x="30" y="65"/>
                    <a:pt x="13" y="59"/>
                    <a:pt x="6" y="45"/>
                  </a:cubicBezTo>
                  <a:cubicBezTo>
                    <a:pt x="0" y="31"/>
                    <a:pt x="6" y="14"/>
                    <a:pt x="20" y="7"/>
                  </a:cubicBez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4" name="Freeform 629"/>
            <p:cNvSpPr>
              <a:spLocks/>
            </p:cNvSpPr>
            <p:nvPr/>
          </p:nvSpPr>
          <p:spPr bwMode="auto">
            <a:xfrm>
              <a:off x="4480067" y="1457722"/>
              <a:ext cx="234698" cy="229176"/>
            </a:xfrm>
            <a:custGeom>
              <a:avLst/>
              <a:gdLst>
                <a:gd name="T0" fmla="*/ 45 w 65"/>
                <a:gd name="T1" fmla="*/ 6 h 64"/>
                <a:gd name="T2" fmla="*/ 7 w 65"/>
                <a:gd name="T3" fmla="*/ 20 h 64"/>
                <a:gd name="T4" fmla="*/ 20 w 65"/>
                <a:gd name="T5" fmla="*/ 57 h 64"/>
                <a:gd name="T6" fmla="*/ 58 w 65"/>
                <a:gd name="T7" fmla="*/ 44 h 64"/>
                <a:gd name="T8" fmla="*/ 45 w 65"/>
                <a:gd name="T9" fmla="*/ 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4">
                  <a:moveTo>
                    <a:pt x="45" y="6"/>
                  </a:moveTo>
                  <a:cubicBezTo>
                    <a:pt x="31" y="0"/>
                    <a:pt x="14" y="6"/>
                    <a:pt x="7" y="20"/>
                  </a:cubicBezTo>
                  <a:cubicBezTo>
                    <a:pt x="0" y="34"/>
                    <a:pt x="6" y="51"/>
                    <a:pt x="20" y="57"/>
                  </a:cubicBezTo>
                  <a:cubicBezTo>
                    <a:pt x="34" y="64"/>
                    <a:pt x="51" y="58"/>
                    <a:pt x="58" y="44"/>
                  </a:cubicBezTo>
                  <a:cubicBezTo>
                    <a:pt x="65" y="30"/>
                    <a:pt x="59" y="13"/>
                    <a:pt x="45" y="6"/>
                  </a:cubicBez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>
                <a:solidFill>
                  <a:srgbClr val="1A243D"/>
                </a:solidFill>
              </a:endParaRPr>
            </a:p>
          </p:txBody>
        </p:sp>
        <p:sp>
          <p:nvSpPr>
            <p:cNvPr id="255" name="Freeform 630"/>
            <p:cNvSpPr>
              <a:spLocks/>
            </p:cNvSpPr>
            <p:nvPr/>
          </p:nvSpPr>
          <p:spPr bwMode="auto">
            <a:xfrm>
              <a:off x="3138153" y="2228080"/>
              <a:ext cx="234698" cy="234698"/>
            </a:xfrm>
            <a:custGeom>
              <a:avLst/>
              <a:gdLst>
                <a:gd name="T0" fmla="*/ 45 w 65"/>
                <a:gd name="T1" fmla="*/ 7 h 65"/>
                <a:gd name="T2" fmla="*/ 7 w 65"/>
                <a:gd name="T3" fmla="*/ 20 h 65"/>
                <a:gd name="T4" fmla="*/ 20 w 65"/>
                <a:gd name="T5" fmla="*/ 58 h 65"/>
                <a:gd name="T6" fmla="*/ 58 w 65"/>
                <a:gd name="T7" fmla="*/ 45 h 65"/>
                <a:gd name="T8" fmla="*/ 45 w 65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45" y="7"/>
                  </a:moveTo>
                  <a:cubicBezTo>
                    <a:pt x="31" y="0"/>
                    <a:pt x="14" y="6"/>
                    <a:pt x="7" y="20"/>
                  </a:cubicBezTo>
                  <a:cubicBezTo>
                    <a:pt x="0" y="34"/>
                    <a:pt x="6" y="51"/>
                    <a:pt x="20" y="58"/>
                  </a:cubicBezTo>
                  <a:cubicBezTo>
                    <a:pt x="34" y="65"/>
                    <a:pt x="51" y="59"/>
                    <a:pt x="58" y="45"/>
                  </a:cubicBezTo>
                  <a:cubicBezTo>
                    <a:pt x="65" y="31"/>
                    <a:pt x="59" y="14"/>
                    <a:pt x="45" y="7"/>
                  </a:cubicBez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>
                <a:solidFill>
                  <a:srgbClr val="1A243D"/>
                </a:solidFill>
              </a:endParaRPr>
            </a:p>
          </p:txBody>
        </p:sp>
        <p:sp>
          <p:nvSpPr>
            <p:cNvPr id="256" name="Freeform 631"/>
            <p:cNvSpPr>
              <a:spLocks/>
            </p:cNvSpPr>
            <p:nvPr/>
          </p:nvSpPr>
          <p:spPr bwMode="auto">
            <a:xfrm>
              <a:off x="7558737" y="5762339"/>
              <a:ext cx="229176" cy="231936"/>
            </a:xfrm>
            <a:custGeom>
              <a:avLst/>
              <a:gdLst>
                <a:gd name="T0" fmla="*/ 20 w 64"/>
                <a:gd name="T1" fmla="*/ 57 h 64"/>
                <a:gd name="T2" fmla="*/ 58 w 64"/>
                <a:gd name="T3" fmla="*/ 44 h 64"/>
                <a:gd name="T4" fmla="*/ 44 w 64"/>
                <a:gd name="T5" fmla="*/ 7 h 64"/>
                <a:gd name="T6" fmla="*/ 7 w 64"/>
                <a:gd name="T7" fmla="*/ 20 h 64"/>
                <a:gd name="T8" fmla="*/ 20 w 64"/>
                <a:gd name="T9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20" y="57"/>
                  </a:moveTo>
                  <a:cubicBezTo>
                    <a:pt x="34" y="64"/>
                    <a:pt x="51" y="58"/>
                    <a:pt x="58" y="44"/>
                  </a:cubicBezTo>
                  <a:cubicBezTo>
                    <a:pt x="64" y="30"/>
                    <a:pt x="59" y="13"/>
                    <a:pt x="44" y="7"/>
                  </a:cubicBezTo>
                  <a:cubicBezTo>
                    <a:pt x="30" y="0"/>
                    <a:pt x="14" y="6"/>
                    <a:pt x="7" y="20"/>
                  </a:cubicBezTo>
                  <a:cubicBezTo>
                    <a:pt x="0" y="34"/>
                    <a:pt x="6" y="51"/>
                    <a:pt x="20" y="57"/>
                  </a:cubicBez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>
                <a:solidFill>
                  <a:srgbClr val="1A243D"/>
                </a:solidFill>
              </a:endParaRPr>
            </a:p>
          </p:txBody>
        </p:sp>
        <p:sp>
          <p:nvSpPr>
            <p:cNvPr id="257" name="Freeform 632"/>
            <p:cNvSpPr>
              <a:spLocks/>
            </p:cNvSpPr>
            <p:nvPr/>
          </p:nvSpPr>
          <p:spPr bwMode="auto">
            <a:xfrm>
              <a:off x="8900652" y="4986460"/>
              <a:ext cx="234698" cy="231936"/>
            </a:xfrm>
            <a:custGeom>
              <a:avLst/>
              <a:gdLst>
                <a:gd name="T0" fmla="*/ 20 w 65"/>
                <a:gd name="T1" fmla="*/ 58 h 64"/>
                <a:gd name="T2" fmla="*/ 58 w 65"/>
                <a:gd name="T3" fmla="*/ 44 h 64"/>
                <a:gd name="T4" fmla="*/ 45 w 65"/>
                <a:gd name="T5" fmla="*/ 7 h 64"/>
                <a:gd name="T6" fmla="*/ 7 w 65"/>
                <a:gd name="T7" fmla="*/ 20 h 64"/>
                <a:gd name="T8" fmla="*/ 20 w 65"/>
                <a:gd name="T9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4">
                  <a:moveTo>
                    <a:pt x="20" y="58"/>
                  </a:moveTo>
                  <a:cubicBezTo>
                    <a:pt x="34" y="64"/>
                    <a:pt x="51" y="59"/>
                    <a:pt x="58" y="44"/>
                  </a:cubicBezTo>
                  <a:cubicBezTo>
                    <a:pt x="65" y="30"/>
                    <a:pt x="59" y="14"/>
                    <a:pt x="45" y="7"/>
                  </a:cubicBezTo>
                  <a:cubicBezTo>
                    <a:pt x="31" y="0"/>
                    <a:pt x="14" y="6"/>
                    <a:pt x="7" y="20"/>
                  </a:cubicBezTo>
                  <a:cubicBezTo>
                    <a:pt x="0" y="34"/>
                    <a:pt x="6" y="51"/>
                    <a:pt x="20" y="58"/>
                  </a:cubicBez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>
                <a:solidFill>
                  <a:srgbClr val="1A243D"/>
                </a:solidFill>
              </a:endParaRPr>
            </a:p>
          </p:txBody>
        </p:sp>
        <p:sp>
          <p:nvSpPr>
            <p:cNvPr id="258" name="Freeform 633"/>
            <p:cNvSpPr>
              <a:spLocks/>
            </p:cNvSpPr>
            <p:nvPr/>
          </p:nvSpPr>
          <p:spPr bwMode="auto">
            <a:xfrm>
              <a:off x="4480067" y="5762339"/>
              <a:ext cx="234698" cy="231936"/>
            </a:xfrm>
            <a:custGeom>
              <a:avLst/>
              <a:gdLst>
                <a:gd name="T0" fmla="*/ 45 w 65"/>
                <a:gd name="T1" fmla="*/ 57 h 64"/>
                <a:gd name="T2" fmla="*/ 7 w 65"/>
                <a:gd name="T3" fmla="*/ 44 h 64"/>
                <a:gd name="T4" fmla="*/ 20 w 65"/>
                <a:gd name="T5" fmla="*/ 7 h 64"/>
                <a:gd name="T6" fmla="*/ 58 w 65"/>
                <a:gd name="T7" fmla="*/ 20 h 64"/>
                <a:gd name="T8" fmla="*/ 45 w 65"/>
                <a:gd name="T9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4">
                  <a:moveTo>
                    <a:pt x="45" y="57"/>
                  </a:moveTo>
                  <a:cubicBezTo>
                    <a:pt x="31" y="64"/>
                    <a:pt x="14" y="58"/>
                    <a:pt x="7" y="44"/>
                  </a:cubicBezTo>
                  <a:cubicBezTo>
                    <a:pt x="0" y="30"/>
                    <a:pt x="6" y="13"/>
                    <a:pt x="20" y="7"/>
                  </a:cubicBezTo>
                  <a:cubicBezTo>
                    <a:pt x="34" y="0"/>
                    <a:pt x="51" y="6"/>
                    <a:pt x="58" y="20"/>
                  </a:cubicBezTo>
                  <a:cubicBezTo>
                    <a:pt x="65" y="34"/>
                    <a:pt x="59" y="51"/>
                    <a:pt x="45" y="57"/>
                  </a:cubicBezTo>
                  <a:close/>
                </a:path>
              </a:pathLst>
            </a:custGeom>
            <a:solidFill>
              <a:srgbClr val="7FC76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>
                <a:solidFill>
                  <a:srgbClr val="1A243D"/>
                </a:solidFill>
              </a:endParaRPr>
            </a:p>
          </p:txBody>
        </p:sp>
        <p:sp>
          <p:nvSpPr>
            <p:cNvPr id="259" name="Freeform 634"/>
            <p:cNvSpPr>
              <a:spLocks/>
            </p:cNvSpPr>
            <p:nvPr/>
          </p:nvSpPr>
          <p:spPr bwMode="auto">
            <a:xfrm>
              <a:off x="3138153" y="4986460"/>
              <a:ext cx="234698" cy="231936"/>
            </a:xfrm>
            <a:custGeom>
              <a:avLst/>
              <a:gdLst>
                <a:gd name="T0" fmla="*/ 45 w 65"/>
                <a:gd name="T1" fmla="*/ 58 h 64"/>
                <a:gd name="T2" fmla="*/ 7 w 65"/>
                <a:gd name="T3" fmla="*/ 44 h 64"/>
                <a:gd name="T4" fmla="*/ 20 w 65"/>
                <a:gd name="T5" fmla="*/ 7 h 64"/>
                <a:gd name="T6" fmla="*/ 58 w 65"/>
                <a:gd name="T7" fmla="*/ 20 h 64"/>
                <a:gd name="T8" fmla="*/ 45 w 65"/>
                <a:gd name="T9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4">
                  <a:moveTo>
                    <a:pt x="45" y="58"/>
                  </a:moveTo>
                  <a:cubicBezTo>
                    <a:pt x="31" y="64"/>
                    <a:pt x="14" y="59"/>
                    <a:pt x="7" y="44"/>
                  </a:cubicBezTo>
                  <a:cubicBezTo>
                    <a:pt x="0" y="30"/>
                    <a:pt x="6" y="14"/>
                    <a:pt x="20" y="7"/>
                  </a:cubicBezTo>
                  <a:cubicBezTo>
                    <a:pt x="34" y="0"/>
                    <a:pt x="51" y="6"/>
                    <a:pt x="58" y="20"/>
                  </a:cubicBezTo>
                  <a:cubicBezTo>
                    <a:pt x="65" y="34"/>
                    <a:pt x="59" y="51"/>
                    <a:pt x="45" y="5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60" name="Freeform 635"/>
            <p:cNvSpPr>
              <a:spLocks/>
            </p:cNvSpPr>
            <p:nvPr/>
          </p:nvSpPr>
          <p:spPr bwMode="auto">
            <a:xfrm>
              <a:off x="7255012" y="3072989"/>
              <a:ext cx="231936" cy="231936"/>
            </a:xfrm>
            <a:custGeom>
              <a:avLst/>
              <a:gdLst>
                <a:gd name="T0" fmla="*/ 20 w 64"/>
                <a:gd name="T1" fmla="*/ 7 h 64"/>
                <a:gd name="T2" fmla="*/ 57 w 64"/>
                <a:gd name="T3" fmla="*/ 20 h 64"/>
                <a:gd name="T4" fmla="*/ 44 w 64"/>
                <a:gd name="T5" fmla="*/ 58 h 64"/>
                <a:gd name="T6" fmla="*/ 7 w 64"/>
                <a:gd name="T7" fmla="*/ 44 h 64"/>
                <a:gd name="T8" fmla="*/ 20 w 64"/>
                <a:gd name="T9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20" y="7"/>
                  </a:moveTo>
                  <a:cubicBezTo>
                    <a:pt x="34" y="0"/>
                    <a:pt x="51" y="6"/>
                    <a:pt x="57" y="20"/>
                  </a:cubicBezTo>
                  <a:cubicBezTo>
                    <a:pt x="64" y="34"/>
                    <a:pt x="58" y="51"/>
                    <a:pt x="44" y="58"/>
                  </a:cubicBezTo>
                  <a:cubicBezTo>
                    <a:pt x="30" y="64"/>
                    <a:pt x="13" y="59"/>
                    <a:pt x="7" y="44"/>
                  </a:cubicBezTo>
                  <a:cubicBezTo>
                    <a:pt x="0" y="30"/>
                    <a:pt x="6" y="13"/>
                    <a:pt x="20" y="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61" name="Freeform 636"/>
            <p:cNvSpPr>
              <a:spLocks/>
            </p:cNvSpPr>
            <p:nvPr/>
          </p:nvSpPr>
          <p:spPr bwMode="auto">
            <a:xfrm>
              <a:off x="6092573" y="4826313"/>
              <a:ext cx="234698" cy="231936"/>
            </a:xfrm>
            <a:custGeom>
              <a:avLst/>
              <a:gdLst>
                <a:gd name="T0" fmla="*/ 20 w 65"/>
                <a:gd name="T1" fmla="*/ 7 h 64"/>
                <a:gd name="T2" fmla="*/ 58 w 65"/>
                <a:gd name="T3" fmla="*/ 20 h 64"/>
                <a:gd name="T4" fmla="*/ 45 w 65"/>
                <a:gd name="T5" fmla="*/ 57 h 64"/>
                <a:gd name="T6" fmla="*/ 7 w 65"/>
                <a:gd name="T7" fmla="*/ 44 h 64"/>
                <a:gd name="T8" fmla="*/ 20 w 65"/>
                <a:gd name="T9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4">
                  <a:moveTo>
                    <a:pt x="20" y="7"/>
                  </a:moveTo>
                  <a:cubicBezTo>
                    <a:pt x="34" y="0"/>
                    <a:pt x="51" y="6"/>
                    <a:pt x="58" y="20"/>
                  </a:cubicBezTo>
                  <a:cubicBezTo>
                    <a:pt x="65" y="34"/>
                    <a:pt x="59" y="51"/>
                    <a:pt x="45" y="57"/>
                  </a:cubicBezTo>
                  <a:cubicBezTo>
                    <a:pt x="31" y="64"/>
                    <a:pt x="14" y="58"/>
                    <a:pt x="7" y="44"/>
                  </a:cubicBezTo>
                  <a:cubicBezTo>
                    <a:pt x="0" y="30"/>
                    <a:pt x="6" y="13"/>
                    <a:pt x="20" y="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62" name="Freeform 637"/>
            <p:cNvSpPr>
              <a:spLocks/>
            </p:cNvSpPr>
            <p:nvPr/>
          </p:nvSpPr>
          <p:spPr bwMode="auto">
            <a:xfrm>
              <a:off x="3527472" y="3553427"/>
              <a:ext cx="234698" cy="234698"/>
            </a:xfrm>
            <a:custGeom>
              <a:avLst/>
              <a:gdLst>
                <a:gd name="T0" fmla="*/ 20 w 65"/>
                <a:gd name="T1" fmla="*/ 58 h 65"/>
                <a:gd name="T2" fmla="*/ 58 w 65"/>
                <a:gd name="T3" fmla="*/ 45 h 65"/>
                <a:gd name="T4" fmla="*/ 45 w 65"/>
                <a:gd name="T5" fmla="*/ 7 h 65"/>
                <a:gd name="T6" fmla="*/ 7 w 65"/>
                <a:gd name="T7" fmla="*/ 20 h 65"/>
                <a:gd name="T8" fmla="*/ 20 w 65"/>
                <a:gd name="T9" fmla="*/ 5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20" y="58"/>
                  </a:moveTo>
                  <a:cubicBezTo>
                    <a:pt x="34" y="65"/>
                    <a:pt x="51" y="59"/>
                    <a:pt x="58" y="45"/>
                  </a:cubicBezTo>
                  <a:cubicBezTo>
                    <a:pt x="65" y="31"/>
                    <a:pt x="59" y="14"/>
                    <a:pt x="45" y="7"/>
                  </a:cubicBezTo>
                  <a:cubicBezTo>
                    <a:pt x="31" y="0"/>
                    <a:pt x="14" y="6"/>
                    <a:pt x="7" y="20"/>
                  </a:cubicBezTo>
                  <a:cubicBezTo>
                    <a:pt x="0" y="34"/>
                    <a:pt x="6" y="51"/>
                    <a:pt x="20" y="5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63" name="Freeform 258"/>
            <p:cNvSpPr>
              <a:spLocks/>
            </p:cNvSpPr>
            <p:nvPr/>
          </p:nvSpPr>
          <p:spPr bwMode="auto">
            <a:xfrm>
              <a:off x="6115825" y="1621975"/>
              <a:ext cx="339500" cy="334168"/>
            </a:xfrm>
            <a:custGeom>
              <a:avLst/>
              <a:gdLst>
                <a:gd name="T0" fmla="*/ 148 w 159"/>
                <a:gd name="T1" fmla="*/ 107 h 156"/>
                <a:gd name="T2" fmla="*/ 118 w 159"/>
                <a:gd name="T3" fmla="*/ 101 h 156"/>
                <a:gd name="T4" fmla="*/ 93 w 159"/>
                <a:gd name="T5" fmla="*/ 76 h 156"/>
                <a:gd name="T6" fmla="*/ 124 w 159"/>
                <a:gd name="T7" fmla="*/ 44 h 156"/>
                <a:gd name="T8" fmla="*/ 133 w 159"/>
                <a:gd name="T9" fmla="*/ 43 h 156"/>
                <a:gd name="T10" fmla="*/ 148 w 159"/>
                <a:gd name="T11" fmla="*/ 19 h 156"/>
                <a:gd name="T12" fmla="*/ 140 w 159"/>
                <a:gd name="T13" fmla="*/ 11 h 156"/>
                <a:gd name="T14" fmla="*/ 116 w 159"/>
                <a:gd name="T15" fmla="*/ 26 h 156"/>
                <a:gd name="T16" fmla="*/ 115 w 159"/>
                <a:gd name="T17" fmla="*/ 35 h 156"/>
                <a:gd name="T18" fmla="*/ 84 w 159"/>
                <a:gd name="T19" fmla="*/ 66 h 156"/>
                <a:gd name="T20" fmla="*/ 56 w 159"/>
                <a:gd name="T21" fmla="*/ 39 h 156"/>
                <a:gd name="T22" fmla="*/ 50 w 159"/>
                <a:gd name="T23" fmla="*/ 9 h 156"/>
                <a:gd name="T24" fmla="*/ 32 w 159"/>
                <a:gd name="T25" fmla="*/ 0 h 156"/>
                <a:gd name="T26" fmla="*/ 44 w 159"/>
                <a:gd name="T27" fmla="*/ 12 h 156"/>
                <a:gd name="T28" fmla="*/ 39 w 159"/>
                <a:gd name="T29" fmla="*/ 32 h 156"/>
                <a:gd name="T30" fmla="*/ 19 w 159"/>
                <a:gd name="T31" fmla="*/ 37 h 156"/>
                <a:gd name="T32" fmla="*/ 3 w 159"/>
                <a:gd name="T33" fmla="*/ 20 h 156"/>
                <a:gd name="T34" fmla="*/ 10 w 159"/>
                <a:gd name="T35" fmla="*/ 49 h 156"/>
                <a:gd name="T36" fmla="*/ 41 w 159"/>
                <a:gd name="T37" fmla="*/ 55 h 156"/>
                <a:gd name="T38" fmla="*/ 65 w 159"/>
                <a:gd name="T39" fmla="*/ 79 h 156"/>
                <a:gd name="T40" fmla="*/ 13 w 159"/>
                <a:gd name="T41" fmla="*/ 130 h 156"/>
                <a:gd name="T42" fmla="*/ 13 w 159"/>
                <a:gd name="T43" fmla="*/ 145 h 156"/>
                <a:gd name="T44" fmla="*/ 14 w 159"/>
                <a:gd name="T45" fmla="*/ 146 h 156"/>
                <a:gd name="T46" fmla="*/ 29 w 159"/>
                <a:gd name="T47" fmla="*/ 146 h 156"/>
                <a:gd name="T48" fmla="*/ 80 w 159"/>
                <a:gd name="T49" fmla="*/ 95 h 156"/>
                <a:gd name="T50" fmla="*/ 102 w 159"/>
                <a:gd name="T51" fmla="*/ 117 h 156"/>
                <a:gd name="T52" fmla="*/ 108 w 159"/>
                <a:gd name="T53" fmla="*/ 147 h 156"/>
                <a:gd name="T54" fmla="*/ 132 w 159"/>
                <a:gd name="T55" fmla="*/ 155 h 156"/>
                <a:gd name="T56" fmla="*/ 117 w 159"/>
                <a:gd name="T57" fmla="*/ 140 h 156"/>
                <a:gd name="T58" fmla="*/ 121 w 159"/>
                <a:gd name="T59" fmla="*/ 124 h 156"/>
                <a:gd name="T60" fmla="*/ 137 w 159"/>
                <a:gd name="T61" fmla="*/ 120 h 156"/>
                <a:gd name="T62" fmla="*/ 155 w 159"/>
                <a:gd name="T63" fmla="*/ 138 h 156"/>
                <a:gd name="T64" fmla="*/ 148 w 159"/>
                <a:gd name="T65" fmla="*/ 10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156">
                  <a:moveTo>
                    <a:pt x="148" y="107"/>
                  </a:moveTo>
                  <a:cubicBezTo>
                    <a:pt x="140" y="99"/>
                    <a:pt x="128" y="97"/>
                    <a:pt x="118" y="101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16" y="26"/>
                    <a:pt x="116" y="26"/>
                    <a:pt x="116" y="26"/>
                  </a:cubicBezTo>
                  <a:cubicBezTo>
                    <a:pt x="115" y="35"/>
                    <a:pt x="115" y="35"/>
                    <a:pt x="115" y="3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60" y="29"/>
                    <a:pt x="58" y="17"/>
                    <a:pt x="50" y="9"/>
                  </a:cubicBezTo>
                  <a:cubicBezTo>
                    <a:pt x="45" y="4"/>
                    <a:pt x="38" y="1"/>
                    <a:pt x="32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30"/>
                    <a:pt x="2" y="41"/>
                    <a:pt x="10" y="49"/>
                  </a:cubicBezTo>
                  <a:cubicBezTo>
                    <a:pt x="18" y="57"/>
                    <a:pt x="30" y="59"/>
                    <a:pt x="41" y="55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9" y="134"/>
                    <a:pt x="9" y="141"/>
                    <a:pt x="13" y="145"/>
                  </a:cubicBezTo>
                  <a:cubicBezTo>
                    <a:pt x="14" y="146"/>
                    <a:pt x="14" y="146"/>
                    <a:pt x="14" y="146"/>
                  </a:cubicBezTo>
                  <a:cubicBezTo>
                    <a:pt x="18" y="150"/>
                    <a:pt x="25" y="150"/>
                    <a:pt x="29" y="146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98" y="127"/>
                    <a:pt x="100" y="139"/>
                    <a:pt x="108" y="147"/>
                  </a:cubicBezTo>
                  <a:cubicBezTo>
                    <a:pt x="115" y="154"/>
                    <a:pt x="124" y="156"/>
                    <a:pt x="132" y="155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9" y="127"/>
                    <a:pt x="157" y="115"/>
                    <a:pt x="148" y="1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96" name="组合 295"/>
          <p:cNvGrpSpPr/>
          <p:nvPr/>
        </p:nvGrpSpPr>
        <p:grpSpPr>
          <a:xfrm>
            <a:off x="3784898" y="2743150"/>
            <a:ext cx="1441315" cy="1446837"/>
            <a:chOff x="5377394" y="2845049"/>
            <a:chExt cx="1441315" cy="1446837"/>
          </a:xfrm>
        </p:grpSpPr>
        <p:sp>
          <p:nvSpPr>
            <p:cNvPr id="265" name="Oval 565"/>
            <p:cNvSpPr>
              <a:spLocks noChangeArrowheads="1"/>
            </p:cNvSpPr>
            <p:nvPr/>
          </p:nvSpPr>
          <p:spPr bwMode="auto">
            <a:xfrm>
              <a:off x="5377394" y="2845049"/>
              <a:ext cx="1441315" cy="1446837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6" name="文本框 393"/>
            <p:cNvSpPr txBox="1"/>
            <p:nvPr/>
          </p:nvSpPr>
          <p:spPr>
            <a:xfrm>
              <a:off x="5420657" y="3346714"/>
              <a:ext cx="1350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核心产业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2" name="组合 291"/>
          <p:cNvGrpSpPr/>
          <p:nvPr/>
        </p:nvGrpSpPr>
        <p:grpSpPr>
          <a:xfrm>
            <a:off x="2514817" y="1789322"/>
            <a:ext cx="1350198" cy="1143112"/>
            <a:chOff x="4107313" y="1891221"/>
            <a:chExt cx="1350198" cy="1143112"/>
          </a:xfrm>
        </p:grpSpPr>
        <p:sp>
          <p:nvSpPr>
            <p:cNvPr id="268" name="Oval 578"/>
            <p:cNvSpPr>
              <a:spLocks noChangeArrowheads="1"/>
            </p:cNvSpPr>
            <p:nvPr/>
          </p:nvSpPr>
          <p:spPr bwMode="auto">
            <a:xfrm>
              <a:off x="4206716" y="1891221"/>
              <a:ext cx="1145874" cy="1143112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69" name="文本框 394"/>
            <p:cNvSpPr txBox="1"/>
            <p:nvPr/>
          </p:nvSpPr>
          <p:spPr>
            <a:xfrm>
              <a:off x="4107313" y="2266826"/>
              <a:ext cx="135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金融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5" name="组合 294"/>
          <p:cNvGrpSpPr/>
          <p:nvPr/>
        </p:nvGrpSpPr>
        <p:grpSpPr>
          <a:xfrm>
            <a:off x="1466230" y="3818760"/>
            <a:ext cx="1350198" cy="994010"/>
            <a:chOff x="3058726" y="3920659"/>
            <a:chExt cx="1350198" cy="994010"/>
          </a:xfrm>
        </p:grpSpPr>
        <p:sp>
          <p:nvSpPr>
            <p:cNvPr id="271" name="Oval 527"/>
            <p:cNvSpPr>
              <a:spLocks noChangeArrowheads="1"/>
            </p:cNvSpPr>
            <p:nvPr/>
          </p:nvSpPr>
          <p:spPr bwMode="auto">
            <a:xfrm>
              <a:off x="3257528" y="3920659"/>
              <a:ext cx="994011" cy="99401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72" name="文本框 395"/>
            <p:cNvSpPr txBox="1"/>
            <p:nvPr/>
          </p:nvSpPr>
          <p:spPr>
            <a:xfrm>
              <a:off x="3058726" y="4285219"/>
              <a:ext cx="135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房地产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5273196" y="4206702"/>
            <a:ext cx="1350198" cy="1143112"/>
            <a:chOff x="6865692" y="4308601"/>
            <a:chExt cx="1350198" cy="1143112"/>
          </a:xfrm>
        </p:grpSpPr>
        <p:sp>
          <p:nvSpPr>
            <p:cNvPr id="274" name="Oval 545"/>
            <p:cNvSpPr>
              <a:spLocks noChangeArrowheads="1"/>
            </p:cNvSpPr>
            <p:nvPr/>
          </p:nvSpPr>
          <p:spPr bwMode="auto">
            <a:xfrm>
              <a:off x="6956291" y="4308601"/>
              <a:ext cx="1145874" cy="1143112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75" name="文本框 396"/>
            <p:cNvSpPr txBox="1"/>
            <p:nvPr/>
          </p:nvSpPr>
          <p:spPr>
            <a:xfrm>
              <a:off x="6865692" y="4685039"/>
              <a:ext cx="135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科技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4" name="组合 293"/>
          <p:cNvGrpSpPr/>
          <p:nvPr/>
        </p:nvGrpSpPr>
        <p:grpSpPr>
          <a:xfrm>
            <a:off x="6016504" y="2113756"/>
            <a:ext cx="1350198" cy="999533"/>
            <a:chOff x="7609000" y="2215655"/>
            <a:chExt cx="1350198" cy="999533"/>
          </a:xfrm>
        </p:grpSpPr>
        <p:sp>
          <p:nvSpPr>
            <p:cNvPr id="277" name="Oval 481"/>
            <p:cNvSpPr>
              <a:spLocks noChangeArrowheads="1"/>
            </p:cNvSpPr>
            <p:nvPr/>
          </p:nvSpPr>
          <p:spPr bwMode="auto">
            <a:xfrm>
              <a:off x="7785924" y="2215655"/>
              <a:ext cx="994011" cy="999533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83">
                  <a:srgbClr val="D8EEC0"/>
                </a:gs>
                <a:gs pos="73000">
                  <a:srgbClr val="A8CF38"/>
                </a:gs>
              </a:gsLst>
              <a:lin ang="10200000" scaled="0"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78" name="文本框 397"/>
            <p:cNvSpPr txBox="1"/>
            <p:nvPr/>
          </p:nvSpPr>
          <p:spPr>
            <a:xfrm>
              <a:off x="7609000" y="2552565"/>
              <a:ext cx="135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互联网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9" name="TextBox 278"/>
          <p:cNvSpPr txBox="1"/>
          <p:nvPr/>
        </p:nvSpPr>
        <p:spPr>
          <a:xfrm>
            <a:off x="1054646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产业结构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7" name="文本框 51"/>
          <p:cNvSpPr txBox="1"/>
          <p:nvPr/>
        </p:nvSpPr>
        <p:spPr>
          <a:xfrm>
            <a:off x="9094513" y="3730405"/>
            <a:ext cx="2435769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您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的内容打在这里，或者通过复制您的文本后，在此框中选择粘贴，并选择只保留文字。您的内容打在这里，或者通过通过复制您的文本。您的内容打在这里，或者通过通过复制您的文本</a:t>
            </a:r>
            <a:r>
              <a:rPr lang="zh-CN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</a:p>
        </p:txBody>
      </p:sp>
      <p:grpSp>
        <p:nvGrpSpPr>
          <p:cNvPr id="306" name="组合 305"/>
          <p:cNvGrpSpPr/>
          <p:nvPr/>
        </p:nvGrpSpPr>
        <p:grpSpPr>
          <a:xfrm>
            <a:off x="10315534" y="1963276"/>
            <a:ext cx="976161" cy="1070222"/>
            <a:chOff x="3689350" y="833438"/>
            <a:chExt cx="4794250" cy="5256213"/>
          </a:xfrm>
          <a:solidFill>
            <a:srgbClr val="B4D75B"/>
          </a:solidFill>
        </p:grpSpPr>
        <p:sp>
          <p:nvSpPr>
            <p:cNvPr id="307" name="Rectangle 161"/>
            <p:cNvSpPr>
              <a:spLocks noChangeArrowheads="1"/>
            </p:cNvSpPr>
            <p:nvPr/>
          </p:nvSpPr>
          <p:spPr bwMode="auto">
            <a:xfrm>
              <a:off x="7883525" y="4991101"/>
              <a:ext cx="600075" cy="9731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162"/>
            <p:cNvSpPr>
              <a:spLocks/>
            </p:cNvSpPr>
            <p:nvPr/>
          </p:nvSpPr>
          <p:spPr bwMode="auto">
            <a:xfrm>
              <a:off x="3689350" y="4281488"/>
              <a:ext cx="4129088" cy="1808163"/>
            </a:xfrm>
            <a:custGeom>
              <a:avLst/>
              <a:gdLst>
                <a:gd name="T0" fmla="*/ 1099 w 1099"/>
                <a:gd name="T1" fmla="*/ 210 h 481"/>
                <a:gd name="T2" fmla="*/ 1099 w 1099"/>
                <a:gd name="T3" fmla="*/ 423 h 481"/>
                <a:gd name="T4" fmla="*/ 825 w 1099"/>
                <a:gd name="T5" fmla="*/ 450 h 481"/>
                <a:gd name="T6" fmla="*/ 476 w 1099"/>
                <a:gd name="T7" fmla="*/ 450 h 481"/>
                <a:gd name="T8" fmla="*/ 264 w 1099"/>
                <a:gd name="T9" fmla="*/ 369 h 481"/>
                <a:gd name="T10" fmla="*/ 97 w 1099"/>
                <a:gd name="T11" fmla="*/ 241 h 481"/>
                <a:gd name="T12" fmla="*/ 27 w 1099"/>
                <a:gd name="T13" fmla="*/ 105 h 481"/>
                <a:gd name="T14" fmla="*/ 9 w 1099"/>
                <a:gd name="T15" fmla="*/ 33 h 481"/>
                <a:gd name="T16" fmla="*/ 86 w 1099"/>
                <a:gd name="T17" fmla="*/ 35 h 481"/>
                <a:gd name="T18" fmla="*/ 163 w 1099"/>
                <a:gd name="T19" fmla="*/ 167 h 481"/>
                <a:gd name="T20" fmla="*/ 346 w 1099"/>
                <a:gd name="T21" fmla="*/ 268 h 481"/>
                <a:gd name="T22" fmla="*/ 528 w 1099"/>
                <a:gd name="T23" fmla="*/ 268 h 481"/>
                <a:gd name="T24" fmla="*/ 633 w 1099"/>
                <a:gd name="T25" fmla="*/ 217 h 481"/>
                <a:gd name="T26" fmla="*/ 505 w 1099"/>
                <a:gd name="T27" fmla="*/ 217 h 481"/>
                <a:gd name="T28" fmla="*/ 404 w 1099"/>
                <a:gd name="T29" fmla="*/ 147 h 481"/>
                <a:gd name="T30" fmla="*/ 478 w 1099"/>
                <a:gd name="T31" fmla="*/ 105 h 481"/>
                <a:gd name="T32" fmla="*/ 540 w 1099"/>
                <a:gd name="T33" fmla="*/ 105 h 481"/>
                <a:gd name="T34" fmla="*/ 723 w 1099"/>
                <a:gd name="T35" fmla="*/ 105 h 481"/>
                <a:gd name="T36" fmla="*/ 797 w 1099"/>
                <a:gd name="T37" fmla="*/ 124 h 481"/>
                <a:gd name="T38" fmla="*/ 945 w 1099"/>
                <a:gd name="T39" fmla="*/ 190 h 481"/>
                <a:gd name="T40" fmla="*/ 1047 w 1099"/>
                <a:gd name="T41" fmla="*/ 210 h 481"/>
                <a:gd name="T42" fmla="*/ 1099 w 1099"/>
                <a:gd name="T43" fmla="*/ 21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9" h="481">
                  <a:moveTo>
                    <a:pt x="1099" y="210"/>
                  </a:moveTo>
                  <a:cubicBezTo>
                    <a:pt x="1099" y="423"/>
                    <a:pt x="1099" y="423"/>
                    <a:pt x="1099" y="423"/>
                  </a:cubicBezTo>
                  <a:cubicBezTo>
                    <a:pt x="1099" y="423"/>
                    <a:pt x="892" y="431"/>
                    <a:pt x="825" y="450"/>
                  </a:cubicBezTo>
                  <a:cubicBezTo>
                    <a:pt x="825" y="450"/>
                    <a:pt x="664" y="481"/>
                    <a:pt x="476" y="450"/>
                  </a:cubicBezTo>
                  <a:cubicBezTo>
                    <a:pt x="412" y="440"/>
                    <a:pt x="264" y="369"/>
                    <a:pt x="264" y="369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7" y="241"/>
                    <a:pt x="62" y="179"/>
                    <a:pt x="27" y="105"/>
                  </a:cubicBezTo>
                  <a:cubicBezTo>
                    <a:pt x="19" y="87"/>
                    <a:pt x="0" y="53"/>
                    <a:pt x="9" y="33"/>
                  </a:cubicBezTo>
                  <a:cubicBezTo>
                    <a:pt x="24" y="0"/>
                    <a:pt x="66" y="13"/>
                    <a:pt x="86" y="35"/>
                  </a:cubicBezTo>
                  <a:cubicBezTo>
                    <a:pt x="163" y="167"/>
                    <a:pt x="163" y="167"/>
                    <a:pt x="163" y="167"/>
                  </a:cubicBezTo>
                  <a:cubicBezTo>
                    <a:pt x="346" y="268"/>
                    <a:pt x="346" y="268"/>
                    <a:pt x="346" y="268"/>
                  </a:cubicBezTo>
                  <a:cubicBezTo>
                    <a:pt x="346" y="268"/>
                    <a:pt x="451" y="268"/>
                    <a:pt x="528" y="268"/>
                  </a:cubicBezTo>
                  <a:cubicBezTo>
                    <a:pt x="606" y="268"/>
                    <a:pt x="633" y="217"/>
                    <a:pt x="633" y="217"/>
                  </a:cubicBezTo>
                  <a:cubicBezTo>
                    <a:pt x="633" y="217"/>
                    <a:pt x="583" y="217"/>
                    <a:pt x="505" y="217"/>
                  </a:cubicBezTo>
                  <a:cubicBezTo>
                    <a:pt x="427" y="217"/>
                    <a:pt x="404" y="202"/>
                    <a:pt x="404" y="147"/>
                  </a:cubicBezTo>
                  <a:cubicBezTo>
                    <a:pt x="404" y="93"/>
                    <a:pt x="478" y="105"/>
                    <a:pt x="478" y="105"/>
                  </a:cubicBezTo>
                  <a:cubicBezTo>
                    <a:pt x="540" y="105"/>
                    <a:pt x="540" y="105"/>
                    <a:pt x="540" y="105"/>
                  </a:cubicBezTo>
                  <a:cubicBezTo>
                    <a:pt x="540" y="105"/>
                    <a:pt x="676" y="105"/>
                    <a:pt x="723" y="105"/>
                  </a:cubicBezTo>
                  <a:cubicBezTo>
                    <a:pt x="771" y="105"/>
                    <a:pt x="797" y="124"/>
                    <a:pt x="797" y="124"/>
                  </a:cubicBezTo>
                  <a:cubicBezTo>
                    <a:pt x="945" y="190"/>
                    <a:pt x="945" y="190"/>
                    <a:pt x="945" y="190"/>
                  </a:cubicBezTo>
                  <a:cubicBezTo>
                    <a:pt x="945" y="190"/>
                    <a:pt x="995" y="210"/>
                    <a:pt x="1047" y="210"/>
                  </a:cubicBezTo>
                  <a:cubicBezTo>
                    <a:pt x="1099" y="210"/>
                    <a:pt x="1099" y="210"/>
                    <a:pt x="1099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163"/>
            <p:cNvSpPr>
              <a:spLocks/>
            </p:cNvSpPr>
            <p:nvPr/>
          </p:nvSpPr>
          <p:spPr bwMode="auto">
            <a:xfrm>
              <a:off x="7319963" y="3703638"/>
              <a:ext cx="258763" cy="292100"/>
            </a:xfrm>
            <a:custGeom>
              <a:avLst/>
              <a:gdLst>
                <a:gd name="T0" fmla="*/ 69 w 69"/>
                <a:gd name="T1" fmla="*/ 31 h 78"/>
                <a:gd name="T2" fmla="*/ 69 w 69"/>
                <a:gd name="T3" fmla="*/ 78 h 78"/>
                <a:gd name="T4" fmla="*/ 5 w 69"/>
                <a:gd name="T5" fmla="*/ 78 h 78"/>
                <a:gd name="T6" fmla="*/ 12 w 69"/>
                <a:gd name="T7" fmla="*/ 66 h 78"/>
                <a:gd name="T8" fmla="*/ 0 w 69"/>
                <a:gd name="T9" fmla="*/ 21 h 78"/>
                <a:gd name="T10" fmla="*/ 30 w 69"/>
                <a:gd name="T11" fmla="*/ 0 h 78"/>
                <a:gd name="T12" fmla="*/ 69 w 69"/>
                <a:gd name="T13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31"/>
                  </a:moveTo>
                  <a:cubicBezTo>
                    <a:pt x="69" y="63"/>
                    <a:pt x="69" y="78"/>
                    <a:pt x="69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3" y="20"/>
                    <a:pt x="25" y="12"/>
                    <a:pt x="30" y="0"/>
                  </a:cubicBezTo>
                  <a:cubicBezTo>
                    <a:pt x="49" y="5"/>
                    <a:pt x="69" y="15"/>
                    <a:pt x="6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164"/>
            <p:cNvSpPr>
              <a:spLocks noEditPoints="1"/>
            </p:cNvSpPr>
            <p:nvPr/>
          </p:nvSpPr>
          <p:spPr bwMode="auto">
            <a:xfrm>
              <a:off x="5053013" y="833438"/>
              <a:ext cx="2454275" cy="2452688"/>
            </a:xfrm>
            <a:custGeom>
              <a:avLst/>
              <a:gdLst>
                <a:gd name="T0" fmla="*/ 653 w 653"/>
                <a:gd name="T1" fmla="*/ 282 h 653"/>
                <a:gd name="T2" fmla="*/ 653 w 653"/>
                <a:gd name="T3" fmla="*/ 371 h 653"/>
                <a:gd name="T4" fmla="*/ 605 w 653"/>
                <a:gd name="T5" fmla="*/ 371 h 653"/>
                <a:gd name="T6" fmla="*/ 555 w 653"/>
                <a:gd name="T7" fmla="*/ 492 h 653"/>
                <a:gd name="T8" fmla="*/ 589 w 653"/>
                <a:gd name="T9" fmla="*/ 526 h 653"/>
                <a:gd name="T10" fmla="*/ 526 w 653"/>
                <a:gd name="T11" fmla="*/ 589 h 653"/>
                <a:gd name="T12" fmla="*/ 492 w 653"/>
                <a:gd name="T13" fmla="*/ 555 h 653"/>
                <a:gd name="T14" fmla="*/ 371 w 653"/>
                <a:gd name="T15" fmla="*/ 605 h 653"/>
                <a:gd name="T16" fmla="*/ 371 w 653"/>
                <a:gd name="T17" fmla="*/ 653 h 653"/>
                <a:gd name="T18" fmla="*/ 282 w 653"/>
                <a:gd name="T19" fmla="*/ 653 h 653"/>
                <a:gd name="T20" fmla="*/ 282 w 653"/>
                <a:gd name="T21" fmla="*/ 605 h 653"/>
                <a:gd name="T22" fmla="*/ 161 w 653"/>
                <a:gd name="T23" fmla="*/ 555 h 653"/>
                <a:gd name="T24" fmla="*/ 127 w 653"/>
                <a:gd name="T25" fmla="*/ 589 h 653"/>
                <a:gd name="T26" fmla="*/ 64 w 653"/>
                <a:gd name="T27" fmla="*/ 526 h 653"/>
                <a:gd name="T28" fmla="*/ 98 w 653"/>
                <a:gd name="T29" fmla="*/ 492 h 653"/>
                <a:gd name="T30" fmla="*/ 48 w 653"/>
                <a:gd name="T31" fmla="*/ 371 h 653"/>
                <a:gd name="T32" fmla="*/ 0 w 653"/>
                <a:gd name="T33" fmla="*/ 371 h 653"/>
                <a:gd name="T34" fmla="*/ 0 w 653"/>
                <a:gd name="T35" fmla="*/ 282 h 653"/>
                <a:gd name="T36" fmla="*/ 48 w 653"/>
                <a:gd name="T37" fmla="*/ 282 h 653"/>
                <a:gd name="T38" fmla="*/ 98 w 653"/>
                <a:gd name="T39" fmla="*/ 161 h 653"/>
                <a:gd name="T40" fmla="*/ 64 w 653"/>
                <a:gd name="T41" fmla="*/ 127 h 653"/>
                <a:gd name="T42" fmla="*/ 127 w 653"/>
                <a:gd name="T43" fmla="*/ 64 h 653"/>
                <a:gd name="T44" fmla="*/ 161 w 653"/>
                <a:gd name="T45" fmla="*/ 98 h 653"/>
                <a:gd name="T46" fmla="*/ 282 w 653"/>
                <a:gd name="T47" fmla="*/ 48 h 653"/>
                <a:gd name="T48" fmla="*/ 282 w 653"/>
                <a:gd name="T49" fmla="*/ 0 h 653"/>
                <a:gd name="T50" fmla="*/ 371 w 653"/>
                <a:gd name="T51" fmla="*/ 0 h 653"/>
                <a:gd name="T52" fmla="*/ 371 w 653"/>
                <a:gd name="T53" fmla="*/ 48 h 653"/>
                <a:gd name="T54" fmla="*/ 492 w 653"/>
                <a:gd name="T55" fmla="*/ 98 h 653"/>
                <a:gd name="T56" fmla="*/ 526 w 653"/>
                <a:gd name="T57" fmla="*/ 64 h 653"/>
                <a:gd name="T58" fmla="*/ 589 w 653"/>
                <a:gd name="T59" fmla="*/ 127 h 653"/>
                <a:gd name="T60" fmla="*/ 555 w 653"/>
                <a:gd name="T61" fmla="*/ 161 h 653"/>
                <a:gd name="T62" fmla="*/ 605 w 653"/>
                <a:gd name="T63" fmla="*/ 282 h 653"/>
                <a:gd name="T64" fmla="*/ 653 w 653"/>
                <a:gd name="T65" fmla="*/ 282 h 653"/>
                <a:gd name="T66" fmla="*/ 583 w 653"/>
                <a:gd name="T67" fmla="*/ 326 h 653"/>
                <a:gd name="T68" fmla="*/ 326 w 653"/>
                <a:gd name="T69" fmla="*/ 70 h 653"/>
                <a:gd name="T70" fmla="*/ 70 w 653"/>
                <a:gd name="T71" fmla="*/ 326 h 653"/>
                <a:gd name="T72" fmla="*/ 326 w 653"/>
                <a:gd name="T73" fmla="*/ 583 h 653"/>
                <a:gd name="T74" fmla="*/ 583 w 653"/>
                <a:gd name="T7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3" h="653">
                  <a:moveTo>
                    <a:pt x="653" y="282"/>
                  </a:moveTo>
                  <a:cubicBezTo>
                    <a:pt x="653" y="371"/>
                    <a:pt x="653" y="371"/>
                    <a:pt x="653" y="371"/>
                  </a:cubicBezTo>
                  <a:cubicBezTo>
                    <a:pt x="605" y="371"/>
                    <a:pt x="605" y="371"/>
                    <a:pt x="605" y="371"/>
                  </a:cubicBezTo>
                  <a:cubicBezTo>
                    <a:pt x="598" y="416"/>
                    <a:pt x="580" y="457"/>
                    <a:pt x="555" y="492"/>
                  </a:cubicBezTo>
                  <a:cubicBezTo>
                    <a:pt x="589" y="526"/>
                    <a:pt x="589" y="526"/>
                    <a:pt x="589" y="526"/>
                  </a:cubicBezTo>
                  <a:cubicBezTo>
                    <a:pt x="526" y="589"/>
                    <a:pt x="526" y="589"/>
                    <a:pt x="526" y="589"/>
                  </a:cubicBezTo>
                  <a:cubicBezTo>
                    <a:pt x="492" y="555"/>
                    <a:pt x="492" y="555"/>
                    <a:pt x="492" y="555"/>
                  </a:cubicBezTo>
                  <a:cubicBezTo>
                    <a:pt x="457" y="580"/>
                    <a:pt x="416" y="598"/>
                    <a:pt x="371" y="605"/>
                  </a:cubicBezTo>
                  <a:cubicBezTo>
                    <a:pt x="371" y="653"/>
                    <a:pt x="371" y="653"/>
                    <a:pt x="371" y="653"/>
                  </a:cubicBezTo>
                  <a:cubicBezTo>
                    <a:pt x="282" y="653"/>
                    <a:pt x="282" y="653"/>
                    <a:pt x="282" y="653"/>
                  </a:cubicBezTo>
                  <a:cubicBezTo>
                    <a:pt x="282" y="605"/>
                    <a:pt x="282" y="605"/>
                    <a:pt x="282" y="605"/>
                  </a:cubicBezTo>
                  <a:cubicBezTo>
                    <a:pt x="237" y="598"/>
                    <a:pt x="196" y="580"/>
                    <a:pt x="161" y="555"/>
                  </a:cubicBezTo>
                  <a:cubicBezTo>
                    <a:pt x="127" y="589"/>
                    <a:pt x="127" y="589"/>
                    <a:pt x="127" y="589"/>
                  </a:cubicBezTo>
                  <a:cubicBezTo>
                    <a:pt x="64" y="526"/>
                    <a:pt x="64" y="526"/>
                    <a:pt x="64" y="526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73" y="457"/>
                    <a:pt x="55" y="416"/>
                    <a:pt x="48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48" y="282"/>
                    <a:pt x="48" y="282"/>
                    <a:pt x="48" y="282"/>
                  </a:cubicBezTo>
                  <a:cubicBezTo>
                    <a:pt x="55" y="237"/>
                    <a:pt x="73" y="196"/>
                    <a:pt x="98" y="161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96" y="73"/>
                    <a:pt x="237" y="55"/>
                    <a:pt x="282" y="48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1" y="48"/>
                    <a:pt x="371" y="48"/>
                    <a:pt x="371" y="48"/>
                  </a:cubicBezTo>
                  <a:cubicBezTo>
                    <a:pt x="416" y="55"/>
                    <a:pt x="457" y="73"/>
                    <a:pt x="492" y="98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89" y="127"/>
                    <a:pt x="589" y="127"/>
                    <a:pt x="589" y="127"/>
                  </a:cubicBezTo>
                  <a:cubicBezTo>
                    <a:pt x="555" y="161"/>
                    <a:pt x="555" y="161"/>
                    <a:pt x="555" y="161"/>
                  </a:cubicBezTo>
                  <a:cubicBezTo>
                    <a:pt x="580" y="196"/>
                    <a:pt x="598" y="237"/>
                    <a:pt x="605" y="282"/>
                  </a:cubicBezTo>
                  <a:lnTo>
                    <a:pt x="653" y="282"/>
                  </a:lnTo>
                  <a:close/>
                  <a:moveTo>
                    <a:pt x="583" y="326"/>
                  </a:moveTo>
                  <a:cubicBezTo>
                    <a:pt x="583" y="185"/>
                    <a:pt x="468" y="70"/>
                    <a:pt x="326" y="70"/>
                  </a:cubicBezTo>
                  <a:cubicBezTo>
                    <a:pt x="185" y="70"/>
                    <a:pt x="70" y="185"/>
                    <a:pt x="70" y="326"/>
                  </a:cubicBezTo>
                  <a:cubicBezTo>
                    <a:pt x="70" y="468"/>
                    <a:pt x="185" y="583"/>
                    <a:pt x="326" y="583"/>
                  </a:cubicBezTo>
                  <a:cubicBezTo>
                    <a:pt x="468" y="583"/>
                    <a:pt x="583" y="468"/>
                    <a:pt x="583" y="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165"/>
            <p:cNvSpPr>
              <a:spLocks noEditPoints="1"/>
            </p:cNvSpPr>
            <p:nvPr/>
          </p:nvSpPr>
          <p:spPr bwMode="auto">
            <a:xfrm>
              <a:off x="7153275" y="3421063"/>
              <a:ext cx="304800" cy="301625"/>
            </a:xfrm>
            <a:custGeom>
              <a:avLst/>
              <a:gdLst>
                <a:gd name="T0" fmla="*/ 40 w 81"/>
                <a:gd name="T1" fmla="*/ 0 h 80"/>
                <a:gd name="T2" fmla="*/ 81 w 81"/>
                <a:gd name="T3" fmla="*/ 40 h 80"/>
                <a:gd name="T4" fmla="*/ 40 w 81"/>
                <a:gd name="T5" fmla="*/ 80 h 80"/>
                <a:gd name="T6" fmla="*/ 0 w 81"/>
                <a:gd name="T7" fmla="*/ 40 h 80"/>
                <a:gd name="T8" fmla="*/ 40 w 81"/>
                <a:gd name="T9" fmla="*/ 0 h 80"/>
                <a:gd name="T10" fmla="*/ 48 w 81"/>
                <a:gd name="T11" fmla="*/ 67 h 80"/>
                <a:gd name="T12" fmla="*/ 74 w 81"/>
                <a:gd name="T13" fmla="*/ 39 h 80"/>
                <a:gd name="T14" fmla="*/ 63 w 81"/>
                <a:gd name="T15" fmla="*/ 16 h 80"/>
                <a:gd name="T16" fmla="*/ 66 w 81"/>
                <a:gd name="T17" fmla="*/ 32 h 80"/>
                <a:gd name="T18" fmla="*/ 48 w 81"/>
                <a:gd name="T19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cubicBezTo>
                    <a:pt x="63" y="0"/>
                    <a:pt x="81" y="18"/>
                    <a:pt x="81" y="40"/>
                  </a:cubicBezTo>
                  <a:cubicBezTo>
                    <a:pt x="81" y="62"/>
                    <a:pt x="63" y="80"/>
                    <a:pt x="40" y="80"/>
                  </a:cubicBez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lose/>
                  <a:moveTo>
                    <a:pt x="48" y="67"/>
                  </a:moveTo>
                  <a:cubicBezTo>
                    <a:pt x="63" y="66"/>
                    <a:pt x="74" y="53"/>
                    <a:pt x="74" y="39"/>
                  </a:cubicBezTo>
                  <a:cubicBezTo>
                    <a:pt x="74" y="30"/>
                    <a:pt x="69" y="21"/>
                    <a:pt x="63" y="16"/>
                  </a:cubicBezTo>
                  <a:cubicBezTo>
                    <a:pt x="65" y="21"/>
                    <a:pt x="66" y="26"/>
                    <a:pt x="66" y="32"/>
                  </a:cubicBezTo>
                  <a:cubicBezTo>
                    <a:pt x="66" y="46"/>
                    <a:pt x="59" y="59"/>
                    <a:pt x="4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166"/>
            <p:cNvSpPr>
              <a:spLocks/>
            </p:cNvSpPr>
            <p:nvPr/>
          </p:nvSpPr>
          <p:spPr bwMode="auto">
            <a:xfrm>
              <a:off x="7040563" y="3703638"/>
              <a:ext cx="260350" cy="292100"/>
            </a:xfrm>
            <a:custGeom>
              <a:avLst/>
              <a:gdLst>
                <a:gd name="T0" fmla="*/ 69 w 69"/>
                <a:gd name="T1" fmla="*/ 21 h 78"/>
                <a:gd name="T2" fmla="*/ 56 w 69"/>
                <a:gd name="T3" fmla="*/ 66 h 78"/>
                <a:gd name="T4" fmla="*/ 64 w 69"/>
                <a:gd name="T5" fmla="*/ 78 h 78"/>
                <a:gd name="T6" fmla="*/ 0 w 69"/>
                <a:gd name="T7" fmla="*/ 78 h 78"/>
                <a:gd name="T8" fmla="*/ 0 w 69"/>
                <a:gd name="T9" fmla="*/ 31 h 78"/>
                <a:gd name="T10" fmla="*/ 39 w 69"/>
                <a:gd name="T11" fmla="*/ 0 h 78"/>
                <a:gd name="T12" fmla="*/ 69 w 69"/>
                <a:gd name="T13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21"/>
                  </a:moveTo>
                  <a:cubicBezTo>
                    <a:pt x="56" y="66"/>
                    <a:pt x="56" y="66"/>
                    <a:pt x="56" y="6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63"/>
                    <a:pt x="0" y="31"/>
                  </a:cubicBezTo>
                  <a:cubicBezTo>
                    <a:pt x="0" y="15"/>
                    <a:pt x="20" y="5"/>
                    <a:pt x="39" y="0"/>
                  </a:cubicBezTo>
                  <a:cubicBezTo>
                    <a:pt x="44" y="12"/>
                    <a:pt x="56" y="20"/>
                    <a:pt x="6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167"/>
            <p:cNvSpPr>
              <a:spLocks/>
            </p:cNvSpPr>
            <p:nvPr/>
          </p:nvSpPr>
          <p:spPr bwMode="auto">
            <a:xfrm>
              <a:off x="6886575" y="3921126"/>
              <a:ext cx="846138" cy="349250"/>
            </a:xfrm>
            <a:custGeom>
              <a:avLst/>
              <a:gdLst>
                <a:gd name="T0" fmla="*/ 93 w 225"/>
                <a:gd name="T1" fmla="*/ 72 h 93"/>
                <a:gd name="T2" fmla="*/ 42 w 225"/>
                <a:gd name="T3" fmla="*/ 51 h 93"/>
                <a:gd name="T4" fmla="*/ 27 w 225"/>
                <a:gd name="T5" fmla="*/ 65 h 93"/>
                <a:gd name="T6" fmla="*/ 0 w 225"/>
                <a:gd name="T7" fmla="*/ 38 h 93"/>
                <a:gd name="T8" fmla="*/ 15 w 225"/>
                <a:gd name="T9" fmla="*/ 24 h 93"/>
                <a:gd name="T10" fmla="*/ 3 w 225"/>
                <a:gd name="T11" fmla="*/ 5 h 93"/>
                <a:gd name="T12" fmla="*/ 13 w 225"/>
                <a:gd name="T13" fmla="*/ 0 h 93"/>
                <a:gd name="T14" fmla="*/ 28 w 225"/>
                <a:gd name="T15" fmla="*/ 23 h 93"/>
                <a:gd name="T16" fmla="*/ 112 w 225"/>
                <a:gd name="T17" fmla="*/ 63 h 93"/>
                <a:gd name="T18" fmla="*/ 194 w 225"/>
                <a:gd name="T19" fmla="*/ 27 h 93"/>
                <a:gd name="T20" fmla="*/ 211 w 225"/>
                <a:gd name="T21" fmla="*/ 0 h 93"/>
                <a:gd name="T22" fmla="*/ 221 w 225"/>
                <a:gd name="T23" fmla="*/ 5 h 93"/>
                <a:gd name="T24" fmla="*/ 210 w 225"/>
                <a:gd name="T25" fmla="*/ 24 h 93"/>
                <a:gd name="T26" fmla="*/ 225 w 225"/>
                <a:gd name="T27" fmla="*/ 38 h 93"/>
                <a:gd name="T28" fmla="*/ 198 w 225"/>
                <a:gd name="T29" fmla="*/ 65 h 93"/>
                <a:gd name="T30" fmla="*/ 183 w 225"/>
                <a:gd name="T31" fmla="*/ 51 h 93"/>
                <a:gd name="T32" fmla="*/ 132 w 225"/>
                <a:gd name="T33" fmla="*/ 72 h 93"/>
                <a:gd name="T34" fmla="*/ 132 w 225"/>
                <a:gd name="T35" fmla="*/ 93 h 93"/>
                <a:gd name="T36" fmla="*/ 93 w 225"/>
                <a:gd name="T37" fmla="*/ 93 h 93"/>
                <a:gd name="T38" fmla="*/ 93 w 225"/>
                <a:gd name="T39" fmla="*/ 7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5" h="93">
                  <a:moveTo>
                    <a:pt x="93" y="72"/>
                  </a:moveTo>
                  <a:cubicBezTo>
                    <a:pt x="74" y="69"/>
                    <a:pt x="57" y="61"/>
                    <a:pt x="42" y="51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0" y="18"/>
                    <a:pt x="7" y="11"/>
                    <a:pt x="3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8"/>
                    <a:pt x="22" y="16"/>
                    <a:pt x="28" y="23"/>
                  </a:cubicBezTo>
                  <a:cubicBezTo>
                    <a:pt x="48" y="47"/>
                    <a:pt x="78" y="63"/>
                    <a:pt x="112" y="63"/>
                  </a:cubicBezTo>
                  <a:cubicBezTo>
                    <a:pt x="145" y="63"/>
                    <a:pt x="174" y="49"/>
                    <a:pt x="194" y="27"/>
                  </a:cubicBezTo>
                  <a:cubicBezTo>
                    <a:pt x="201" y="19"/>
                    <a:pt x="207" y="10"/>
                    <a:pt x="211" y="0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18" y="11"/>
                    <a:pt x="214" y="18"/>
                    <a:pt x="210" y="24"/>
                  </a:cubicBezTo>
                  <a:cubicBezTo>
                    <a:pt x="225" y="38"/>
                    <a:pt x="225" y="38"/>
                    <a:pt x="225" y="38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68" y="61"/>
                    <a:pt x="151" y="69"/>
                    <a:pt x="132" y="72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93" y="93"/>
                    <a:pt x="93" y="93"/>
                    <a:pt x="93" y="93"/>
                  </a:cubicBezTo>
                  <a:lnTo>
                    <a:pt x="93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168"/>
            <p:cNvSpPr>
              <a:spLocks/>
            </p:cNvSpPr>
            <p:nvPr/>
          </p:nvSpPr>
          <p:spPr bwMode="auto">
            <a:xfrm>
              <a:off x="6300788" y="1966913"/>
              <a:ext cx="604838" cy="681038"/>
            </a:xfrm>
            <a:custGeom>
              <a:avLst/>
              <a:gdLst>
                <a:gd name="T0" fmla="*/ 161 w 161"/>
                <a:gd name="T1" fmla="*/ 73 h 181"/>
                <a:gd name="T2" fmla="*/ 161 w 161"/>
                <a:gd name="T3" fmla="*/ 181 h 181"/>
                <a:gd name="T4" fmla="*/ 12 w 161"/>
                <a:gd name="T5" fmla="*/ 181 h 181"/>
                <a:gd name="T6" fmla="*/ 30 w 161"/>
                <a:gd name="T7" fmla="*/ 154 h 181"/>
                <a:gd name="T8" fmla="*/ 0 w 161"/>
                <a:gd name="T9" fmla="*/ 48 h 181"/>
                <a:gd name="T10" fmla="*/ 71 w 161"/>
                <a:gd name="T11" fmla="*/ 0 h 181"/>
                <a:gd name="T12" fmla="*/ 161 w 161"/>
                <a:gd name="T13" fmla="*/ 7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73"/>
                  </a:moveTo>
                  <a:cubicBezTo>
                    <a:pt x="161" y="146"/>
                    <a:pt x="161" y="181"/>
                    <a:pt x="161" y="181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1" y="46"/>
                    <a:pt x="58" y="27"/>
                    <a:pt x="71" y="0"/>
                  </a:cubicBezTo>
                  <a:cubicBezTo>
                    <a:pt x="115" y="12"/>
                    <a:pt x="161" y="34"/>
                    <a:pt x="16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169"/>
            <p:cNvSpPr>
              <a:spLocks/>
            </p:cNvSpPr>
            <p:nvPr/>
          </p:nvSpPr>
          <p:spPr bwMode="auto">
            <a:xfrm>
              <a:off x="6781800" y="3217863"/>
              <a:ext cx="1052513" cy="722313"/>
            </a:xfrm>
            <a:custGeom>
              <a:avLst/>
              <a:gdLst>
                <a:gd name="T0" fmla="*/ 21 w 280"/>
                <a:gd name="T1" fmla="*/ 159 h 192"/>
                <a:gd name="T2" fmla="*/ 0 w 280"/>
                <a:gd name="T3" fmla="*/ 159 h 192"/>
                <a:gd name="T4" fmla="*/ 0 w 280"/>
                <a:gd name="T5" fmla="*/ 121 h 192"/>
                <a:gd name="T6" fmla="*/ 21 w 280"/>
                <a:gd name="T7" fmla="*/ 121 h 192"/>
                <a:gd name="T8" fmla="*/ 43 w 280"/>
                <a:gd name="T9" fmla="*/ 69 h 192"/>
                <a:gd name="T10" fmla="*/ 28 w 280"/>
                <a:gd name="T11" fmla="*/ 54 h 192"/>
                <a:gd name="T12" fmla="*/ 55 w 280"/>
                <a:gd name="T13" fmla="*/ 27 h 192"/>
                <a:gd name="T14" fmla="*/ 70 w 280"/>
                <a:gd name="T15" fmla="*/ 42 h 192"/>
                <a:gd name="T16" fmla="*/ 121 w 280"/>
                <a:gd name="T17" fmla="*/ 21 h 192"/>
                <a:gd name="T18" fmla="*/ 121 w 280"/>
                <a:gd name="T19" fmla="*/ 0 h 192"/>
                <a:gd name="T20" fmla="*/ 160 w 280"/>
                <a:gd name="T21" fmla="*/ 0 h 192"/>
                <a:gd name="T22" fmla="*/ 160 w 280"/>
                <a:gd name="T23" fmla="*/ 21 h 192"/>
                <a:gd name="T24" fmla="*/ 211 w 280"/>
                <a:gd name="T25" fmla="*/ 42 h 192"/>
                <a:gd name="T26" fmla="*/ 226 w 280"/>
                <a:gd name="T27" fmla="*/ 27 h 192"/>
                <a:gd name="T28" fmla="*/ 253 w 280"/>
                <a:gd name="T29" fmla="*/ 54 h 192"/>
                <a:gd name="T30" fmla="*/ 238 w 280"/>
                <a:gd name="T31" fmla="*/ 69 h 192"/>
                <a:gd name="T32" fmla="*/ 260 w 280"/>
                <a:gd name="T33" fmla="*/ 121 h 192"/>
                <a:gd name="T34" fmla="*/ 280 w 280"/>
                <a:gd name="T35" fmla="*/ 121 h 192"/>
                <a:gd name="T36" fmla="*/ 280 w 280"/>
                <a:gd name="T37" fmla="*/ 159 h 192"/>
                <a:gd name="T38" fmla="*/ 260 w 280"/>
                <a:gd name="T39" fmla="*/ 159 h 192"/>
                <a:gd name="T40" fmla="*/ 249 w 280"/>
                <a:gd name="T41" fmla="*/ 192 h 192"/>
                <a:gd name="T42" fmla="*/ 239 w 280"/>
                <a:gd name="T43" fmla="*/ 187 h 192"/>
                <a:gd name="T44" fmla="*/ 250 w 280"/>
                <a:gd name="T45" fmla="*/ 140 h 192"/>
                <a:gd name="T46" fmla="*/ 140 w 280"/>
                <a:gd name="T47" fmla="*/ 30 h 192"/>
                <a:gd name="T48" fmla="*/ 30 w 280"/>
                <a:gd name="T49" fmla="*/ 140 h 192"/>
                <a:gd name="T50" fmla="*/ 41 w 280"/>
                <a:gd name="T51" fmla="*/ 187 h 192"/>
                <a:gd name="T52" fmla="*/ 31 w 280"/>
                <a:gd name="T53" fmla="*/ 192 h 192"/>
                <a:gd name="T54" fmla="*/ 21 w 280"/>
                <a:gd name="T55" fmla="*/ 1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0" h="192">
                  <a:moveTo>
                    <a:pt x="21" y="15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4" y="102"/>
                    <a:pt x="32" y="84"/>
                    <a:pt x="43" y="69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85" y="31"/>
                    <a:pt x="102" y="24"/>
                    <a:pt x="121" y="21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21"/>
                    <a:pt x="160" y="21"/>
                    <a:pt x="160" y="21"/>
                  </a:cubicBezTo>
                  <a:cubicBezTo>
                    <a:pt x="179" y="24"/>
                    <a:pt x="196" y="31"/>
                    <a:pt x="211" y="42"/>
                  </a:cubicBezTo>
                  <a:cubicBezTo>
                    <a:pt x="226" y="27"/>
                    <a:pt x="226" y="27"/>
                    <a:pt x="226" y="27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9" y="84"/>
                    <a:pt x="257" y="102"/>
                    <a:pt x="260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59"/>
                    <a:pt x="280" y="159"/>
                    <a:pt x="280" y="159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58" y="171"/>
                    <a:pt x="254" y="182"/>
                    <a:pt x="249" y="192"/>
                  </a:cubicBezTo>
                  <a:cubicBezTo>
                    <a:pt x="239" y="187"/>
                    <a:pt x="239" y="187"/>
                    <a:pt x="239" y="187"/>
                  </a:cubicBezTo>
                  <a:cubicBezTo>
                    <a:pt x="246" y="173"/>
                    <a:pt x="250" y="157"/>
                    <a:pt x="250" y="140"/>
                  </a:cubicBezTo>
                  <a:cubicBezTo>
                    <a:pt x="250" y="79"/>
                    <a:pt x="201" y="30"/>
                    <a:pt x="140" y="30"/>
                  </a:cubicBezTo>
                  <a:cubicBezTo>
                    <a:pt x="80" y="30"/>
                    <a:pt x="30" y="79"/>
                    <a:pt x="30" y="140"/>
                  </a:cubicBezTo>
                  <a:cubicBezTo>
                    <a:pt x="30" y="157"/>
                    <a:pt x="34" y="173"/>
                    <a:pt x="41" y="187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26" y="182"/>
                    <a:pt x="23" y="171"/>
                    <a:pt x="2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170"/>
            <p:cNvSpPr>
              <a:spLocks noEditPoints="1"/>
            </p:cNvSpPr>
            <p:nvPr/>
          </p:nvSpPr>
          <p:spPr bwMode="auto">
            <a:xfrm>
              <a:off x="5921375" y="1306513"/>
              <a:ext cx="703263" cy="701675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4 h 187"/>
                <a:gd name="T4" fmla="*/ 93 w 187"/>
                <a:gd name="T5" fmla="*/ 187 h 187"/>
                <a:gd name="T6" fmla="*/ 0 w 187"/>
                <a:gd name="T7" fmla="*/ 94 h 187"/>
                <a:gd name="T8" fmla="*/ 93 w 187"/>
                <a:gd name="T9" fmla="*/ 0 h 187"/>
                <a:gd name="T10" fmla="*/ 171 w 187"/>
                <a:gd name="T11" fmla="*/ 90 h 187"/>
                <a:gd name="T12" fmla="*/ 146 w 187"/>
                <a:gd name="T13" fmla="*/ 38 h 187"/>
                <a:gd name="T14" fmla="*/ 152 w 187"/>
                <a:gd name="T15" fmla="*/ 75 h 187"/>
                <a:gd name="T16" fmla="*/ 111 w 187"/>
                <a:gd name="T17" fmla="*/ 158 h 187"/>
                <a:gd name="T18" fmla="*/ 171 w 187"/>
                <a:gd name="T19" fmla="*/ 9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2"/>
                    <a:pt x="187" y="94"/>
                  </a:cubicBezTo>
                  <a:cubicBezTo>
                    <a:pt x="187" y="145"/>
                    <a:pt x="145" y="187"/>
                    <a:pt x="93" y="187"/>
                  </a:cubicBezTo>
                  <a:cubicBezTo>
                    <a:pt x="42" y="187"/>
                    <a:pt x="0" y="145"/>
                    <a:pt x="0" y="94"/>
                  </a:cubicBezTo>
                  <a:cubicBezTo>
                    <a:pt x="0" y="42"/>
                    <a:pt x="42" y="0"/>
                    <a:pt x="93" y="0"/>
                  </a:cubicBezTo>
                  <a:close/>
                  <a:moveTo>
                    <a:pt x="171" y="90"/>
                  </a:moveTo>
                  <a:cubicBezTo>
                    <a:pt x="171" y="69"/>
                    <a:pt x="161" y="50"/>
                    <a:pt x="146" y="38"/>
                  </a:cubicBezTo>
                  <a:cubicBezTo>
                    <a:pt x="150" y="49"/>
                    <a:pt x="152" y="61"/>
                    <a:pt x="152" y="75"/>
                  </a:cubicBezTo>
                  <a:cubicBezTo>
                    <a:pt x="152" y="108"/>
                    <a:pt x="136" y="138"/>
                    <a:pt x="111" y="158"/>
                  </a:cubicBezTo>
                  <a:cubicBezTo>
                    <a:pt x="145" y="153"/>
                    <a:pt x="171" y="125"/>
                    <a:pt x="171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171"/>
            <p:cNvSpPr>
              <a:spLocks/>
            </p:cNvSpPr>
            <p:nvPr/>
          </p:nvSpPr>
          <p:spPr bwMode="auto">
            <a:xfrm>
              <a:off x="5651500" y="1966913"/>
              <a:ext cx="604838" cy="681038"/>
            </a:xfrm>
            <a:custGeom>
              <a:avLst/>
              <a:gdLst>
                <a:gd name="T0" fmla="*/ 161 w 161"/>
                <a:gd name="T1" fmla="*/ 48 h 181"/>
                <a:gd name="T2" fmla="*/ 132 w 161"/>
                <a:gd name="T3" fmla="*/ 154 h 181"/>
                <a:gd name="T4" fmla="*/ 150 w 161"/>
                <a:gd name="T5" fmla="*/ 181 h 181"/>
                <a:gd name="T6" fmla="*/ 0 w 161"/>
                <a:gd name="T7" fmla="*/ 181 h 181"/>
                <a:gd name="T8" fmla="*/ 0 w 161"/>
                <a:gd name="T9" fmla="*/ 73 h 181"/>
                <a:gd name="T10" fmla="*/ 91 w 161"/>
                <a:gd name="T11" fmla="*/ 0 h 181"/>
                <a:gd name="T12" fmla="*/ 161 w 161"/>
                <a:gd name="T13" fmla="*/ 4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48"/>
                  </a:moveTo>
                  <a:cubicBezTo>
                    <a:pt x="132" y="154"/>
                    <a:pt x="132" y="154"/>
                    <a:pt x="132" y="154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1"/>
                    <a:pt x="0" y="146"/>
                    <a:pt x="0" y="73"/>
                  </a:cubicBezTo>
                  <a:cubicBezTo>
                    <a:pt x="0" y="34"/>
                    <a:pt x="47" y="12"/>
                    <a:pt x="91" y="0"/>
                  </a:cubicBezTo>
                  <a:cubicBezTo>
                    <a:pt x="104" y="27"/>
                    <a:pt x="130" y="46"/>
                    <a:pt x="16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172"/>
            <p:cNvSpPr>
              <a:spLocks noEditPoints="1"/>
            </p:cNvSpPr>
            <p:nvPr/>
          </p:nvSpPr>
          <p:spPr bwMode="auto">
            <a:xfrm>
              <a:off x="4071938" y="2914651"/>
              <a:ext cx="1579563" cy="1577975"/>
            </a:xfrm>
            <a:custGeom>
              <a:avLst/>
              <a:gdLst>
                <a:gd name="T0" fmla="*/ 420 w 420"/>
                <a:gd name="T1" fmla="*/ 182 h 420"/>
                <a:gd name="T2" fmla="*/ 420 w 420"/>
                <a:gd name="T3" fmla="*/ 239 h 420"/>
                <a:gd name="T4" fmla="*/ 389 w 420"/>
                <a:gd name="T5" fmla="*/ 239 h 420"/>
                <a:gd name="T6" fmla="*/ 357 w 420"/>
                <a:gd name="T7" fmla="*/ 317 h 420"/>
                <a:gd name="T8" fmla="*/ 379 w 420"/>
                <a:gd name="T9" fmla="*/ 339 h 420"/>
                <a:gd name="T10" fmla="*/ 339 w 420"/>
                <a:gd name="T11" fmla="*/ 379 h 420"/>
                <a:gd name="T12" fmla="*/ 317 w 420"/>
                <a:gd name="T13" fmla="*/ 357 h 420"/>
                <a:gd name="T14" fmla="*/ 239 w 420"/>
                <a:gd name="T15" fmla="*/ 389 h 420"/>
                <a:gd name="T16" fmla="*/ 239 w 420"/>
                <a:gd name="T17" fmla="*/ 420 h 420"/>
                <a:gd name="T18" fmla="*/ 181 w 420"/>
                <a:gd name="T19" fmla="*/ 420 h 420"/>
                <a:gd name="T20" fmla="*/ 181 w 420"/>
                <a:gd name="T21" fmla="*/ 389 h 420"/>
                <a:gd name="T22" fmla="*/ 104 w 420"/>
                <a:gd name="T23" fmla="*/ 357 h 420"/>
                <a:gd name="T24" fmla="*/ 82 w 420"/>
                <a:gd name="T25" fmla="*/ 379 h 420"/>
                <a:gd name="T26" fmla="*/ 41 w 420"/>
                <a:gd name="T27" fmla="*/ 339 h 420"/>
                <a:gd name="T28" fmla="*/ 63 w 420"/>
                <a:gd name="T29" fmla="*/ 317 h 420"/>
                <a:gd name="T30" fmla="*/ 31 w 420"/>
                <a:gd name="T31" fmla="*/ 239 h 420"/>
                <a:gd name="T32" fmla="*/ 0 w 420"/>
                <a:gd name="T33" fmla="*/ 239 h 420"/>
                <a:gd name="T34" fmla="*/ 0 w 420"/>
                <a:gd name="T35" fmla="*/ 182 h 420"/>
                <a:gd name="T36" fmla="*/ 31 w 420"/>
                <a:gd name="T37" fmla="*/ 182 h 420"/>
                <a:gd name="T38" fmla="*/ 63 w 420"/>
                <a:gd name="T39" fmla="*/ 104 h 420"/>
                <a:gd name="T40" fmla="*/ 41 w 420"/>
                <a:gd name="T41" fmla="*/ 82 h 420"/>
                <a:gd name="T42" fmla="*/ 82 w 420"/>
                <a:gd name="T43" fmla="*/ 41 h 420"/>
                <a:gd name="T44" fmla="*/ 104 w 420"/>
                <a:gd name="T45" fmla="*/ 63 h 420"/>
                <a:gd name="T46" fmla="*/ 181 w 420"/>
                <a:gd name="T47" fmla="*/ 31 h 420"/>
                <a:gd name="T48" fmla="*/ 181 w 420"/>
                <a:gd name="T49" fmla="*/ 0 h 420"/>
                <a:gd name="T50" fmla="*/ 239 w 420"/>
                <a:gd name="T51" fmla="*/ 0 h 420"/>
                <a:gd name="T52" fmla="*/ 239 w 420"/>
                <a:gd name="T53" fmla="*/ 31 h 420"/>
                <a:gd name="T54" fmla="*/ 317 w 420"/>
                <a:gd name="T55" fmla="*/ 63 h 420"/>
                <a:gd name="T56" fmla="*/ 338 w 420"/>
                <a:gd name="T57" fmla="*/ 41 h 420"/>
                <a:gd name="T58" fmla="*/ 379 w 420"/>
                <a:gd name="T59" fmla="*/ 82 h 420"/>
                <a:gd name="T60" fmla="*/ 357 w 420"/>
                <a:gd name="T61" fmla="*/ 104 h 420"/>
                <a:gd name="T62" fmla="*/ 389 w 420"/>
                <a:gd name="T63" fmla="*/ 182 h 420"/>
                <a:gd name="T64" fmla="*/ 420 w 420"/>
                <a:gd name="T65" fmla="*/ 182 h 420"/>
                <a:gd name="T66" fmla="*/ 375 w 420"/>
                <a:gd name="T67" fmla="*/ 210 h 420"/>
                <a:gd name="T68" fmla="*/ 210 w 420"/>
                <a:gd name="T69" fmla="*/ 45 h 420"/>
                <a:gd name="T70" fmla="*/ 45 w 420"/>
                <a:gd name="T71" fmla="*/ 210 h 420"/>
                <a:gd name="T72" fmla="*/ 210 w 420"/>
                <a:gd name="T73" fmla="*/ 375 h 420"/>
                <a:gd name="T74" fmla="*/ 375 w 420"/>
                <a:gd name="T75" fmla="*/ 21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0" h="420">
                  <a:moveTo>
                    <a:pt x="420" y="182"/>
                  </a:moveTo>
                  <a:cubicBezTo>
                    <a:pt x="420" y="239"/>
                    <a:pt x="420" y="239"/>
                    <a:pt x="420" y="239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5" y="268"/>
                    <a:pt x="374" y="294"/>
                    <a:pt x="357" y="317"/>
                  </a:cubicBezTo>
                  <a:cubicBezTo>
                    <a:pt x="379" y="339"/>
                    <a:pt x="379" y="339"/>
                    <a:pt x="379" y="339"/>
                  </a:cubicBezTo>
                  <a:cubicBezTo>
                    <a:pt x="339" y="379"/>
                    <a:pt x="339" y="379"/>
                    <a:pt x="339" y="379"/>
                  </a:cubicBezTo>
                  <a:cubicBezTo>
                    <a:pt x="317" y="357"/>
                    <a:pt x="317" y="357"/>
                    <a:pt x="317" y="357"/>
                  </a:cubicBezTo>
                  <a:cubicBezTo>
                    <a:pt x="294" y="374"/>
                    <a:pt x="268" y="385"/>
                    <a:pt x="239" y="389"/>
                  </a:cubicBezTo>
                  <a:cubicBezTo>
                    <a:pt x="239" y="420"/>
                    <a:pt x="239" y="420"/>
                    <a:pt x="239" y="420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1" y="389"/>
                    <a:pt x="181" y="389"/>
                    <a:pt x="181" y="389"/>
                  </a:cubicBezTo>
                  <a:cubicBezTo>
                    <a:pt x="153" y="385"/>
                    <a:pt x="126" y="374"/>
                    <a:pt x="104" y="357"/>
                  </a:cubicBezTo>
                  <a:cubicBezTo>
                    <a:pt x="82" y="379"/>
                    <a:pt x="82" y="379"/>
                    <a:pt x="82" y="379"/>
                  </a:cubicBezTo>
                  <a:cubicBezTo>
                    <a:pt x="41" y="339"/>
                    <a:pt x="41" y="339"/>
                    <a:pt x="41" y="339"/>
                  </a:cubicBezTo>
                  <a:cubicBezTo>
                    <a:pt x="63" y="317"/>
                    <a:pt x="63" y="317"/>
                    <a:pt x="63" y="317"/>
                  </a:cubicBezTo>
                  <a:cubicBezTo>
                    <a:pt x="47" y="294"/>
                    <a:pt x="36" y="268"/>
                    <a:pt x="31" y="23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6" y="153"/>
                    <a:pt x="47" y="126"/>
                    <a:pt x="63" y="104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26" y="47"/>
                    <a:pt x="153" y="36"/>
                    <a:pt x="181" y="31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68" y="36"/>
                    <a:pt x="294" y="47"/>
                    <a:pt x="317" y="63"/>
                  </a:cubicBezTo>
                  <a:cubicBezTo>
                    <a:pt x="338" y="41"/>
                    <a:pt x="338" y="41"/>
                    <a:pt x="338" y="41"/>
                  </a:cubicBezTo>
                  <a:cubicBezTo>
                    <a:pt x="379" y="82"/>
                    <a:pt x="379" y="82"/>
                    <a:pt x="379" y="82"/>
                  </a:cubicBezTo>
                  <a:cubicBezTo>
                    <a:pt x="357" y="104"/>
                    <a:pt x="357" y="104"/>
                    <a:pt x="357" y="104"/>
                  </a:cubicBezTo>
                  <a:cubicBezTo>
                    <a:pt x="373" y="126"/>
                    <a:pt x="385" y="153"/>
                    <a:pt x="389" y="182"/>
                  </a:cubicBezTo>
                  <a:lnTo>
                    <a:pt x="420" y="182"/>
                  </a:lnTo>
                  <a:close/>
                  <a:moveTo>
                    <a:pt x="375" y="210"/>
                  </a:moveTo>
                  <a:cubicBezTo>
                    <a:pt x="375" y="119"/>
                    <a:pt x="301" y="45"/>
                    <a:pt x="210" y="45"/>
                  </a:cubicBezTo>
                  <a:cubicBezTo>
                    <a:pt x="119" y="45"/>
                    <a:pt x="45" y="119"/>
                    <a:pt x="45" y="210"/>
                  </a:cubicBezTo>
                  <a:cubicBezTo>
                    <a:pt x="45" y="301"/>
                    <a:pt x="119" y="375"/>
                    <a:pt x="210" y="375"/>
                  </a:cubicBezTo>
                  <a:cubicBezTo>
                    <a:pt x="301" y="375"/>
                    <a:pt x="375" y="301"/>
                    <a:pt x="375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173"/>
            <p:cNvSpPr>
              <a:spLocks/>
            </p:cNvSpPr>
            <p:nvPr/>
          </p:nvSpPr>
          <p:spPr bwMode="auto">
            <a:xfrm>
              <a:off x="4876800" y="3646488"/>
              <a:ext cx="390525" cy="436563"/>
            </a:xfrm>
            <a:custGeom>
              <a:avLst/>
              <a:gdLst>
                <a:gd name="T0" fmla="*/ 104 w 104"/>
                <a:gd name="T1" fmla="*/ 46 h 116"/>
                <a:gd name="T2" fmla="*/ 104 w 104"/>
                <a:gd name="T3" fmla="*/ 116 h 116"/>
                <a:gd name="T4" fmla="*/ 8 w 104"/>
                <a:gd name="T5" fmla="*/ 116 h 116"/>
                <a:gd name="T6" fmla="*/ 19 w 104"/>
                <a:gd name="T7" fmla="*/ 99 h 116"/>
                <a:gd name="T8" fmla="*/ 0 w 104"/>
                <a:gd name="T9" fmla="*/ 30 h 116"/>
                <a:gd name="T10" fmla="*/ 45 w 104"/>
                <a:gd name="T11" fmla="*/ 0 h 116"/>
                <a:gd name="T12" fmla="*/ 104 w 104"/>
                <a:gd name="T13" fmla="*/ 4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16">
                  <a:moveTo>
                    <a:pt x="104" y="46"/>
                  </a:moveTo>
                  <a:cubicBezTo>
                    <a:pt x="104" y="94"/>
                    <a:pt x="104" y="116"/>
                    <a:pt x="104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0" y="29"/>
                    <a:pt x="37" y="17"/>
                    <a:pt x="45" y="0"/>
                  </a:cubicBezTo>
                  <a:cubicBezTo>
                    <a:pt x="74" y="7"/>
                    <a:pt x="104" y="21"/>
                    <a:pt x="10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174"/>
            <p:cNvSpPr>
              <a:spLocks noEditPoints="1"/>
            </p:cNvSpPr>
            <p:nvPr/>
          </p:nvSpPr>
          <p:spPr bwMode="auto">
            <a:xfrm>
              <a:off x="4632325" y="3217863"/>
              <a:ext cx="450850" cy="455613"/>
            </a:xfrm>
            <a:custGeom>
              <a:avLst/>
              <a:gdLst>
                <a:gd name="T0" fmla="*/ 71 w 120"/>
                <a:gd name="T1" fmla="*/ 102 h 121"/>
                <a:gd name="T2" fmla="*/ 110 w 120"/>
                <a:gd name="T3" fmla="*/ 58 h 121"/>
                <a:gd name="T4" fmla="*/ 93 w 120"/>
                <a:gd name="T5" fmla="*/ 24 h 121"/>
                <a:gd name="T6" fmla="*/ 98 w 120"/>
                <a:gd name="T7" fmla="*/ 48 h 121"/>
                <a:gd name="T8" fmla="*/ 71 w 120"/>
                <a:gd name="T9" fmla="*/ 102 h 121"/>
                <a:gd name="T10" fmla="*/ 60 w 120"/>
                <a:gd name="T11" fmla="*/ 0 h 121"/>
                <a:gd name="T12" fmla="*/ 120 w 120"/>
                <a:gd name="T13" fmla="*/ 61 h 121"/>
                <a:gd name="T14" fmla="*/ 60 w 120"/>
                <a:gd name="T15" fmla="*/ 121 h 121"/>
                <a:gd name="T16" fmla="*/ 0 w 120"/>
                <a:gd name="T17" fmla="*/ 61 h 121"/>
                <a:gd name="T18" fmla="*/ 60 w 120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1">
                  <a:moveTo>
                    <a:pt x="71" y="102"/>
                  </a:moveTo>
                  <a:cubicBezTo>
                    <a:pt x="93" y="99"/>
                    <a:pt x="110" y="81"/>
                    <a:pt x="110" y="58"/>
                  </a:cubicBezTo>
                  <a:cubicBezTo>
                    <a:pt x="110" y="45"/>
                    <a:pt x="103" y="32"/>
                    <a:pt x="93" y="24"/>
                  </a:cubicBezTo>
                  <a:cubicBezTo>
                    <a:pt x="96" y="32"/>
                    <a:pt x="98" y="40"/>
                    <a:pt x="98" y="48"/>
                  </a:cubicBezTo>
                  <a:cubicBezTo>
                    <a:pt x="98" y="70"/>
                    <a:pt x="87" y="89"/>
                    <a:pt x="71" y="102"/>
                  </a:cubicBezTo>
                  <a:close/>
                  <a:moveTo>
                    <a:pt x="60" y="0"/>
                  </a:moveTo>
                  <a:cubicBezTo>
                    <a:pt x="93" y="0"/>
                    <a:pt x="120" y="27"/>
                    <a:pt x="120" y="61"/>
                  </a:cubicBezTo>
                  <a:cubicBezTo>
                    <a:pt x="120" y="94"/>
                    <a:pt x="93" y="121"/>
                    <a:pt x="60" y="121"/>
                  </a:cubicBezTo>
                  <a:cubicBezTo>
                    <a:pt x="27" y="121"/>
                    <a:pt x="0" y="94"/>
                    <a:pt x="0" y="61"/>
                  </a:cubicBezTo>
                  <a:cubicBezTo>
                    <a:pt x="0" y="27"/>
                    <a:pt x="27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175"/>
            <p:cNvSpPr>
              <a:spLocks/>
            </p:cNvSpPr>
            <p:nvPr/>
          </p:nvSpPr>
          <p:spPr bwMode="auto">
            <a:xfrm>
              <a:off x="4459288" y="3646488"/>
              <a:ext cx="387350" cy="436563"/>
            </a:xfrm>
            <a:custGeom>
              <a:avLst/>
              <a:gdLst>
                <a:gd name="T0" fmla="*/ 103 w 103"/>
                <a:gd name="T1" fmla="*/ 30 h 116"/>
                <a:gd name="T2" fmla="*/ 84 w 103"/>
                <a:gd name="T3" fmla="*/ 99 h 116"/>
                <a:gd name="T4" fmla="*/ 96 w 103"/>
                <a:gd name="T5" fmla="*/ 116 h 116"/>
                <a:gd name="T6" fmla="*/ 0 w 103"/>
                <a:gd name="T7" fmla="*/ 116 h 116"/>
                <a:gd name="T8" fmla="*/ 0 w 103"/>
                <a:gd name="T9" fmla="*/ 46 h 116"/>
                <a:gd name="T10" fmla="*/ 58 w 103"/>
                <a:gd name="T11" fmla="*/ 0 h 116"/>
                <a:gd name="T12" fmla="*/ 103 w 103"/>
                <a:gd name="T13" fmla="*/ 3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16">
                  <a:moveTo>
                    <a:pt x="103" y="30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94"/>
                    <a:pt x="0" y="46"/>
                  </a:cubicBezTo>
                  <a:cubicBezTo>
                    <a:pt x="0" y="21"/>
                    <a:pt x="30" y="7"/>
                    <a:pt x="58" y="0"/>
                  </a:cubicBezTo>
                  <a:cubicBezTo>
                    <a:pt x="66" y="17"/>
                    <a:pt x="83" y="29"/>
                    <a:pt x="10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9106600" y="3217181"/>
            <a:ext cx="2290515" cy="389320"/>
            <a:chOff x="8873322" y="1821077"/>
            <a:chExt cx="2290515" cy="389320"/>
          </a:xfrm>
        </p:grpSpPr>
        <p:sp>
          <p:nvSpPr>
            <p:cNvPr id="323" name="矩形 322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98" name="文本框 53"/>
            <p:cNvSpPr txBox="1"/>
            <p:nvPr/>
          </p:nvSpPr>
          <p:spPr>
            <a:xfrm>
              <a:off x="8975526" y="1824220"/>
              <a:ext cx="2022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旗下产业介绍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188776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0"/>
                            </p:stCondLst>
                            <p:childTnLst>
                              <p:par>
                                <p:cTn id="4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65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1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5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  <p:bldP spid="2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分支机构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1" name="任意多边形 100"/>
          <p:cNvSpPr/>
          <p:nvPr/>
        </p:nvSpPr>
        <p:spPr>
          <a:xfrm>
            <a:off x="6098516" y="1348254"/>
            <a:ext cx="4980410" cy="4980074"/>
          </a:xfrm>
          <a:custGeom>
            <a:avLst/>
            <a:gdLst>
              <a:gd name="connsiteX0" fmla="*/ 2489382 w 4980410"/>
              <a:gd name="connsiteY0" fmla="*/ 571193 h 4980074"/>
              <a:gd name="connsiteX1" fmla="*/ 577366 w 4980410"/>
              <a:gd name="connsiteY1" fmla="*/ 2483209 h 4980074"/>
              <a:gd name="connsiteX2" fmla="*/ 2489382 w 4980410"/>
              <a:gd name="connsiteY2" fmla="*/ 4395225 h 4980074"/>
              <a:gd name="connsiteX3" fmla="*/ 4401398 w 4980410"/>
              <a:gd name="connsiteY3" fmla="*/ 2483209 h 4980074"/>
              <a:gd name="connsiteX4" fmla="*/ 2489382 w 4980410"/>
              <a:gd name="connsiteY4" fmla="*/ 571193 h 4980074"/>
              <a:gd name="connsiteX5" fmla="*/ 2293273 w 4980410"/>
              <a:gd name="connsiteY5" fmla="*/ 120 h 4980074"/>
              <a:gd name="connsiteX6" fmla="*/ 2352189 w 4980410"/>
              <a:gd name="connsiteY6" fmla="*/ 33796 h 4980074"/>
              <a:gd name="connsiteX7" fmla="*/ 2449931 w 4980410"/>
              <a:gd name="connsiteY7" fmla="*/ 266034 h 4980074"/>
              <a:gd name="connsiteX8" fmla="*/ 2503019 w 4980410"/>
              <a:gd name="connsiteY8" fmla="*/ 306399 h 4980074"/>
              <a:gd name="connsiteX9" fmla="*/ 2641578 w 4980410"/>
              <a:gd name="connsiteY9" fmla="*/ 309436 h 4980074"/>
              <a:gd name="connsiteX10" fmla="*/ 2702013 w 4980410"/>
              <a:gd name="connsiteY10" fmla="*/ 273832 h 4980074"/>
              <a:gd name="connsiteX11" fmla="*/ 2812541 w 4980410"/>
              <a:gd name="connsiteY11" fmla="*/ 52409 h 4980074"/>
              <a:gd name="connsiteX12" fmla="*/ 2873406 w 4980410"/>
              <a:gd name="connsiteY12" fmla="*/ 23064 h 4980074"/>
              <a:gd name="connsiteX13" fmla="*/ 3032466 w 4980410"/>
              <a:gd name="connsiteY13" fmla="*/ 49845 h 4980074"/>
              <a:gd name="connsiteX14" fmla="*/ 3080157 w 4980410"/>
              <a:gd name="connsiteY14" fmla="*/ 103159 h 4980074"/>
              <a:gd name="connsiteX15" fmla="*/ 3103653 w 4980410"/>
              <a:gd name="connsiteY15" fmla="*/ 353086 h 4980074"/>
              <a:gd name="connsiteX16" fmla="*/ 3145085 w 4980410"/>
              <a:gd name="connsiteY16" fmla="*/ 406831 h 4980074"/>
              <a:gd name="connsiteX17" fmla="*/ 3273712 w 4980410"/>
              <a:gd name="connsiteY17" fmla="*/ 448284 h 4980074"/>
              <a:gd name="connsiteX18" fmla="*/ 3341699 w 4980410"/>
              <a:gd name="connsiteY18" fmla="*/ 431026 h 4980074"/>
              <a:gd name="connsiteX19" fmla="*/ 3518263 w 4980410"/>
              <a:gd name="connsiteY19" fmla="*/ 255365 h 4980074"/>
              <a:gd name="connsiteX20" fmla="*/ 3580422 w 4980410"/>
              <a:gd name="connsiteY20" fmla="*/ 244797 h 4980074"/>
              <a:gd name="connsiteX21" fmla="*/ 3730411 w 4980410"/>
              <a:gd name="connsiteY21" fmla="*/ 322511 h 4980074"/>
              <a:gd name="connsiteX22" fmla="*/ 3759325 w 4980410"/>
              <a:gd name="connsiteY22" fmla="*/ 377118 h 4980074"/>
              <a:gd name="connsiteX23" fmla="*/ 3707283 w 4980410"/>
              <a:gd name="connsiteY23" fmla="*/ 625957 h 4980074"/>
              <a:gd name="connsiteX24" fmla="*/ 3730369 w 4980410"/>
              <a:gd name="connsiteY24" fmla="*/ 687254 h 4980074"/>
              <a:gd name="connsiteX25" fmla="*/ 3842804 w 4980410"/>
              <a:gd name="connsiteY25" fmla="*/ 767554 h 4980074"/>
              <a:gd name="connsiteX26" fmla="*/ 3912514 w 4980410"/>
              <a:gd name="connsiteY26" fmla="*/ 775331 h 4980074"/>
              <a:gd name="connsiteX27" fmla="*/ 4130511 w 4980410"/>
              <a:gd name="connsiteY27" fmla="*/ 653416 h 4980074"/>
              <a:gd name="connsiteX28" fmla="*/ 4193962 w 4980410"/>
              <a:gd name="connsiteY28" fmla="*/ 661625 h 4980074"/>
              <a:gd name="connsiteX29" fmla="*/ 4308983 w 4980410"/>
              <a:gd name="connsiteY29" fmla="*/ 779478 h 4980074"/>
              <a:gd name="connsiteX30" fmla="*/ 4319982 w 4980410"/>
              <a:gd name="connsiteY30" fmla="*/ 847895 h 4980074"/>
              <a:gd name="connsiteX31" fmla="*/ 4202765 w 4980410"/>
              <a:gd name="connsiteY31" fmla="*/ 1063490 h 4980074"/>
              <a:gd name="connsiteX32" fmla="*/ 4207505 w 4980410"/>
              <a:gd name="connsiteY32" fmla="*/ 1132339 h 4980074"/>
              <a:gd name="connsiteX33" fmla="*/ 4284110 w 4980410"/>
              <a:gd name="connsiteY33" fmla="*/ 1240260 h 4980074"/>
              <a:gd name="connsiteX34" fmla="*/ 4348855 w 4980410"/>
              <a:gd name="connsiteY34" fmla="*/ 1267245 h 4980074"/>
              <a:gd name="connsiteX35" fmla="*/ 4597058 w 4980410"/>
              <a:gd name="connsiteY35" fmla="*/ 1218713 h 4980074"/>
              <a:gd name="connsiteX36" fmla="*/ 4655544 w 4980410"/>
              <a:gd name="connsiteY36" fmla="*/ 1246130 h 4980074"/>
              <a:gd name="connsiteX37" fmla="*/ 4734734 w 4980410"/>
              <a:gd name="connsiteY37" fmla="*/ 1391604 h 4980074"/>
              <a:gd name="connsiteX38" fmla="*/ 4720267 w 4980410"/>
              <a:gd name="connsiteY38" fmla="*/ 1455487 h 4980074"/>
              <a:gd name="connsiteX39" fmla="*/ 4543702 w 4980410"/>
              <a:gd name="connsiteY39" fmla="*/ 1631148 h 4980074"/>
              <a:gd name="connsiteX40" fmla="*/ 4529666 w 4980410"/>
              <a:gd name="connsiteY40" fmla="*/ 1701289 h 4980074"/>
              <a:gd name="connsiteX41" fmla="*/ 4569579 w 4980410"/>
              <a:gd name="connsiteY41" fmla="*/ 1824314 h 4980074"/>
              <a:gd name="connsiteX42" fmla="*/ 4629357 w 4980410"/>
              <a:gd name="connsiteY42" fmla="*/ 1870507 h 4980074"/>
              <a:gd name="connsiteX43" fmla="*/ 4876042 w 4980410"/>
              <a:gd name="connsiteY43" fmla="*/ 1891254 h 4980074"/>
              <a:gd name="connsiteX44" fmla="*/ 4923302 w 4980410"/>
              <a:gd name="connsiteY44" fmla="*/ 1938309 h 4980074"/>
              <a:gd name="connsiteX45" fmla="*/ 4959542 w 4980410"/>
              <a:gd name="connsiteY45" fmla="*/ 2099319 h 4980074"/>
              <a:gd name="connsiteX46" fmla="*/ 4925867 w 4980410"/>
              <a:gd name="connsiteY46" fmla="*/ 2158235 h 4980074"/>
              <a:gd name="connsiteX47" fmla="*/ 4707439 w 4980410"/>
              <a:gd name="connsiteY47" fmla="*/ 2273892 h 4980074"/>
              <a:gd name="connsiteX48" fmla="*/ 4667505 w 4980410"/>
              <a:gd name="connsiteY48" fmla="*/ 2333239 h 4980074"/>
              <a:gd name="connsiteX49" fmla="*/ 4676985 w 4980410"/>
              <a:gd name="connsiteY49" fmla="*/ 2470936 h 4980074"/>
              <a:gd name="connsiteX50" fmla="*/ 4712158 w 4980410"/>
              <a:gd name="connsiteY50" fmla="*/ 2525112 h 4980074"/>
              <a:gd name="connsiteX51" fmla="*/ 4945238 w 4980410"/>
              <a:gd name="connsiteY51" fmla="*/ 2622260 h 4980074"/>
              <a:gd name="connsiteX52" fmla="*/ 4980410 w 4980410"/>
              <a:gd name="connsiteY52" fmla="*/ 2676435 h 4980074"/>
              <a:gd name="connsiteX53" fmla="*/ 4960320 w 4980410"/>
              <a:gd name="connsiteY53" fmla="*/ 2841323 h 4980074"/>
              <a:gd name="connsiteX54" fmla="*/ 4913265 w 4980410"/>
              <a:gd name="connsiteY54" fmla="*/ 2888583 h 4980074"/>
              <a:gd name="connsiteX55" fmla="*/ 4671320 w 4980410"/>
              <a:gd name="connsiteY55" fmla="*/ 2936684 h 4980074"/>
              <a:gd name="connsiteX56" fmla="*/ 4618006 w 4980410"/>
              <a:gd name="connsiteY56" fmla="*/ 2984375 h 4980074"/>
              <a:gd name="connsiteX57" fmla="*/ 4582812 w 4980410"/>
              <a:gd name="connsiteY57" fmla="*/ 3112571 h 4980074"/>
              <a:gd name="connsiteX58" fmla="*/ 4606329 w 4980410"/>
              <a:gd name="connsiteY58" fmla="*/ 3180127 h 4980074"/>
              <a:gd name="connsiteX59" fmla="*/ 4793215 w 4980410"/>
              <a:gd name="connsiteY59" fmla="*/ 3337052 h 4980074"/>
              <a:gd name="connsiteX60" fmla="*/ 4810473 w 4980410"/>
              <a:gd name="connsiteY60" fmla="*/ 3405039 h 4980074"/>
              <a:gd name="connsiteX61" fmla="*/ 4745277 w 4980410"/>
              <a:gd name="connsiteY61" fmla="*/ 3554166 h 4980074"/>
              <a:gd name="connsiteX62" fmla="*/ 4691101 w 4980410"/>
              <a:gd name="connsiteY62" fmla="*/ 3589339 h 4980074"/>
              <a:gd name="connsiteX63" fmla="*/ 4437295 w 4980410"/>
              <a:gd name="connsiteY63" fmla="*/ 3556505 h 4980074"/>
              <a:gd name="connsiteX64" fmla="*/ 4376429 w 4980410"/>
              <a:gd name="connsiteY64" fmla="*/ 3585850 h 4980074"/>
              <a:gd name="connsiteX65" fmla="*/ 4308648 w 4980410"/>
              <a:gd name="connsiteY65" fmla="*/ 3697423 h 4980074"/>
              <a:gd name="connsiteX66" fmla="*/ 4307129 w 4980410"/>
              <a:gd name="connsiteY66" fmla="*/ 3766703 h 4980074"/>
              <a:gd name="connsiteX67" fmla="*/ 4441132 w 4980410"/>
              <a:gd name="connsiteY67" fmla="*/ 3977579 h 4980074"/>
              <a:gd name="connsiteX68" fmla="*/ 4439613 w 4980410"/>
              <a:gd name="connsiteY68" fmla="*/ 4046858 h 4980074"/>
              <a:gd name="connsiteX69" fmla="*/ 4328450 w 4980410"/>
              <a:gd name="connsiteY69" fmla="*/ 4167707 h 4980074"/>
              <a:gd name="connsiteX70" fmla="*/ 4266722 w 4980410"/>
              <a:gd name="connsiteY70" fmla="*/ 4184534 h 4980074"/>
              <a:gd name="connsiteX71" fmla="*/ 4039471 w 4980410"/>
              <a:gd name="connsiteY71" fmla="*/ 4080696 h 4980074"/>
              <a:gd name="connsiteX72" fmla="*/ 3971053 w 4980410"/>
              <a:gd name="connsiteY72" fmla="*/ 4091696 h 4980074"/>
              <a:gd name="connsiteX73" fmla="*/ 3870253 w 4980410"/>
              <a:gd name="connsiteY73" fmla="*/ 4180388 h 4980074"/>
              <a:gd name="connsiteX74" fmla="*/ 3849526 w 4980410"/>
              <a:gd name="connsiteY74" fmla="*/ 4244701 h 4980074"/>
              <a:gd name="connsiteX75" fmla="*/ 3916404 w 4980410"/>
              <a:gd name="connsiteY75" fmla="*/ 4485353 h 4980074"/>
              <a:gd name="connsiteX76" fmla="*/ 3889419 w 4980410"/>
              <a:gd name="connsiteY76" fmla="*/ 4550097 h 4980074"/>
              <a:gd name="connsiteX77" fmla="*/ 3750634 w 4980410"/>
              <a:gd name="connsiteY77" fmla="*/ 4635116 h 4980074"/>
              <a:gd name="connsiteX78" fmla="*/ 3687614 w 4980410"/>
              <a:gd name="connsiteY78" fmla="*/ 4633166 h 4980074"/>
              <a:gd name="connsiteX79" fmla="*/ 3499866 w 4980410"/>
              <a:gd name="connsiteY79" fmla="*/ 4463723 h 4980074"/>
              <a:gd name="connsiteX80" fmla="*/ 3430155 w 4980410"/>
              <a:gd name="connsiteY80" fmla="*/ 4455945 h 4980074"/>
              <a:gd name="connsiteX81" fmla="*/ 3307993 w 4980410"/>
              <a:gd name="connsiteY81" fmla="*/ 4508376 h 4980074"/>
              <a:gd name="connsiteX82" fmla="*/ 3268058 w 4980410"/>
              <a:gd name="connsiteY82" fmla="*/ 4567724 h 4980074"/>
              <a:gd name="connsiteX83" fmla="*/ 3266088 w 4980410"/>
              <a:gd name="connsiteY83" fmla="*/ 4813115 h 4980074"/>
              <a:gd name="connsiteX84" fmla="*/ 3219464 w 4980410"/>
              <a:gd name="connsiteY84" fmla="*/ 4866635 h 4980074"/>
              <a:gd name="connsiteX85" fmla="*/ 3065144 w 4980410"/>
              <a:gd name="connsiteY85" fmla="*/ 4908703 h 4980074"/>
              <a:gd name="connsiteX86" fmla="*/ 3000831 w 4980410"/>
              <a:gd name="connsiteY86" fmla="*/ 4887976 h 4980074"/>
              <a:gd name="connsiteX87" fmla="*/ 2873087 w 4980410"/>
              <a:gd name="connsiteY87" fmla="*/ 4676669 h 4980074"/>
              <a:gd name="connsiteX88" fmla="*/ 2807912 w 4980410"/>
              <a:gd name="connsiteY88" fmla="*/ 4643425 h 4980074"/>
              <a:gd name="connsiteX89" fmla="*/ 2676905 w 4980410"/>
              <a:gd name="connsiteY89" fmla="*/ 4658733 h 4980074"/>
              <a:gd name="connsiteX90" fmla="*/ 2623160 w 4980410"/>
              <a:gd name="connsiteY90" fmla="*/ 4700165 h 4980074"/>
              <a:gd name="connsiteX91" fmla="*/ 2538961 w 4980410"/>
              <a:gd name="connsiteY91" fmla="*/ 4938642 h 4980074"/>
              <a:gd name="connsiteX92" fmla="*/ 2485216 w 4980410"/>
              <a:gd name="connsiteY92" fmla="*/ 4980074 h 4980074"/>
              <a:gd name="connsiteX93" fmla="*/ 2321190 w 4980410"/>
              <a:gd name="connsiteY93" fmla="*/ 4972501 h 4980074"/>
              <a:gd name="connsiteX94" fmla="*/ 2268103 w 4980410"/>
              <a:gd name="connsiteY94" fmla="*/ 4932136 h 4980074"/>
              <a:gd name="connsiteX95" fmla="*/ 2207053 w 4980410"/>
              <a:gd name="connsiteY95" fmla="*/ 4684794 h 4980074"/>
              <a:gd name="connsiteX96" fmla="*/ 2159793 w 4980410"/>
              <a:gd name="connsiteY96" fmla="*/ 4637739 h 4980074"/>
              <a:gd name="connsiteX97" fmla="*/ 2026200 w 4980410"/>
              <a:gd name="connsiteY97" fmla="*/ 4615494 h 4980074"/>
              <a:gd name="connsiteX98" fmla="*/ 1958644 w 4980410"/>
              <a:gd name="connsiteY98" fmla="*/ 4639011 h 4980074"/>
              <a:gd name="connsiteX99" fmla="*/ 1815529 w 4980410"/>
              <a:gd name="connsiteY99" fmla="*/ 4843812 h 4980074"/>
              <a:gd name="connsiteX100" fmla="*/ 1754232 w 4980410"/>
              <a:gd name="connsiteY100" fmla="*/ 4866898 h 4980074"/>
              <a:gd name="connsiteX101" fmla="*/ 1599277 w 4980410"/>
              <a:gd name="connsiteY101" fmla="*/ 4808392 h 4980074"/>
              <a:gd name="connsiteX102" fmla="*/ 1557845 w 4980410"/>
              <a:gd name="connsiteY102" fmla="*/ 4754647 h 4980074"/>
              <a:gd name="connsiteX103" fmla="*/ 1572333 w 4980410"/>
              <a:gd name="connsiteY103" fmla="*/ 4508393 h 4980074"/>
              <a:gd name="connsiteX104" fmla="*/ 1536729 w 4980410"/>
              <a:gd name="connsiteY104" fmla="*/ 4447958 h 4980074"/>
              <a:gd name="connsiteX105" fmla="*/ 1418897 w 4980410"/>
              <a:gd name="connsiteY105" fmla="*/ 4380607 h 4980074"/>
              <a:gd name="connsiteX106" fmla="*/ 1350048 w 4980410"/>
              <a:gd name="connsiteY106" fmla="*/ 4385347 h 4980074"/>
              <a:gd name="connsiteX107" fmla="*/ 1152983 w 4980410"/>
              <a:gd name="connsiteY107" fmla="*/ 4537265 h 4980074"/>
              <a:gd name="connsiteX108" fmla="*/ 1084134 w 4980410"/>
              <a:gd name="connsiteY108" fmla="*/ 4542005 h 4980074"/>
              <a:gd name="connsiteX109" fmla="*/ 951630 w 4980410"/>
              <a:gd name="connsiteY109" fmla="*/ 4444221 h 4980074"/>
              <a:gd name="connsiteX110" fmla="*/ 934371 w 4980410"/>
              <a:gd name="connsiteY110" fmla="*/ 4376235 h 4980074"/>
              <a:gd name="connsiteX111" fmla="*/ 1019001 w 4980410"/>
              <a:gd name="connsiteY111" fmla="*/ 4144018 h 4980074"/>
              <a:gd name="connsiteX112" fmla="*/ 1001743 w 4980410"/>
              <a:gd name="connsiteY112" fmla="*/ 4076031 h 4980074"/>
              <a:gd name="connsiteX113" fmla="*/ 907223 w 4980410"/>
              <a:gd name="connsiteY113" fmla="*/ 3981921 h 4980074"/>
              <a:gd name="connsiteX114" fmla="*/ 837082 w 4980410"/>
              <a:gd name="connsiteY114" fmla="*/ 3967884 h 4980074"/>
              <a:gd name="connsiteX115" fmla="*/ 603981 w 4980410"/>
              <a:gd name="connsiteY115" fmla="*/ 4053108 h 4980074"/>
              <a:gd name="connsiteX116" fmla="*/ 539668 w 4980410"/>
              <a:gd name="connsiteY116" fmla="*/ 4032381 h 4980074"/>
              <a:gd name="connsiteX117" fmla="*/ 442562 w 4980410"/>
              <a:gd name="connsiteY117" fmla="*/ 3900717 h 4980074"/>
              <a:gd name="connsiteX118" fmla="*/ 444081 w 4980410"/>
              <a:gd name="connsiteY118" fmla="*/ 3831438 h 4980074"/>
              <a:gd name="connsiteX119" fmla="*/ 593886 w 4980410"/>
              <a:gd name="connsiteY119" fmla="*/ 3632465 h 4980074"/>
              <a:gd name="connsiteX120" fmla="*/ 601664 w 4980410"/>
              <a:gd name="connsiteY120" fmla="*/ 3562755 h 4980074"/>
              <a:gd name="connsiteX121" fmla="*/ 537146 w 4980410"/>
              <a:gd name="connsiteY121" fmla="*/ 3447713 h 4980074"/>
              <a:gd name="connsiteX122" fmla="*/ 478229 w 4980410"/>
              <a:gd name="connsiteY122" fmla="*/ 3414037 h 4980074"/>
              <a:gd name="connsiteX123" fmla="*/ 227440 w 4980410"/>
              <a:gd name="connsiteY123" fmla="*/ 3425016 h 4980074"/>
              <a:gd name="connsiteX124" fmla="*/ 174783 w 4980410"/>
              <a:gd name="connsiteY124" fmla="*/ 3390909 h 4980074"/>
              <a:gd name="connsiteX125" fmla="*/ 119766 w 4980410"/>
              <a:gd name="connsiteY125" fmla="*/ 3231193 h 4980074"/>
              <a:gd name="connsiteX126" fmla="*/ 134234 w 4980410"/>
              <a:gd name="connsiteY126" fmla="*/ 3167311 h 4980074"/>
              <a:gd name="connsiteX127" fmla="*/ 338420 w 4980410"/>
              <a:gd name="connsiteY127" fmla="*/ 3027480 h 4980074"/>
              <a:gd name="connsiteX128" fmla="*/ 364974 w 4980410"/>
              <a:gd name="connsiteY128" fmla="*/ 2956477 h 4980074"/>
              <a:gd name="connsiteX129" fmla="*/ 343407 w 4980410"/>
              <a:gd name="connsiteY129" fmla="*/ 2825900 h 4980074"/>
              <a:gd name="connsiteX130" fmla="*/ 296147 w 4980410"/>
              <a:gd name="connsiteY130" fmla="*/ 2778845 h 4980074"/>
              <a:gd name="connsiteX131" fmla="*/ 52704 w 4980410"/>
              <a:gd name="connsiteY131" fmla="*/ 2713854 h 4980074"/>
              <a:gd name="connsiteX132" fmla="*/ 11703 w 4980410"/>
              <a:gd name="connsiteY132" fmla="*/ 2666368 h 4980074"/>
              <a:gd name="connsiteX133" fmla="*/ 68 w 4980410"/>
              <a:gd name="connsiteY133" fmla="*/ 2497376 h 4980074"/>
              <a:gd name="connsiteX134" fmla="*/ 40433 w 4980410"/>
              <a:gd name="connsiteY134" fmla="*/ 2444288 h 4980074"/>
              <a:gd name="connsiteX135" fmla="*/ 273964 w 4980410"/>
              <a:gd name="connsiteY135" fmla="*/ 2365323 h 4980074"/>
              <a:gd name="connsiteX136" fmla="*/ 320588 w 4980410"/>
              <a:gd name="connsiteY136" fmla="*/ 2311804 h 4980074"/>
              <a:gd name="connsiteX137" fmla="*/ 336575 w 4980410"/>
              <a:gd name="connsiteY137" fmla="*/ 2178642 h 4980074"/>
              <a:gd name="connsiteX138" fmla="*/ 306799 w 4980410"/>
              <a:gd name="connsiteY138" fmla="*/ 2111518 h 4980074"/>
              <a:gd name="connsiteX139" fmla="*/ 90773 w 4980410"/>
              <a:gd name="connsiteY139" fmla="*/ 1988041 h 4980074"/>
              <a:gd name="connsiteX140" fmla="*/ 67687 w 4980410"/>
              <a:gd name="connsiteY140" fmla="*/ 1926744 h 4980074"/>
              <a:gd name="connsiteX141" fmla="*/ 106985 w 4980410"/>
              <a:gd name="connsiteY141" fmla="*/ 1766823 h 4980074"/>
              <a:gd name="connsiteX142" fmla="*/ 160730 w 4980410"/>
              <a:gd name="connsiteY142" fmla="*/ 1725391 h 4980074"/>
              <a:gd name="connsiteX143" fmla="*/ 411519 w 4980410"/>
              <a:gd name="connsiteY143" fmla="*/ 1714412 h 4980074"/>
              <a:gd name="connsiteX144" fmla="*/ 471954 w 4980410"/>
              <a:gd name="connsiteY144" fmla="*/ 1678808 h 4980074"/>
              <a:gd name="connsiteX145" fmla="*/ 520097 w 4980410"/>
              <a:gd name="connsiteY145" fmla="*/ 1556010 h 4980074"/>
              <a:gd name="connsiteX146" fmla="*/ 509098 w 4980410"/>
              <a:gd name="connsiteY146" fmla="*/ 1487592 h 4980074"/>
              <a:gd name="connsiteX147" fmla="*/ 345093 w 4980410"/>
              <a:gd name="connsiteY147" fmla="*/ 1297648 h 4980074"/>
              <a:gd name="connsiteX148" fmla="*/ 340784 w 4980410"/>
              <a:gd name="connsiteY148" fmla="*/ 1235058 h 4980074"/>
              <a:gd name="connsiteX149" fmla="*/ 425188 w 4980410"/>
              <a:gd name="connsiteY149" fmla="*/ 1090897 h 4980074"/>
              <a:gd name="connsiteX150" fmla="*/ 486485 w 4980410"/>
              <a:gd name="connsiteY150" fmla="*/ 1067811 h 4980074"/>
              <a:gd name="connsiteX151" fmla="*/ 730358 w 4980410"/>
              <a:gd name="connsiteY151" fmla="*/ 1139061 h 4980074"/>
              <a:gd name="connsiteX152" fmla="*/ 797914 w 4980410"/>
              <a:gd name="connsiteY152" fmla="*/ 1115544 h 4980074"/>
              <a:gd name="connsiteX153" fmla="*/ 885334 w 4980410"/>
              <a:gd name="connsiteY153" fmla="*/ 1015196 h 4980074"/>
              <a:gd name="connsiteX154" fmla="*/ 893112 w 4980410"/>
              <a:gd name="connsiteY154" fmla="*/ 945486 h 4980074"/>
              <a:gd name="connsiteX155" fmla="*/ 789542 w 4980410"/>
              <a:gd name="connsiteY155" fmla="*/ 719937 h 4980074"/>
              <a:gd name="connsiteX156" fmla="*/ 804010 w 4980410"/>
              <a:gd name="connsiteY156" fmla="*/ 656055 h 4980074"/>
              <a:gd name="connsiteX157" fmla="*/ 928553 w 4980410"/>
              <a:gd name="connsiteY157" fmla="*/ 546862 h 4980074"/>
              <a:gd name="connsiteX158" fmla="*/ 997401 w 4980410"/>
              <a:gd name="connsiteY158" fmla="*/ 542122 h 4980074"/>
              <a:gd name="connsiteX159" fmla="*/ 1208030 w 4980410"/>
              <a:gd name="connsiteY159" fmla="*/ 678547 h 4980074"/>
              <a:gd name="connsiteX160" fmla="*/ 1277310 w 4980410"/>
              <a:gd name="connsiteY160" fmla="*/ 680066 h 4980074"/>
              <a:gd name="connsiteX161" fmla="*/ 1391489 w 4980410"/>
              <a:gd name="connsiteY161" fmla="*/ 603030 h 4980074"/>
              <a:gd name="connsiteX162" fmla="*/ 1418906 w 4980410"/>
              <a:gd name="connsiteY162" fmla="*/ 544544 h 4980074"/>
              <a:gd name="connsiteX163" fmla="*/ 1389151 w 4980410"/>
              <a:gd name="connsiteY163" fmla="*/ 295048 h 4980074"/>
              <a:gd name="connsiteX164" fmla="*/ 1416567 w 4980410"/>
              <a:gd name="connsiteY164" fmla="*/ 236563 h 4980074"/>
              <a:gd name="connsiteX165" fmla="*/ 1569163 w 4980410"/>
              <a:gd name="connsiteY165" fmla="*/ 169459 h 4980074"/>
              <a:gd name="connsiteX166" fmla="*/ 1633045 w 4980410"/>
              <a:gd name="connsiteY166" fmla="*/ 183927 h 4980074"/>
              <a:gd name="connsiteX167" fmla="*/ 1797481 w 4980410"/>
              <a:gd name="connsiteY167" fmla="*/ 380130 h 4980074"/>
              <a:gd name="connsiteX168" fmla="*/ 1861794 w 4980410"/>
              <a:gd name="connsiteY168" fmla="*/ 400856 h 4980074"/>
              <a:gd name="connsiteX169" fmla="*/ 1991078 w 4980410"/>
              <a:gd name="connsiteY169" fmla="*/ 360512 h 4980074"/>
              <a:gd name="connsiteX170" fmla="*/ 2038133 w 4980410"/>
              <a:gd name="connsiteY170" fmla="*/ 313252 h 4980074"/>
              <a:gd name="connsiteX171" fmla="*/ 2083916 w 4980410"/>
              <a:gd name="connsiteY171" fmla="*/ 64843 h 4980074"/>
              <a:gd name="connsiteX172" fmla="*/ 2130972 w 4980410"/>
              <a:gd name="connsiteY172" fmla="*/ 17583 h 4980074"/>
              <a:gd name="connsiteX173" fmla="*/ 2293273 w 4980410"/>
              <a:gd name="connsiteY173" fmla="*/ 120 h 498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4980410" h="4980074">
                <a:moveTo>
                  <a:pt x="2489382" y="571193"/>
                </a:moveTo>
                <a:cubicBezTo>
                  <a:pt x="1433405" y="571193"/>
                  <a:pt x="577366" y="1427232"/>
                  <a:pt x="577366" y="2483209"/>
                </a:cubicBezTo>
                <a:cubicBezTo>
                  <a:pt x="577366" y="3539186"/>
                  <a:pt x="1433405" y="4395225"/>
                  <a:pt x="2489382" y="4395225"/>
                </a:cubicBezTo>
                <a:cubicBezTo>
                  <a:pt x="3545359" y="4395225"/>
                  <a:pt x="4401398" y="3539186"/>
                  <a:pt x="4401398" y="2483209"/>
                </a:cubicBezTo>
                <a:cubicBezTo>
                  <a:pt x="4401398" y="1427232"/>
                  <a:pt x="3545359" y="571193"/>
                  <a:pt x="2489382" y="571193"/>
                </a:cubicBezTo>
                <a:close/>
                <a:moveTo>
                  <a:pt x="2293273" y="120"/>
                </a:moveTo>
                <a:cubicBezTo>
                  <a:pt x="2318309" y="-1604"/>
                  <a:pt x="2344638" y="15450"/>
                  <a:pt x="2352189" y="33796"/>
                </a:cubicBezTo>
                <a:cubicBezTo>
                  <a:pt x="2352189" y="33796"/>
                  <a:pt x="2352189" y="33796"/>
                  <a:pt x="2449931" y="266034"/>
                </a:cubicBezTo>
                <a:cubicBezTo>
                  <a:pt x="2457483" y="284380"/>
                  <a:pt x="2483812" y="301433"/>
                  <a:pt x="2503019" y="306399"/>
                </a:cubicBezTo>
                <a:cubicBezTo>
                  <a:pt x="2503019" y="306399"/>
                  <a:pt x="2503019" y="306399"/>
                  <a:pt x="2641578" y="309436"/>
                </a:cubicBezTo>
                <a:cubicBezTo>
                  <a:pt x="2660355" y="308144"/>
                  <a:pt x="2690788" y="293471"/>
                  <a:pt x="2702013" y="273832"/>
                </a:cubicBezTo>
                <a:cubicBezTo>
                  <a:pt x="2702013" y="273832"/>
                  <a:pt x="2702013" y="273832"/>
                  <a:pt x="2812541" y="52409"/>
                </a:cubicBezTo>
                <a:cubicBezTo>
                  <a:pt x="2823766" y="32771"/>
                  <a:pt x="2847940" y="18529"/>
                  <a:pt x="2873406" y="23064"/>
                </a:cubicBezTo>
                <a:cubicBezTo>
                  <a:pt x="2873406" y="23064"/>
                  <a:pt x="2873406" y="23064"/>
                  <a:pt x="3032466" y="49845"/>
                </a:cubicBezTo>
                <a:cubicBezTo>
                  <a:pt x="3057933" y="54380"/>
                  <a:pt x="3078433" y="78123"/>
                  <a:pt x="3080157" y="103159"/>
                </a:cubicBezTo>
                <a:cubicBezTo>
                  <a:pt x="3080157" y="103159"/>
                  <a:pt x="3080157" y="103159"/>
                  <a:pt x="3103653" y="353086"/>
                </a:cubicBezTo>
                <a:cubicBezTo>
                  <a:pt x="3104946" y="371863"/>
                  <a:pt x="3125447" y="395606"/>
                  <a:pt x="3145085" y="406831"/>
                </a:cubicBezTo>
                <a:cubicBezTo>
                  <a:pt x="3145085" y="406831"/>
                  <a:pt x="3145085" y="406831"/>
                  <a:pt x="3273712" y="448284"/>
                </a:cubicBezTo>
                <a:cubicBezTo>
                  <a:pt x="3299609" y="459078"/>
                  <a:pt x="3324214" y="451096"/>
                  <a:pt x="3341699" y="431026"/>
                </a:cubicBezTo>
                <a:cubicBezTo>
                  <a:pt x="3341699" y="431026"/>
                  <a:pt x="3341699" y="431026"/>
                  <a:pt x="3518263" y="255365"/>
                </a:cubicBezTo>
                <a:cubicBezTo>
                  <a:pt x="3529488" y="235727"/>
                  <a:pt x="3560783" y="233572"/>
                  <a:pt x="3580422" y="244797"/>
                </a:cubicBezTo>
                <a:cubicBezTo>
                  <a:pt x="3580422" y="244797"/>
                  <a:pt x="3580422" y="244797"/>
                  <a:pt x="3730411" y="322511"/>
                </a:cubicBezTo>
                <a:cubicBezTo>
                  <a:pt x="3750049" y="333736"/>
                  <a:pt x="3764291" y="357910"/>
                  <a:pt x="3759325" y="377118"/>
                </a:cubicBezTo>
                <a:cubicBezTo>
                  <a:pt x="3759325" y="377118"/>
                  <a:pt x="3759325" y="377118"/>
                  <a:pt x="3707283" y="625957"/>
                </a:cubicBezTo>
                <a:cubicBezTo>
                  <a:pt x="3702316" y="645165"/>
                  <a:pt x="3710730" y="676029"/>
                  <a:pt x="3730369" y="687254"/>
                </a:cubicBezTo>
                <a:cubicBezTo>
                  <a:pt x="3730369" y="687254"/>
                  <a:pt x="3730369" y="687254"/>
                  <a:pt x="3842804" y="767554"/>
                </a:cubicBezTo>
                <a:cubicBezTo>
                  <a:pt x="3856615" y="785469"/>
                  <a:pt x="3887909" y="783314"/>
                  <a:pt x="3912514" y="775331"/>
                </a:cubicBezTo>
                <a:cubicBezTo>
                  <a:pt x="3912514" y="775331"/>
                  <a:pt x="3912514" y="775331"/>
                  <a:pt x="4130511" y="653416"/>
                </a:cubicBezTo>
                <a:cubicBezTo>
                  <a:pt x="4148857" y="645864"/>
                  <a:pt x="4180583" y="649968"/>
                  <a:pt x="4193962" y="661625"/>
                </a:cubicBezTo>
                <a:cubicBezTo>
                  <a:pt x="4193962" y="661625"/>
                  <a:pt x="4193962" y="661625"/>
                  <a:pt x="4308983" y="779478"/>
                </a:cubicBezTo>
                <a:cubicBezTo>
                  <a:pt x="4329053" y="796962"/>
                  <a:pt x="4331208" y="828257"/>
                  <a:pt x="4319982" y="847895"/>
                </a:cubicBezTo>
                <a:cubicBezTo>
                  <a:pt x="4319982" y="847895"/>
                  <a:pt x="4319982" y="847895"/>
                  <a:pt x="4202765" y="1063490"/>
                </a:cubicBezTo>
                <a:cubicBezTo>
                  <a:pt x="4191540" y="1083129"/>
                  <a:pt x="4193694" y="1114424"/>
                  <a:pt x="4207505" y="1132339"/>
                </a:cubicBezTo>
                <a:cubicBezTo>
                  <a:pt x="4207505" y="1132339"/>
                  <a:pt x="4207505" y="1132339"/>
                  <a:pt x="4284110" y="1240260"/>
                </a:cubicBezTo>
                <a:cubicBezTo>
                  <a:pt x="4297921" y="1258175"/>
                  <a:pt x="4330509" y="1274797"/>
                  <a:pt x="4348855" y="1267245"/>
                </a:cubicBezTo>
                <a:cubicBezTo>
                  <a:pt x="4348855" y="1267245"/>
                  <a:pt x="4348855" y="1267245"/>
                  <a:pt x="4597058" y="1218713"/>
                </a:cubicBezTo>
                <a:cubicBezTo>
                  <a:pt x="4615404" y="1211162"/>
                  <a:pt x="4647992" y="1227784"/>
                  <a:pt x="4655544" y="1246130"/>
                </a:cubicBezTo>
                <a:cubicBezTo>
                  <a:pt x="4655544" y="1246130"/>
                  <a:pt x="4655544" y="1246130"/>
                  <a:pt x="4734734" y="1391604"/>
                </a:cubicBezTo>
                <a:cubicBezTo>
                  <a:pt x="4742286" y="1409950"/>
                  <a:pt x="4738182" y="1441676"/>
                  <a:pt x="4720267" y="1455487"/>
                </a:cubicBezTo>
                <a:cubicBezTo>
                  <a:pt x="4720267" y="1455487"/>
                  <a:pt x="4720267" y="1455487"/>
                  <a:pt x="4543702" y="1631148"/>
                </a:cubicBezTo>
                <a:cubicBezTo>
                  <a:pt x="4525787" y="1644958"/>
                  <a:pt x="4521683" y="1676684"/>
                  <a:pt x="4529666" y="1701289"/>
                </a:cubicBezTo>
                <a:cubicBezTo>
                  <a:pt x="4529666" y="1701289"/>
                  <a:pt x="4529666" y="1701289"/>
                  <a:pt x="4569579" y="1824314"/>
                </a:cubicBezTo>
                <a:cubicBezTo>
                  <a:pt x="4577561" y="1848918"/>
                  <a:pt x="4603890" y="1865972"/>
                  <a:pt x="4629357" y="1870507"/>
                </a:cubicBezTo>
                <a:cubicBezTo>
                  <a:pt x="4629357" y="1870507"/>
                  <a:pt x="4629357" y="1870507"/>
                  <a:pt x="4876042" y="1891254"/>
                </a:cubicBezTo>
                <a:cubicBezTo>
                  <a:pt x="4901509" y="1895790"/>
                  <a:pt x="4921578" y="1913274"/>
                  <a:pt x="4923302" y="1938309"/>
                </a:cubicBezTo>
                <a:lnTo>
                  <a:pt x="4959542" y="2099319"/>
                </a:lnTo>
                <a:cubicBezTo>
                  <a:pt x="4961266" y="2124354"/>
                  <a:pt x="4950472" y="2150252"/>
                  <a:pt x="4925867" y="2158235"/>
                </a:cubicBezTo>
                <a:cubicBezTo>
                  <a:pt x="4925867" y="2158235"/>
                  <a:pt x="4925867" y="2158235"/>
                  <a:pt x="4707439" y="2273892"/>
                </a:cubicBezTo>
                <a:cubicBezTo>
                  <a:pt x="4682834" y="2281874"/>
                  <a:pt x="4665781" y="2308203"/>
                  <a:pt x="4667505" y="2333239"/>
                </a:cubicBezTo>
                <a:cubicBezTo>
                  <a:pt x="4667505" y="2333239"/>
                  <a:pt x="4667505" y="2333239"/>
                  <a:pt x="4676985" y="2470936"/>
                </a:cubicBezTo>
                <a:cubicBezTo>
                  <a:pt x="4678278" y="2489713"/>
                  <a:pt x="4692519" y="2513887"/>
                  <a:pt x="4712158" y="2525112"/>
                </a:cubicBezTo>
                <a:cubicBezTo>
                  <a:pt x="4712158" y="2525112"/>
                  <a:pt x="4712158" y="2525112"/>
                  <a:pt x="4945238" y="2622260"/>
                </a:cubicBezTo>
                <a:cubicBezTo>
                  <a:pt x="4964445" y="2627226"/>
                  <a:pt x="4979118" y="2657659"/>
                  <a:pt x="4980410" y="2676435"/>
                </a:cubicBezTo>
                <a:cubicBezTo>
                  <a:pt x="4980410" y="2676435"/>
                  <a:pt x="4980410" y="2676435"/>
                  <a:pt x="4960320" y="2841323"/>
                </a:cubicBezTo>
                <a:cubicBezTo>
                  <a:pt x="4955785" y="2866790"/>
                  <a:pt x="4938300" y="2886859"/>
                  <a:pt x="4913265" y="2888583"/>
                </a:cubicBezTo>
                <a:cubicBezTo>
                  <a:pt x="4913265" y="2888583"/>
                  <a:pt x="4913265" y="2888583"/>
                  <a:pt x="4671320" y="2936684"/>
                </a:cubicBezTo>
                <a:cubicBezTo>
                  <a:pt x="4646284" y="2938408"/>
                  <a:pt x="4622542" y="2958908"/>
                  <a:pt x="4618006" y="2984375"/>
                </a:cubicBezTo>
                <a:cubicBezTo>
                  <a:pt x="4618006" y="2984375"/>
                  <a:pt x="4618006" y="2984375"/>
                  <a:pt x="4582812" y="3112571"/>
                </a:cubicBezTo>
                <a:cubicBezTo>
                  <a:pt x="4577846" y="3131779"/>
                  <a:pt x="4586259" y="3162643"/>
                  <a:pt x="4606329" y="3180127"/>
                </a:cubicBezTo>
                <a:cubicBezTo>
                  <a:pt x="4606329" y="3180127"/>
                  <a:pt x="4606329" y="3180127"/>
                  <a:pt x="4793215" y="3337052"/>
                </a:cubicBezTo>
                <a:cubicBezTo>
                  <a:pt x="4813285" y="3354536"/>
                  <a:pt x="4821267" y="3379142"/>
                  <a:pt x="4810473" y="3405039"/>
                </a:cubicBezTo>
                <a:cubicBezTo>
                  <a:pt x="4810473" y="3405039"/>
                  <a:pt x="4810473" y="3405039"/>
                  <a:pt x="4745277" y="3554166"/>
                </a:cubicBezTo>
                <a:cubicBezTo>
                  <a:pt x="4734052" y="3573805"/>
                  <a:pt x="4709878" y="3588047"/>
                  <a:pt x="4691101" y="3589339"/>
                </a:cubicBezTo>
                <a:cubicBezTo>
                  <a:pt x="4691101" y="3589339"/>
                  <a:pt x="4691101" y="3589339"/>
                  <a:pt x="4437295" y="3556505"/>
                </a:cubicBezTo>
                <a:cubicBezTo>
                  <a:pt x="4418087" y="3551539"/>
                  <a:pt x="4387655" y="3566211"/>
                  <a:pt x="4376429" y="3585850"/>
                </a:cubicBezTo>
                <a:cubicBezTo>
                  <a:pt x="4376429" y="3585850"/>
                  <a:pt x="4376429" y="3585850"/>
                  <a:pt x="4308648" y="3697423"/>
                </a:cubicBezTo>
                <a:cubicBezTo>
                  <a:pt x="4291164" y="3717493"/>
                  <a:pt x="4293318" y="3748788"/>
                  <a:pt x="4307129" y="3766703"/>
                </a:cubicBezTo>
                <a:cubicBezTo>
                  <a:pt x="4307129" y="3766703"/>
                  <a:pt x="4307129" y="3766703"/>
                  <a:pt x="4441132" y="3977579"/>
                </a:cubicBezTo>
                <a:cubicBezTo>
                  <a:pt x="4454943" y="3995494"/>
                  <a:pt x="4450838" y="4027219"/>
                  <a:pt x="4439613" y="4046858"/>
                </a:cubicBezTo>
                <a:cubicBezTo>
                  <a:pt x="4439613" y="4046858"/>
                  <a:pt x="4439613" y="4046858"/>
                  <a:pt x="4328450" y="4167707"/>
                </a:cubicBezTo>
                <a:cubicBezTo>
                  <a:pt x="4317225" y="4187346"/>
                  <a:pt x="4286361" y="4195760"/>
                  <a:pt x="4266722" y="4184534"/>
                </a:cubicBezTo>
                <a:cubicBezTo>
                  <a:pt x="4266722" y="4184534"/>
                  <a:pt x="4266722" y="4184534"/>
                  <a:pt x="4039471" y="4080696"/>
                </a:cubicBezTo>
                <a:cubicBezTo>
                  <a:pt x="4019832" y="4069471"/>
                  <a:pt x="3988968" y="4077885"/>
                  <a:pt x="3971053" y="4091696"/>
                </a:cubicBezTo>
                <a:cubicBezTo>
                  <a:pt x="3971053" y="4091696"/>
                  <a:pt x="3971053" y="4091696"/>
                  <a:pt x="3870253" y="4180388"/>
                </a:cubicBezTo>
                <a:cubicBezTo>
                  <a:pt x="3852338" y="4194199"/>
                  <a:pt x="3841975" y="4226355"/>
                  <a:pt x="3849526" y="4244701"/>
                </a:cubicBezTo>
                <a:cubicBezTo>
                  <a:pt x="3849526" y="4244701"/>
                  <a:pt x="3849526" y="4244701"/>
                  <a:pt x="3916404" y="4485353"/>
                </a:cubicBezTo>
                <a:cubicBezTo>
                  <a:pt x="3924387" y="4509958"/>
                  <a:pt x="3913593" y="4535856"/>
                  <a:pt x="3889419" y="4550097"/>
                </a:cubicBezTo>
                <a:cubicBezTo>
                  <a:pt x="3889419" y="4550097"/>
                  <a:pt x="3889419" y="4550097"/>
                  <a:pt x="3750634" y="4635116"/>
                </a:cubicBezTo>
                <a:cubicBezTo>
                  <a:pt x="3732719" y="4648927"/>
                  <a:pt x="3700993" y="4644822"/>
                  <a:pt x="3687614" y="4633166"/>
                </a:cubicBezTo>
                <a:cubicBezTo>
                  <a:pt x="3687614" y="4633166"/>
                  <a:pt x="3687614" y="4633166"/>
                  <a:pt x="3499866" y="4463723"/>
                </a:cubicBezTo>
                <a:cubicBezTo>
                  <a:pt x="3480227" y="4452498"/>
                  <a:pt x="3448501" y="4448394"/>
                  <a:pt x="3430155" y="4455945"/>
                </a:cubicBezTo>
                <a:cubicBezTo>
                  <a:pt x="3430155" y="4455945"/>
                  <a:pt x="3430155" y="4455945"/>
                  <a:pt x="3307993" y="4508376"/>
                </a:cubicBezTo>
                <a:cubicBezTo>
                  <a:pt x="3283388" y="4516359"/>
                  <a:pt x="3266335" y="4542688"/>
                  <a:pt x="3268058" y="4567724"/>
                </a:cubicBezTo>
                <a:cubicBezTo>
                  <a:pt x="3268058" y="4567724"/>
                  <a:pt x="3268058" y="4567724"/>
                  <a:pt x="3266088" y="4813115"/>
                </a:cubicBezTo>
                <a:cubicBezTo>
                  <a:pt x="3261553" y="4838582"/>
                  <a:pt x="3244500" y="4864911"/>
                  <a:pt x="3219464" y="4866635"/>
                </a:cubicBezTo>
                <a:cubicBezTo>
                  <a:pt x="3219464" y="4866635"/>
                  <a:pt x="3219464" y="4866635"/>
                  <a:pt x="3065144" y="4908703"/>
                </a:cubicBezTo>
                <a:cubicBezTo>
                  <a:pt x="3040540" y="4916685"/>
                  <a:pt x="3014642" y="4905891"/>
                  <a:pt x="3000831" y="4887976"/>
                </a:cubicBezTo>
                <a:cubicBezTo>
                  <a:pt x="3000831" y="4887976"/>
                  <a:pt x="3000831" y="4887976"/>
                  <a:pt x="2873087" y="4676669"/>
                </a:cubicBezTo>
                <a:cubicBezTo>
                  <a:pt x="2858846" y="4652496"/>
                  <a:pt x="2832948" y="4641701"/>
                  <a:pt x="2807912" y="4643425"/>
                </a:cubicBezTo>
                <a:cubicBezTo>
                  <a:pt x="2807912" y="4643425"/>
                  <a:pt x="2807912" y="4643425"/>
                  <a:pt x="2676905" y="4658733"/>
                </a:cubicBezTo>
                <a:cubicBezTo>
                  <a:pt x="2651869" y="4660457"/>
                  <a:pt x="2628126" y="4680958"/>
                  <a:pt x="2623160" y="4700165"/>
                </a:cubicBezTo>
                <a:cubicBezTo>
                  <a:pt x="2623160" y="4700165"/>
                  <a:pt x="2623160" y="4700165"/>
                  <a:pt x="2538961" y="4938642"/>
                </a:cubicBezTo>
                <a:cubicBezTo>
                  <a:pt x="2534426" y="4964109"/>
                  <a:pt x="2510252" y="4978350"/>
                  <a:pt x="2485216" y="4980074"/>
                </a:cubicBezTo>
                <a:cubicBezTo>
                  <a:pt x="2485216" y="4980074"/>
                  <a:pt x="2485216" y="4980074"/>
                  <a:pt x="2321190" y="4972501"/>
                </a:cubicBezTo>
                <a:cubicBezTo>
                  <a:pt x="2301983" y="4967535"/>
                  <a:pt x="2275654" y="4950482"/>
                  <a:pt x="2268103" y="4932136"/>
                </a:cubicBezTo>
                <a:cubicBezTo>
                  <a:pt x="2268103" y="4932136"/>
                  <a:pt x="2268103" y="4932136"/>
                  <a:pt x="2207053" y="4684794"/>
                </a:cubicBezTo>
                <a:cubicBezTo>
                  <a:pt x="2205760" y="4666017"/>
                  <a:pt x="2179000" y="4642705"/>
                  <a:pt x="2159793" y="4637739"/>
                </a:cubicBezTo>
                <a:cubicBezTo>
                  <a:pt x="2159793" y="4637739"/>
                  <a:pt x="2159793" y="4637739"/>
                  <a:pt x="2026200" y="4615494"/>
                </a:cubicBezTo>
                <a:cubicBezTo>
                  <a:pt x="2000733" y="4610958"/>
                  <a:pt x="1976559" y="4625200"/>
                  <a:pt x="1958644" y="4639011"/>
                </a:cubicBezTo>
                <a:cubicBezTo>
                  <a:pt x="1958644" y="4639011"/>
                  <a:pt x="1958644" y="4639011"/>
                  <a:pt x="1815529" y="4843812"/>
                </a:cubicBezTo>
                <a:cubicBezTo>
                  <a:pt x="1804303" y="4863451"/>
                  <a:pt x="1773440" y="4871864"/>
                  <a:pt x="1754232" y="4866898"/>
                </a:cubicBezTo>
                <a:cubicBezTo>
                  <a:pt x="1754232" y="4866898"/>
                  <a:pt x="1754232" y="4866898"/>
                  <a:pt x="1599277" y="4808392"/>
                </a:cubicBezTo>
                <a:cubicBezTo>
                  <a:pt x="1573810" y="4803856"/>
                  <a:pt x="1559568" y="4779682"/>
                  <a:pt x="1557845" y="4754647"/>
                </a:cubicBezTo>
                <a:cubicBezTo>
                  <a:pt x="1557845" y="4754647"/>
                  <a:pt x="1557845" y="4754647"/>
                  <a:pt x="1572333" y="4508393"/>
                </a:cubicBezTo>
                <a:cubicBezTo>
                  <a:pt x="1576868" y="4482926"/>
                  <a:pt x="1555937" y="4452924"/>
                  <a:pt x="1536729" y="4447958"/>
                </a:cubicBezTo>
                <a:cubicBezTo>
                  <a:pt x="1536729" y="4447958"/>
                  <a:pt x="1536729" y="4447958"/>
                  <a:pt x="1418897" y="4380607"/>
                </a:cubicBezTo>
                <a:cubicBezTo>
                  <a:pt x="1399258" y="4369382"/>
                  <a:pt x="1367963" y="4371536"/>
                  <a:pt x="1350048" y="4385347"/>
                </a:cubicBezTo>
                <a:cubicBezTo>
                  <a:pt x="1350048" y="4385347"/>
                  <a:pt x="1350048" y="4385347"/>
                  <a:pt x="1152983" y="4537265"/>
                </a:cubicBezTo>
                <a:cubicBezTo>
                  <a:pt x="1135068" y="4551076"/>
                  <a:pt x="1103773" y="4553230"/>
                  <a:pt x="1084134" y="4542005"/>
                </a:cubicBezTo>
                <a:cubicBezTo>
                  <a:pt x="1084134" y="4542005"/>
                  <a:pt x="1084134" y="4542005"/>
                  <a:pt x="951630" y="4444221"/>
                </a:cubicBezTo>
                <a:cubicBezTo>
                  <a:pt x="931560" y="4426738"/>
                  <a:pt x="923577" y="4402132"/>
                  <a:pt x="934371" y="4376235"/>
                </a:cubicBezTo>
                <a:cubicBezTo>
                  <a:pt x="934371" y="4376235"/>
                  <a:pt x="934371" y="4376235"/>
                  <a:pt x="1019001" y="4144018"/>
                </a:cubicBezTo>
                <a:cubicBezTo>
                  <a:pt x="1023967" y="4124810"/>
                  <a:pt x="1021813" y="4093515"/>
                  <a:pt x="1001743" y="4076031"/>
                </a:cubicBezTo>
                <a:cubicBezTo>
                  <a:pt x="1001743" y="4076031"/>
                  <a:pt x="1001743" y="4076031"/>
                  <a:pt x="907223" y="3981921"/>
                </a:cubicBezTo>
                <a:cubicBezTo>
                  <a:pt x="893412" y="3964005"/>
                  <a:pt x="861686" y="3959901"/>
                  <a:pt x="837082" y="3967884"/>
                </a:cubicBezTo>
                <a:cubicBezTo>
                  <a:pt x="837082" y="3967884"/>
                  <a:pt x="837082" y="3967884"/>
                  <a:pt x="603981" y="4053108"/>
                </a:cubicBezTo>
                <a:cubicBezTo>
                  <a:pt x="585636" y="4060659"/>
                  <a:pt x="553479" y="4050296"/>
                  <a:pt x="539668" y="4032381"/>
                </a:cubicBezTo>
                <a:cubicBezTo>
                  <a:pt x="539668" y="4032381"/>
                  <a:pt x="539668" y="4032381"/>
                  <a:pt x="442562" y="3900717"/>
                </a:cubicBezTo>
                <a:cubicBezTo>
                  <a:pt x="428752" y="3882802"/>
                  <a:pt x="432856" y="3851076"/>
                  <a:pt x="444081" y="3831438"/>
                </a:cubicBezTo>
                <a:cubicBezTo>
                  <a:pt x="444081" y="3831438"/>
                  <a:pt x="444081" y="3831438"/>
                  <a:pt x="593886" y="3632465"/>
                </a:cubicBezTo>
                <a:cubicBezTo>
                  <a:pt x="611801" y="3618654"/>
                  <a:pt x="609646" y="3587359"/>
                  <a:pt x="601664" y="3562755"/>
                </a:cubicBezTo>
                <a:cubicBezTo>
                  <a:pt x="601664" y="3562755"/>
                  <a:pt x="601664" y="3562755"/>
                  <a:pt x="537146" y="3447713"/>
                </a:cubicBezTo>
                <a:cubicBezTo>
                  <a:pt x="529594" y="3429367"/>
                  <a:pt x="497006" y="3412745"/>
                  <a:pt x="478229" y="3414037"/>
                </a:cubicBezTo>
                <a:cubicBezTo>
                  <a:pt x="478229" y="3414037"/>
                  <a:pt x="478229" y="3414037"/>
                  <a:pt x="227440" y="3425016"/>
                </a:cubicBezTo>
                <a:cubicBezTo>
                  <a:pt x="202404" y="3426739"/>
                  <a:pt x="182335" y="3409255"/>
                  <a:pt x="174783" y="3390909"/>
                </a:cubicBezTo>
                <a:cubicBezTo>
                  <a:pt x="174783" y="3390909"/>
                  <a:pt x="174783" y="3390909"/>
                  <a:pt x="119766" y="3231193"/>
                </a:cubicBezTo>
                <a:cubicBezTo>
                  <a:pt x="112214" y="3212847"/>
                  <a:pt x="116319" y="3181121"/>
                  <a:pt x="134234" y="3167311"/>
                </a:cubicBezTo>
                <a:cubicBezTo>
                  <a:pt x="134234" y="3167311"/>
                  <a:pt x="134234" y="3167311"/>
                  <a:pt x="338420" y="3027480"/>
                </a:cubicBezTo>
                <a:cubicBezTo>
                  <a:pt x="356335" y="3013669"/>
                  <a:pt x="372957" y="2981082"/>
                  <a:pt x="364974" y="2956477"/>
                </a:cubicBezTo>
                <a:cubicBezTo>
                  <a:pt x="364974" y="2956477"/>
                  <a:pt x="364974" y="2956477"/>
                  <a:pt x="343407" y="2825900"/>
                </a:cubicBezTo>
                <a:cubicBezTo>
                  <a:pt x="335855" y="2807555"/>
                  <a:pt x="315354" y="2783811"/>
                  <a:pt x="296147" y="2778845"/>
                </a:cubicBezTo>
                <a:cubicBezTo>
                  <a:pt x="296147" y="2778845"/>
                  <a:pt x="296147" y="2778845"/>
                  <a:pt x="52704" y="2713854"/>
                </a:cubicBezTo>
                <a:cubicBezTo>
                  <a:pt x="27237" y="2709319"/>
                  <a:pt x="6737" y="2685576"/>
                  <a:pt x="11703" y="2666368"/>
                </a:cubicBezTo>
                <a:cubicBezTo>
                  <a:pt x="11703" y="2666368"/>
                  <a:pt x="11703" y="2666368"/>
                  <a:pt x="68" y="2497376"/>
                </a:cubicBezTo>
                <a:cubicBezTo>
                  <a:pt x="-1225" y="2478599"/>
                  <a:pt x="15828" y="2452271"/>
                  <a:pt x="40433" y="2444288"/>
                </a:cubicBezTo>
                <a:cubicBezTo>
                  <a:pt x="40433" y="2444288"/>
                  <a:pt x="40433" y="2444288"/>
                  <a:pt x="273964" y="2365323"/>
                </a:cubicBezTo>
                <a:cubicBezTo>
                  <a:pt x="298569" y="2357341"/>
                  <a:pt x="315622" y="2331012"/>
                  <a:pt x="320588" y="2311804"/>
                </a:cubicBezTo>
                <a:cubicBezTo>
                  <a:pt x="320588" y="2311804"/>
                  <a:pt x="320588" y="2311804"/>
                  <a:pt x="336575" y="2178642"/>
                </a:cubicBezTo>
                <a:cubicBezTo>
                  <a:pt x="341110" y="2153176"/>
                  <a:pt x="326868" y="2129002"/>
                  <a:pt x="306799" y="2111518"/>
                </a:cubicBezTo>
                <a:cubicBezTo>
                  <a:pt x="306799" y="2111518"/>
                  <a:pt x="306799" y="2111518"/>
                  <a:pt x="90773" y="1988041"/>
                </a:cubicBezTo>
                <a:cubicBezTo>
                  <a:pt x="71134" y="1976816"/>
                  <a:pt x="62720" y="1945952"/>
                  <a:pt x="67687" y="1926744"/>
                </a:cubicBezTo>
                <a:cubicBezTo>
                  <a:pt x="67687" y="1926744"/>
                  <a:pt x="67687" y="1926744"/>
                  <a:pt x="106985" y="1766823"/>
                </a:cubicBezTo>
                <a:cubicBezTo>
                  <a:pt x="117779" y="1740925"/>
                  <a:pt x="135263" y="1720855"/>
                  <a:pt x="160730" y="1725391"/>
                </a:cubicBezTo>
                <a:cubicBezTo>
                  <a:pt x="160730" y="1725391"/>
                  <a:pt x="160730" y="1725391"/>
                  <a:pt x="411519" y="1714412"/>
                </a:cubicBezTo>
                <a:cubicBezTo>
                  <a:pt x="430727" y="1719379"/>
                  <a:pt x="460729" y="1698447"/>
                  <a:pt x="471954" y="1678808"/>
                </a:cubicBezTo>
                <a:cubicBezTo>
                  <a:pt x="471954" y="1678808"/>
                  <a:pt x="471954" y="1678808"/>
                  <a:pt x="520097" y="1556010"/>
                </a:cubicBezTo>
                <a:cubicBezTo>
                  <a:pt x="531322" y="1536371"/>
                  <a:pt x="529168" y="1505076"/>
                  <a:pt x="509098" y="1487592"/>
                </a:cubicBezTo>
                <a:cubicBezTo>
                  <a:pt x="509098" y="1487592"/>
                  <a:pt x="509098" y="1487592"/>
                  <a:pt x="345093" y="1297648"/>
                </a:cubicBezTo>
                <a:cubicBezTo>
                  <a:pt x="331282" y="1279733"/>
                  <a:pt x="329559" y="1254697"/>
                  <a:pt x="340784" y="1235058"/>
                </a:cubicBezTo>
                <a:cubicBezTo>
                  <a:pt x="340784" y="1235058"/>
                  <a:pt x="340784" y="1235058"/>
                  <a:pt x="425188" y="1090897"/>
                </a:cubicBezTo>
                <a:cubicBezTo>
                  <a:pt x="436413" y="1071259"/>
                  <a:pt x="467277" y="1062845"/>
                  <a:pt x="486485" y="1067811"/>
                </a:cubicBezTo>
                <a:cubicBezTo>
                  <a:pt x="486485" y="1067811"/>
                  <a:pt x="486485" y="1067811"/>
                  <a:pt x="730358" y="1139061"/>
                </a:cubicBezTo>
                <a:cubicBezTo>
                  <a:pt x="749566" y="1144028"/>
                  <a:pt x="780430" y="1135614"/>
                  <a:pt x="797914" y="1115544"/>
                </a:cubicBezTo>
                <a:cubicBezTo>
                  <a:pt x="797914" y="1115544"/>
                  <a:pt x="797914" y="1115544"/>
                  <a:pt x="885334" y="1015196"/>
                </a:cubicBezTo>
                <a:cubicBezTo>
                  <a:pt x="896559" y="995557"/>
                  <a:pt x="900663" y="963832"/>
                  <a:pt x="893112" y="945486"/>
                </a:cubicBezTo>
                <a:cubicBezTo>
                  <a:pt x="893112" y="945486"/>
                  <a:pt x="893112" y="945486"/>
                  <a:pt x="789542" y="719937"/>
                </a:cubicBezTo>
                <a:cubicBezTo>
                  <a:pt x="781559" y="695332"/>
                  <a:pt x="786094" y="669866"/>
                  <a:pt x="804010" y="656055"/>
                </a:cubicBezTo>
                <a:cubicBezTo>
                  <a:pt x="804010" y="656055"/>
                  <a:pt x="804010" y="656055"/>
                  <a:pt x="928553" y="546862"/>
                </a:cubicBezTo>
                <a:cubicBezTo>
                  <a:pt x="946468" y="533052"/>
                  <a:pt x="977762" y="530897"/>
                  <a:pt x="997401" y="542122"/>
                </a:cubicBezTo>
                <a:cubicBezTo>
                  <a:pt x="997401" y="542122"/>
                  <a:pt x="997401" y="542122"/>
                  <a:pt x="1208030" y="678547"/>
                </a:cubicBezTo>
                <a:cubicBezTo>
                  <a:pt x="1227669" y="689772"/>
                  <a:pt x="1258964" y="687618"/>
                  <a:pt x="1277310" y="680066"/>
                </a:cubicBezTo>
                <a:cubicBezTo>
                  <a:pt x="1277310" y="680066"/>
                  <a:pt x="1277310" y="680066"/>
                  <a:pt x="1391489" y="603030"/>
                </a:cubicBezTo>
                <a:cubicBezTo>
                  <a:pt x="1409835" y="595478"/>
                  <a:pt x="1420199" y="563321"/>
                  <a:pt x="1418906" y="544544"/>
                </a:cubicBezTo>
                <a:cubicBezTo>
                  <a:pt x="1418906" y="544544"/>
                  <a:pt x="1418906" y="544544"/>
                  <a:pt x="1389151" y="295048"/>
                </a:cubicBezTo>
                <a:cubicBezTo>
                  <a:pt x="1381168" y="270443"/>
                  <a:pt x="1398221" y="244115"/>
                  <a:pt x="1416567" y="236563"/>
                </a:cubicBezTo>
                <a:cubicBezTo>
                  <a:pt x="1416567" y="236563"/>
                  <a:pt x="1416567" y="236563"/>
                  <a:pt x="1569163" y="169459"/>
                </a:cubicBezTo>
                <a:cubicBezTo>
                  <a:pt x="1593768" y="161476"/>
                  <a:pt x="1619234" y="166012"/>
                  <a:pt x="1633045" y="183927"/>
                </a:cubicBezTo>
                <a:cubicBezTo>
                  <a:pt x="1633045" y="183927"/>
                  <a:pt x="1633045" y="183927"/>
                  <a:pt x="1797481" y="380130"/>
                </a:cubicBezTo>
                <a:cubicBezTo>
                  <a:pt x="1810861" y="391786"/>
                  <a:pt x="1843017" y="402149"/>
                  <a:pt x="1861794" y="400856"/>
                </a:cubicBezTo>
                <a:cubicBezTo>
                  <a:pt x="1861794" y="400856"/>
                  <a:pt x="1861794" y="400856"/>
                  <a:pt x="1991078" y="360512"/>
                </a:cubicBezTo>
                <a:cubicBezTo>
                  <a:pt x="2016114" y="358788"/>
                  <a:pt x="2033167" y="332460"/>
                  <a:pt x="2038133" y="313252"/>
                </a:cubicBezTo>
                <a:cubicBezTo>
                  <a:pt x="2038133" y="313252"/>
                  <a:pt x="2038133" y="313252"/>
                  <a:pt x="2083916" y="64843"/>
                </a:cubicBezTo>
                <a:cubicBezTo>
                  <a:pt x="2082624" y="46067"/>
                  <a:pt x="2106367" y="25566"/>
                  <a:pt x="2130972" y="17583"/>
                </a:cubicBezTo>
                <a:cubicBezTo>
                  <a:pt x="2130972" y="17583"/>
                  <a:pt x="2130972" y="17583"/>
                  <a:pt x="2293273" y="120"/>
                </a:cubicBezTo>
                <a:close/>
              </a:path>
            </a:pathLst>
          </a:custGeom>
          <a:solidFill>
            <a:srgbClr val="B4D759"/>
          </a:solidFill>
          <a:ln>
            <a:noFill/>
          </a:ln>
          <a:effectLst>
            <a:outerShdw blurRad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任意多边形 101"/>
          <p:cNvSpPr>
            <a:spLocks/>
          </p:cNvSpPr>
          <p:nvPr/>
        </p:nvSpPr>
        <p:spPr bwMode="auto">
          <a:xfrm>
            <a:off x="1111036" y="1341768"/>
            <a:ext cx="4976318" cy="4981376"/>
          </a:xfrm>
          <a:custGeom>
            <a:avLst/>
            <a:gdLst>
              <a:gd name="connsiteX0" fmla="*/ 2485624 w 4976318"/>
              <a:gd name="connsiteY0" fmla="*/ 578679 h 4981376"/>
              <a:gd name="connsiteX1" fmla="*/ 573608 w 4976318"/>
              <a:gd name="connsiteY1" fmla="*/ 2490695 h 4981376"/>
              <a:gd name="connsiteX2" fmla="*/ 2485624 w 4976318"/>
              <a:gd name="connsiteY2" fmla="*/ 4402711 h 4981376"/>
              <a:gd name="connsiteX3" fmla="*/ 4397640 w 4976318"/>
              <a:gd name="connsiteY3" fmla="*/ 2490695 h 4981376"/>
              <a:gd name="connsiteX4" fmla="*/ 2485624 w 4976318"/>
              <a:gd name="connsiteY4" fmla="*/ 578679 h 4981376"/>
              <a:gd name="connsiteX5" fmla="*/ 2460535 w 4976318"/>
              <a:gd name="connsiteY5" fmla="*/ 0 h 4981376"/>
              <a:gd name="connsiteX6" fmla="*/ 2516999 w 4976318"/>
              <a:gd name="connsiteY6" fmla="*/ 37643 h 4981376"/>
              <a:gd name="connsiteX7" fmla="*/ 2598558 w 4976318"/>
              <a:gd name="connsiteY7" fmla="*/ 276046 h 4981376"/>
              <a:gd name="connsiteX8" fmla="*/ 2648748 w 4976318"/>
              <a:gd name="connsiteY8" fmla="*/ 319963 h 4981376"/>
              <a:gd name="connsiteX9" fmla="*/ 2786771 w 4976318"/>
              <a:gd name="connsiteY9" fmla="*/ 332510 h 4981376"/>
              <a:gd name="connsiteX10" fmla="*/ 2849509 w 4976318"/>
              <a:gd name="connsiteY10" fmla="*/ 301141 h 4981376"/>
              <a:gd name="connsiteX11" fmla="*/ 2974984 w 4976318"/>
              <a:gd name="connsiteY11" fmla="*/ 87833 h 4981376"/>
              <a:gd name="connsiteX12" fmla="*/ 3037722 w 4976318"/>
              <a:gd name="connsiteY12" fmla="*/ 62738 h 4981376"/>
              <a:gd name="connsiteX13" fmla="*/ 3194567 w 4976318"/>
              <a:gd name="connsiteY13" fmla="*/ 100380 h 4981376"/>
              <a:gd name="connsiteX14" fmla="*/ 3238483 w 4976318"/>
              <a:gd name="connsiteY14" fmla="*/ 156845 h 4981376"/>
              <a:gd name="connsiteX15" fmla="*/ 3244757 w 4976318"/>
              <a:gd name="connsiteY15" fmla="*/ 407795 h 4981376"/>
              <a:gd name="connsiteX16" fmla="*/ 3282399 w 4976318"/>
              <a:gd name="connsiteY16" fmla="*/ 464259 h 4981376"/>
              <a:gd name="connsiteX17" fmla="*/ 3407875 w 4976318"/>
              <a:gd name="connsiteY17" fmla="*/ 514450 h 4981376"/>
              <a:gd name="connsiteX18" fmla="*/ 3476886 w 4976318"/>
              <a:gd name="connsiteY18" fmla="*/ 501902 h 4981376"/>
              <a:gd name="connsiteX19" fmla="*/ 3665100 w 4976318"/>
              <a:gd name="connsiteY19" fmla="*/ 338784 h 4981376"/>
              <a:gd name="connsiteX20" fmla="*/ 3727837 w 4976318"/>
              <a:gd name="connsiteY20" fmla="*/ 332510 h 4981376"/>
              <a:gd name="connsiteX21" fmla="*/ 3872134 w 4976318"/>
              <a:gd name="connsiteY21" fmla="*/ 420343 h 4981376"/>
              <a:gd name="connsiteX22" fmla="*/ 3897229 w 4976318"/>
              <a:gd name="connsiteY22" fmla="*/ 476807 h 4981376"/>
              <a:gd name="connsiteX23" fmla="*/ 3828218 w 4976318"/>
              <a:gd name="connsiteY23" fmla="*/ 721484 h 4981376"/>
              <a:gd name="connsiteX24" fmla="*/ 3847039 w 4976318"/>
              <a:gd name="connsiteY24" fmla="*/ 784222 h 4981376"/>
              <a:gd name="connsiteX25" fmla="*/ 3953693 w 4976318"/>
              <a:gd name="connsiteY25" fmla="*/ 872055 h 4981376"/>
              <a:gd name="connsiteX26" fmla="*/ 4022705 w 4976318"/>
              <a:gd name="connsiteY26" fmla="*/ 884602 h 4981376"/>
              <a:gd name="connsiteX27" fmla="*/ 4248561 w 4976318"/>
              <a:gd name="connsiteY27" fmla="*/ 777948 h 4981376"/>
              <a:gd name="connsiteX28" fmla="*/ 4311298 w 4976318"/>
              <a:gd name="connsiteY28" fmla="*/ 790496 h 4981376"/>
              <a:gd name="connsiteX29" fmla="*/ 4417952 w 4976318"/>
              <a:gd name="connsiteY29" fmla="*/ 915971 h 4981376"/>
              <a:gd name="connsiteX30" fmla="*/ 4424226 w 4976318"/>
              <a:gd name="connsiteY30" fmla="*/ 984983 h 4981376"/>
              <a:gd name="connsiteX31" fmla="*/ 4292477 w 4976318"/>
              <a:gd name="connsiteY31" fmla="*/ 1192017 h 4981376"/>
              <a:gd name="connsiteX32" fmla="*/ 4292477 w 4976318"/>
              <a:gd name="connsiteY32" fmla="*/ 1261029 h 4981376"/>
              <a:gd name="connsiteX33" fmla="*/ 4361488 w 4976318"/>
              <a:gd name="connsiteY33" fmla="*/ 1373957 h 4981376"/>
              <a:gd name="connsiteX34" fmla="*/ 4424226 w 4976318"/>
              <a:gd name="connsiteY34" fmla="*/ 1405325 h 4981376"/>
              <a:gd name="connsiteX35" fmla="*/ 4675177 w 4976318"/>
              <a:gd name="connsiteY35" fmla="*/ 1373957 h 4981376"/>
              <a:gd name="connsiteX36" fmla="*/ 4731641 w 4976318"/>
              <a:gd name="connsiteY36" fmla="*/ 1405325 h 4981376"/>
              <a:gd name="connsiteX37" fmla="*/ 4800653 w 4976318"/>
              <a:gd name="connsiteY37" fmla="*/ 1555896 h 4981376"/>
              <a:gd name="connsiteX38" fmla="*/ 4781831 w 4976318"/>
              <a:gd name="connsiteY38" fmla="*/ 1618634 h 4981376"/>
              <a:gd name="connsiteX39" fmla="*/ 4593618 w 4976318"/>
              <a:gd name="connsiteY39" fmla="*/ 1781752 h 4981376"/>
              <a:gd name="connsiteX40" fmla="*/ 4574797 w 4976318"/>
              <a:gd name="connsiteY40" fmla="*/ 1850763 h 4981376"/>
              <a:gd name="connsiteX41" fmla="*/ 4606166 w 4976318"/>
              <a:gd name="connsiteY41" fmla="*/ 1976239 h 4981376"/>
              <a:gd name="connsiteX42" fmla="*/ 4662630 w 4976318"/>
              <a:gd name="connsiteY42" fmla="*/ 2026429 h 4981376"/>
              <a:gd name="connsiteX43" fmla="*/ 4907307 w 4976318"/>
              <a:gd name="connsiteY43" fmla="*/ 2064072 h 4981376"/>
              <a:gd name="connsiteX44" fmla="*/ 4951223 w 4976318"/>
              <a:gd name="connsiteY44" fmla="*/ 2114262 h 4981376"/>
              <a:gd name="connsiteX45" fmla="*/ 4976318 w 4976318"/>
              <a:gd name="connsiteY45" fmla="*/ 2277380 h 4981376"/>
              <a:gd name="connsiteX46" fmla="*/ 4938676 w 4976318"/>
              <a:gd name="connsiteY46" fmla="*/ 2333844 h 4981376"/>
              <a:gd name="connsiteX47" fmla="*/ 4712820 w 4976318"/>
              <a:gd name="connsiteY47" fmla="*/ 2434224 h 4981376"/>
              <a:gd name="connsiteX48" fmla="*/ 4668903 w 4976318"/>
              <a:gd name="connsiteY48" fmla="*/ 2490688 h 4981376"/>
              <a:gd name="connsiteX49" fmla="*/ 4668903 w 4976318"/>
              <a:gd name="connsiteY49" fmla="*/ 2628711 h 4981376"/>
              <a:gd name="connsiteX50" fmla="*/ 4700272 w 4976318"/>
              <a:gd name="connsiteY50" fmla="*/ 2685175 h 4981376"/>
              <a:gd name="connsiteX51" fmla="*/ 4926128 w 4976318"/>
              <a:gd name="connsiteY51" fmla="*/ 2798103 h 4981376"/>
              <a:gd name="connsiteX52" fmla="*/ 4957497 w 4976318"/>
              <a:gd name="connsiteY52" fmla="*/ 2854567 h 4981376"/>
              <a:gd name="connsiteX53" fmla="*/ 4926128 w 4976318"/>
              <a:gd name="connsiteY53" fmla="*/ 3017685 h 4981376"/>
              <a:gd name="connsiteX54" fmla="*/ 4875938 w 4976318"/>
              <a:gd name="connsiteY54" fmla="*/ 3061601 h 4981376"/>
              <a:gd name="connsiteX55" fmla="*/ 4631261 w 4976318"/>
              <a:gd name="connsiteY55" fmla="*/ 3092970 h 4981376"/>
              <a:gd name="connsiteX56" fmla="*/ 4574797 w 4976318"/>
              <a:gd name="connsiteY56" fmla="*/ 3136887 h 4981376"/>
              <a:gd name="connsiteX57" fmla="*/ 4530880 w 4976318"/>
              <a:gd name="connsiteY57" fmla="*/ 3262362 h 4981376"/>
              <a:gd name="connsiteX58" fmla="*/ 4549702 w 4976318"/>
              <a:gd name="connsiteY58" fmla="*/ 3331374 h 4981376"/>
              <a:gd name="connsiteX59" fmla="*/ 4725367 w 4976318"/>
              <a:gd name="connsiteY59" fmla="*/ 3500766 h 4981376"/>
              <a:gd name="connsiteX60" fmla="*/ 4737915 w 4976318"/>
              <a:gd name="connsiteY60" fmla="*/ 3569777 h 4981376"/>
              <a:gd name="connsiteX61" fmla="*/ 4662630 w 4976318"/>
              <a:gd name="connsiteY61" fmla="*/ 3714074 h 4981376"/>
              <a:gd name="connsiteX62" fmla="*/ 4606166 w 4976318"/>
              <a:gd name="connsiteY62" fmla="*/ 3745443 h 4981376"/>
              <a:gd name="connsiteX63" fmla="*/ 4355215 w 4976318"/>
              <a:gd name="connsiteY63" fmla="*/ 3695253 h 4981376"/>
              <a:gd name="connsiteX64" fmla="*/ 4292477 w 4976318"/>
              <a:gd name="connsiteY64" fmla="*/ 3720348 h 4981376"/>
              <a:gd name="connsiteX65" fmla="*/ 4217192 w 4976318"/>
              <a:gd name="connsiteY65" fmla="*/ 3827002 h 4981376"/>
              <a:gd name="connsiteX66" fmla="*/ 4210918 w 4976318"/>
              <a:gd name="connsiteY66" fmla="*/ 3896013 h 4981376"/>
              <a:gd name="connsiteX67" fmla="*/ 4330120 w 4976318"/>
              <a:gd name="connsiteY67" fmla="*/ 4115595 h 4981376"/>
              <a:gd name="connsiteX68" fmla="*/ 4323846 w 4976318"/>
              <a:gd name="connsiteY68" fmla="*/ 4184607 h 4981376"/>
              <a:gd name="connsiteX69" fmla="*/ 4204644 w 4976318"/>
              <a:gd name="connsiteY69" fmla="*/ 4297535 h 4981376"/>
              <a:gd name="connsiteX70" fmla="*/ 4141906 w 4976318"/>
              <a:gd name="connsiteY70" fmla="*/ 4310083 h 4981376"/>
              <a:gd name="connsiteX71" fmla="*/ 3922324 w 4976318"/>
              <a:gd name="connsiteY71" fmla="*/ 4190881 h 4981376"/>
              <a:gd name="connsiteX72" fmla="*/ 3853313 w 4976318"/>
              <a:gd name="connsiteY72" fmla="*/ 4197155 h 4981376"/>
              <a:gd name="connsiteX73" fmla="*/ 3746659 w 4976318"/>
              <a:gd name="connsiteY73" fmla="*/ 4278714 h 4981376"/>
              <a:gd name="connsiteX74" fmla="*/ 3721563 w 4976318"/>
              <a:gd name="connsiteY74" fmla="*/ 4341451 h 4981376"/>
              <a:gd name="connsiteX75" fmla="*/ 3771754 w 4976318"/>
              <a:gd name="connsiteY75" fmla="*/ 4586129 h 4981376"/>
              <a:gd name="connsiteX76" fmla="*/ 3740385 w 4976318"/>
              <a:gd name="connsiteY76" fmla="*/ 4648866 h 4981376"/>
              <a:gd name="connsiteX77" fmla="*/ 3596088 w 4976318"/>
              <a:gd name="connsiteY77" fmla="*/ 4724152 h 4981376"/>
              <a:gd name="connsiteX78" fmla="*/ 3533350 w 4976318"/>
              <a:gd name="connsiteY78" fmla="*/ 4717878 h 4981376"/>
              <a:gd name="connsiteX79" fmla="*/ 3357685 w 4976318"/>
              <a:gd name="connsiteY79" fmla="*/ 4535938 h 4981376"/>
              <a:gd name="connsiteX80" fmla="*/ 3288673 w 4976318"/>
              <a:gd name="connsiteY80" fmla="*/ 4523391 h 4981376"/>
              <a:gd name="connsiteX81" fmla="*/ 3163198 w 4976318"/>
              <a:gd name="connsiteY81" fmla="*/ 4567307 h 4981376"/>
              <a:gd name="connsiteX82" fmla="*/ 3119281 w 4976318"/>
              <a:gd name="connsiteY82" fmla="*/ 4623771 h 4981376"/>
              <a:gd name="connsiteX83" fmla="*/ 3100460 w 4976318"/>
              <a:gd name="connsiteY83" fmla="*/ 4868448 h 4981376"/>
              <a:gd name="connsiteX84" fmla="*/ 3050270 w 4976318"/>
              <a:gd name="connsiteY84" fmla="*/ 4918639 h 4981376"/>
              <a:gd name="connsiteX85" fmla="*/ 2893425 w 4976318"/>
              <a:gd name="connsiteY85" fmla="*/ 4950007 h 4981376"/>
              <a:gd name="connsiteX86" fmla="*/ 2830688 w 4976318"/>
              <a:gd name="connsiteY86" fmla="*/ 4924912 h 4981376"/>
              <a:gd name="connsiteX87" fmla="*/ 2717760 w 4976318"/>
              <a:gd name="connsiteY87" fmla="*/ 4705330 h 4981376"/>
              <a:gd name="connsiteX88" fmla="*/ 2655022 w 4976318"/>
              <a:gd name="connsiteY88" fmla="*/ 4667688 h 4981376"/>
              <a:gd name="connsiteX89" fmla="*/ 2523273 w 4976318"/>
              <a:gd name="connsiteY89" fmla="*/ 4673961 h 4981376"/>
              <a:gd name="connsiteX90" fmla="*/ 2466809 w 4976318"/>
              <a:gd name="connsiteY90" fmla="*/ 4711604 h 4981376"/>
              <a:gd name="connsiteX91" fmla="*/ 2366428 w 4976318"/>
              <a:gd name="connsiteY91" fmla="*/ 4943734 h 4981376"/>
              <a:gd name="connsiteX92" fmla="*/ 2309964 w 4976318"/>
              <a:gd name="connsiteY92" fmla="*/ 4981376 h 4981376"/>
              <a:gd name="connsiteX93" fmla="*/ 2146846 w 4976318"/>
              <a:gd name="connsiteY93" fmla="*/ 4962555 h 4981376"/>
              <a:gd name="connsiteX94" fmla="*/ 2096656 w 4976318"/>
              <a:gd name="connsiteY94" fmla="*/ 4918639 h 4981376"/>
              <a:gd name="connsiteX95" fmla="*/ 2052740 w 4976318"/>
              <a:gd name="connsiteY95" fmla="*/ 4667688 h 4981376"/>
              <a:gd name="connsiteX96" fmla="*/ 2008823 w 4976318"/>
              <a:gd name="connsiteY96" fmla="*/ 4617497 h 4981376"/>
              <a:gd name="connsiteX97" fmla="*/ 1877074 w 4976318"/>
              <a:gd name="connsiteY97" fmla="*/ 4586129 h 4981376"/>
              <a:gd name="connsiteX98" fmla="*/ 1808063 w 4976318"/>
              <a:gd name="connsiteY98" fmla="*/ 4604950 h 4981376"/>
              <a:gd name="connsiteX99" fmla="*/ 1651218 w 4976318"/>
              <a:gd name="connsiteY99" fmla="*/ 4799437 h 4981376"/>
              <a:gd name="connsiteX100" fmla="*/ 1588481 w 4976318"/>
              <a:gd name="connsiteY100" fmla="*/ 4818258 h 4981376"/>
              <a:gd name="connsiteX101" fmla="*/ 1437910 w 4976318"/>
              <a:gd name="connsiteY101" fmla="*/ 4749247 h 4981376"/>
              <a:gd name="connsiteX102" fmla="*/ 1400267 w 4976318"/>
              <a:gd name="connsiteY102" fmla="*/ 4692783 h 4981376"/>
              <a:gd name="connsiteX103" fmla="*/ 1431636 w 4976318"/>
              <a:gd name="connsiteY103" fmla="*/ 4448106 h 4981376"/>
              <a:gd name="connsiteX104" fmla="*/ 1400267 w 4976318"/>
              <a:gd name="connsiteY104" fmla="*/ 4385368 h 4981376"/>
              <a:gd name="connsiteX105" fmla="*/ 1287339 w 4976318"/>
              <a:gd name="connsiteY105" fmla="*/ 4310083 h 4981376"/>
              <a:gd name="connsiteX106" fmla="*/ 1218328 w 4976318"/>
              <a:gd name="connsiteY106" fmla="*/ 4310083 h 4981376"/>
              <a:gd name="connsiteX107" fmla="*/ 1011293 w 4976318"/>
              <a:gd name="connsiteY107" fmla="*/ 4448106 h 4981376"/>
              <a:gd name="connsiteX108" fmla="*/ 942282 w 4976318"/>
              <a:gd name="connsiteY108" fmla="*/ 4448106 h 4981376"/>
              <a:gd name="connsiteX109" fmla="*/ 816806 w 4976318"/>
              <a:gd name="connsiteY109" fmla="*/ 4341451 h 4981376"/>
              <a:gd name="connsiteX110" fmla="*/ 804259 w 4976318"/>
              <a:gd name="connsiteY110" fmla="*/ 4272440 h 4981376"/>
              <a:gd name="connsiteX111" fmla="*/ 904639 w 4976318"/>
              <a:gd name="connsiteY111" fmla="*/ 4046584 h 4981376"/>
              <a:gd name="connsiteX112" fmla="*/ 892092 w 4976318"/>
              <a:gd name="connsiteY112" fmla="*/ 3977572 h 4981376"/>
              <a:gd name="connsiteX113" fmla="*/ 804259 w 4976318"/>
              <a:gd name="connsiteY113" fmla="*/ 3877192 h 4981376"/>
              <a:gd name="connsiteX114" fmla="*/ 735247 w 4976318"/>
              <a:gd name="connsiteY114" fmla="*/ 3858371 h 4981376"/>
              <a:gd name="connsiteX115" fmla="*/ 496844 w 4976318"/>
              <a:gd name="connsiteY115" fmla="*/ 3927382 h 4981376"/>
              <a:gd name="connsiteX116" fmla="*/ 434106 w 4976318"/>
              <a:gd name="connsiteY116" fmla="*/ 3902287 h 4981376"/>
              <a:gd name="connsiteX117" fmla="*/ 346273 w 4976318"/>
              <a:gd name="connsiteY117" fmla="*/ 3764264 h 4981376"/>
              <a:gd name="connsiteX118" fmla="*/ 352547 w 4976318"/>
              <a:gd name="connsiteY118" fmla="*/ 3695253 h 4981376"/>
              <a:gd name="connsiteX119" fmla="*/ 515665 w 4976318"/>
              <a:gd name="connsiteY119" fmla="*/ 3507039 h 4981376"/>
              <a:gd name="connsiteX120" fmla="*/ 528213 w 4976318"/>
              <a:gd name="connsiteY120" fmla="*/ 3438028 h 4981376"/>
              <a:gd name="connsiteX121" fmla="*/ 471749 w 4976318"/>
              <a:gd name="connsiteY121" fmla="*/ 3318826 h 4981376"/>
              <a:gd name="connsiteX122" fmla="*/ 415285 w 4976318"/>
              <a:gd name="connsiteY122" fmla="*/ 3281184 h 4981376"/>
              <a:gd name="connsiteX123" fmla="*/ 164334 w 4976318"/>
              <a:gd name="connsiteY123" fmla="*/ 3274910 h 4981376"/>
              <a:gd name="connsiteX124" fmla="*/ 114144 w 4976318"/>
              <a:gd name="connsiteY124" fmla="*/ 3237267 h 4981376"/>
              <a:gd name="connsiteX125" fmla="*/ 70227 w 4976318"/>
              <a:gd name="connsiteY125" fmla="*/ 3074149 h 4981376"/>
              <a:gd name="connsiteX126" fmla="*/ 89049 w 4976318"/>
              <a:gd name="connsiteY126" fmla="*/ 3011411 h 4981376"/>
              <a:gd name="connsiteX127" fmla="*/ 302357 w 4976318"/>
              <a:gd name="connsiteY127" fmla="*/ 2885936 h 4981376"/>
              <a:gd name="connsiteX128" fmla="*/ 333726 w 4976318"/>
              <a:gd name="connsiteY128" fmla="*/ 2816924 h 4981376"/>
              <a:gd name="connsiteX129" fmla="*/ 321178 w 4976318"/>
              <a:gd name="connsiteY129" fmla="*/ 2685175 h 4981376"/>
              <a:gd name="connsiteX130" fmla="*/ 277262 w 4976318"/>
              <a:gd name="connsiteY130" fmla="*/ 2634985 h 4981376"/>
              <a:gd name="connsiteX131" fmla="*/ 38858 w 4976318"/>
              <a:gd name="connsiteY131" fmla="*/ 2553426 h 4981376"/>
              <a:gd name="connsiteX132" fmla="*/ 1216 w 4976318"/>
              <a:gd name="connsiteY132" fmla="*/ 2503236 h 4981376"/>
              <a:gd name="connsiteX133" fmla="*/ 1216 w 4976318"/>
              <a:gd name="connsiteY133" fmla="*/ 2333844 h 4981376"/>
              <a:gd name="connsiteX134" fmla="*/ 45132 w 4976318"/>
              <a:gd name="connsiteY134" fmla="*/ 2283654 h 4981376"/>
              <a:gd name="connsiteX135" fmla="*/ 283536 w 4976318"/>
              <a:gd name="connsiteY135" fmla="*/ 2220916 h 4981376"/>
              <a:gd name="connsiteX136" fmla="*/ 333726 w 4976318"/>
              <a:gd name="connsiteY136" fmla="*/ 2170726 h 4981376"/>
              <a:gd name="connsiteX137" fmla="*/ 358821 w 4976318"/>
              <a:gd name="connsiteY137" fmla="*/ 2038977 h 4981376"/>
              <a:gd name="connsiteX138" fmla="*/ 333726 w 4976318"/>
              <a:gd name="connsiteY138" fmla="*/ 1969965 h 4981376"/>
              <a:gd name="connsiteX139" fmla="*/ 126691 w 4976318"/>
              <a:gd name="connsiteY139" fmla="*/ 1831942 h 4981376"/>
              <a:gd name="connsiteX140" fmla="*/ 107870 w 4976318"/>
              <a:gd name="connsiteY140" fmla="*/ 1769204 h 4981376"/>
              <a:gd name="connsiteX141" fmla="*/ 158060 w 4976318"/>
              <a:gd name="connsiteY141" fmla="*/ 1612360 h 4981376"/>
              <a:gd name="connsiteX142" fmla="*/ 214524 w 4976318"/>
              <a:gd name="connsiteY142" fmla="*/ 1574717 h 4981376"/>
              <a:gd name="connsiteX143" fmla="*/ 465475 w 4976318"/>
              <a:gd name="connsiteY143" fmla="*/ 1580991 h 4981376"/>
              <a:gd name="connsiteX144" fmla="*/ 528213 w 4976318"/>
              <a:gd name="connsiteY144" fmla="*/ 1549622 h 4981376"/>
              <a:gd name="connsiteX145" fmla="*/ 584677 w 4976318"/>
              <a:gd name="connsiteY145" fmla="*/ 1430420 h 4981376"/>
              <a:gd name="connsiteX146" fmla="*/ 578403 w 4976318"/>
              <a:gd name="connsiteY146" fmla="*/ 1361409 h 4981376"/>
              <a:gd name="connsiteX147" fmla="*/ 427833 w 4976318"/>
              <a:gd name="connsiteY147" fmla="*/ 1160648 h 4981376"/>
              <a:gd name="connsiteX148" fmla="*/ 427833 w 4976318"/>
              <a:gd name="connsiteY148" fmla="*/ 1097911 h 4981376"/>
              <a:gd name="connsiteX149" fmla="*/ 521939 w 4976318"/>
              <a:gd name="connsiteY149" fmla="*/ 959887 h 4981376"/>
              <a:gd name="connsiteX150" fmla="*/ 584677 w 4976318"/>
              <a:gd name="connsiteY150" fmla="*/ 941066 h 4981376"/>
              <a:gd name="connsiteX151" fmla="*/ 823080 w 4976318"/>
              <a:gd name="connsiteY151" fmla="*/ 1028899 h 4981376"/>
              <a:gd name="connsiteX152" fmla="*/ 892092 w 4976318"/>
              <a:gd name="connsiteY152" fmla="*/ 1010078 h 4981376"/>
              <a:gd name="connsiteX153" fmla="*/ 986198 w 4976318"/>
              <a:gd name="connsiteY153" fmla="*/ 915971 h 4981376"/>
              <a:gd name="connsiteX154" fmla="*/ 998746 w 4976318"/>
              <a:gd name="connsiteY154" fmla="*/ 846960 h 4981376"/>
              <a:gd name="connsiteX155" fmla="*/ 910913 w 4976318"/>
              <a:gd name="connsiteY155" fmla="*/ 614830 h 4981376"/>
              <a:gd name="connsiteX156" fmla="*/ 929734 w 4976318"/>
              <a:gd name="connsiteY156" fmla="*/ 552092 h 4981376"/>
              <a:gd name="connsiteX157" fmla="*/ 1061484 w 4976318"/>
              <a:gd name="connsiteY157" fmla="*/ 451712 h 4981376"/>
              <a:gd name="connsiteX158" fmla="*/ 1130495 w 4976318"/>
              <a:gd name="connsiteY158" fmla="*/ 451712 h 4981376"/>
              <a:gd name="connsiteX159" fmla="*/ 1331256 w 4976318"/>
              <a:gd name="connsiteY159" fmla="*/ 602282 h 4981376"/>
              <a:gd name="connsiteX160" fmla="*/ 1400267 w 4976318"/>
              <a:gd name="connsiteY160" fmla="*/ 608556 h 4981376"/>
              <a:gd name="connsiteX161" fmla="*/ 1519469 w 4976318"/>
              <a:gd name="connsiteY161" fmla="*/ 539545 h 4981376"/>
              <a:gd name="connsiteX162" fmla="*/ 1550838 w 4976318"/>
              <a:gd name="connsiteY162" fmla="*/ 483081 h 4981376"/>
              <a:gd name="connsiteX163" fmla="*/ 1538290 w 4976318"/>
              <a:gd name="connsiteY163" fmla="*/ 232130 h 4981376"/>
              <a:gd name="connsiteX164" fmla="*/ 1569659 w 4976318"/>
              <a:gd name="connsiteY164" fmla="*/ 175666 h 4981376"/>
              <a:gd name="connsiteX165" fmla="*/ 1726504 w 4976318"/>
              <a:gd name="connsiteY165" fmla="*/ 119202 h 4981376"/>
              <a:gd name="connsiteX166" fmla="*/ 1789241 w 4976318"/>
              <a:gd name="connsiteY166" fmla="*/ 138023 h 4981376"/>
              <a:gd name="connsiteX167" fmla="*/ 1939812 w 4976318"/>
              <a:gd name="connsiteY167" fmla="*/ 345058 h 4981376"/>
              <a:gd name="connsiteX168" fmla="*/ 2002550 w 4976318"/>
              <a:gd name="connsiteY168" fmla="*/ 370153 h 4981376"/>
              <a:gd name="connsiteX169" fmla="*/ 2134299 w 4976318"/>
              <a:gd name="connsiteY169" fmla="*/ 338784 h 4981376"/>
              <a:gd name="connsiteX170" fmla="*/ 2184489 w 4976318"/>
              <a:gd name="connsiteY170" fmla="*/ 294868 h 4981376"/>
              <a:gd name="connsiteX171" fmla="*/ 2247227 w 4976318"/>
              <a:gd name="connsiteY171" fmla="*/ 50190 h 4981376"/>
              <a:gd name="connsiteX172" fmla="*/ 2297417 w 4976318"/>
              <a:gd name="connsiteY172" fmla="*/ 6274 h 4981376"/>
              <a:gd name="connsiteX173" fmla="*/ 2460535 w 4976318"/>
              <a:gd name="connsiteY173" fmla="*/ 0 h 49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4976318" h="4981376">
                <a:moveTo>
                  <a:pt x="2485624" y="578679"/>
                </a:moveTo>
                <a:cubicBezTo>
                  <a:pt x="1429647" y="578679"/>
                  <a:pt x="573608" y="1434718"/>
                  <a:pt x="573608" y="2490695"/>
                </a:cubicBezTo>
                <a:cubicBezTo>
                  <a:pt x="573608" y="3546672"/>
                  <a:pt x="1429647" y="4402711"/>
                  <a:pt x="2485624" y="4402711"/>
                </a:cubicBezTo>
                <a:cubicBezTo>
                  <a:pt x="3541601" y="4402711"/>
                  <a:pt x="4397640" y="3546672"/>
                  <a:pt x="4397640" y="2490695"/>
                </a:cubicBezTo>
                <a:cubicBezTo>
                  <a:pt x="4397640" y="1434718"/>
                  <a:pt x="3541601" y="578679"/>
                  <a:pt x="2485624" y="578679"/>
                </a:cubicBezTo>
                <a:close/>
                <a:moveTo>
                  <a:pt x="2460535" y="0"/>
                </a:moveTo>
                <a:cubicBezTo>
                  <a:pt x="2485630" y="0"/>
                  <a:pt x="2510725" y="18821"/>
                  <a:pt x="2516999" y="37643"/>
                </a:cubicBezTo>
                <a:cubicBezTo>
                  <a:pt x="2516999" y="37643"/>
                  <a:pt x="2516999" y="37643"/>
                  <a:pt x="2598558" y="276046"/>
                </a:cubicBezTo>
                <a:cubicBezTo>
                  <a:pt x="2604832" y="294868"/>
                  <a:pt x="2629927" y="313689"/>
                  <a:pt x="2648748" y="319963"/>
                </a:cubicBezTo>
                <a:cubicBezTo>
                  <a:pt x="2648748" y="319963"/>
                  <a:pt x="2648748" y="319963"/>
                  <a:pt x="2786771" y="332510"/>
                </a:cubicBezTo>
                <a:cubicBezTo>
                  <a:pt x="2805593" y="332510"/>
                  <a:pt x="2836961" y="319963"/>
                  <a:pt x="2849509" y="301141"/>
                </a:cubicBezTo>
                <a:cubicBezTo>
                  <a:pt x="2849509" y="301141"/>
                  <a:pt x="2849509" y="301141"/>
                  <a:pt x="2974984" y="87833"/>
                </a:cubicBezTo>
                <a:cubicBezTo>
                  <a:pt x="2987532" y="69012"/>
                  <a:pt x="3012627" y="56464"/>
                  <a:pt x="3037722" y="62738"/>
                </a:cubicBezTo>
                <a:cubicBezTo>
                  <a:pt x="3037722" y="62738"/>
                  <a:pt x="3037722" y="62738"/>
                  <a:pt x="3194567" y="100380"/>
                </a:cubicBezTo>
                <a:cubicBezTo>
                  <a:pt x="3219662" y="106654"/>
                  <a:pt x="3238483" y="131749"/>
                  <a:pt x="3238483" y="156845"/>
                </a:cubicBezTo>
                <a:cubicBezTo>
                  <a:pt x="3238483" y="156845"/>
                  <a:pt x="3238483" y="156845"/>
                  <a:pt x="3244757" y="407795"/>
                </a:cubicBezTo>
                <a:cubicBezTo>
                  <a:pt x="3244757" y="426617"/>
                  <a:pt x="3263578" y="451712"/>
                  <a:pt x="3282399" y="464259"/>
                </a:cubicBezTo>
                <a:cubicBezTo>
                  <a:pt x="3282399" y="464259"/>
                  <a:pt x="3282399" y="464259"/>
                  <a:pt x="3407875" y="514450"/>
                </a:cubicBezTo>
                <a:cubicBezTo>
                  <a:pt x="3432970" y="526997"/>
                  <a:pt x="3458065" y="520723"/>
                  <a:pt x="3476886" y="501902"/>
                </a:cubicBezTo>
                <a:cubicBezTo>
                  <a:pt x="3476886" y="501902"/>
                  <a:pt x="3476886" y="501902"/>
                  <a:pt x="3665100" y="338784"/>
                </a:cubicBezTo>
                <a:cubicBezTo>
                  <a:pt x="3677647" y="319963"/>
                  <a:pt x="3709016" y="319963"/>
                  <a:pt x="3727837" y="332510"/>
                </a:cubicBezTo>
                <a:cubicBezTo>
                  <a:pt x="3727837" y="332510"/>
                  <a:pt x="3727837" y="332510"/>
                  <a:pt x="3872134" y="420343"/>
                </a:cubicBezTo>
                <a:cubicBezTo>
                  <a:pt x="3890955" y="432890"/>
                  <a:pt x="3903503" y="457986"/>
                  <a:pt x="3897229" y="476807"/>
                </a:cubicBezTo>
                <a:cubicBezTo>
                  <a:pt x="3897229" y="476807"/>
                  <a:pt x="3897229" y="476807"/>
                  <a:pt x="3828218" y="721484"/>
                </a:cubicBezTo>
                <a:cubicBezTo>
                  <a:pt x="3821944" y="740305"/>
                  <a:pt x="3828218" y="771674"/>
                  <a:pt x="3847039" y="784222"/>
                </a:cubicBezTo>
                <a:cubicBezTo>
                  <a:pt x="3847039" y="784222"/>
                  <a:pt x="3847039" y="784222"/>
                  <a:pt x="3953693" y="872055"/>
                </a:cubicBezTo>
                <a:cubicBezTo>
                  <a:pt x="3966241" y="890876"/>
                  <a:pt x="3997609" y="890876"/>
                  <a:pt x="4022705" y="884602"/>
                </a:cubicBezTo>
                <a:cubicBezTo>
                  <a:pt x="4022705" y="884602"/>
                  <a:pt x="4022705" y="884602"/>
                  <a:pt x="4248561" y="777948"/>
                </a:cubicBezTo>
                <a:cubicBezTo>
                  <a:pt x="4267382" y="771674"/>
                  <a:pt x="4298751" y="777948"/>
                  <a:pt x="4311298" y="790496"/>
                </a:cubicBezTo>
                <a:cubicBezTo>
                  <a:pt x="4311298" y="790496"/>
                  <a:pt x="4311298" y="790496"/>
                  <a:pt x="4417952" y="915971"/>
                </a:cubicBezTo>
                <a:cubicBezTo>
                  <a:pt x="4436774" y="934792"/>
                  <a:pt x="4436774" y="966161"/>
                  <a:pt x="4424226" y="984983"/>
                </a:cubicBezTo>
                <a:cubicBezTo>
                  <a:pt x="4424226" y="984983"/>
                  <a:pt x="4424226" y="984983"/>
                  <a:pt x="4292477" y="1192017"/>
                </a:cubicBezTo>
                <a:cubicBezTo>
                  <a:pt x="4279929" y="1210838"/>
                  <a:pt x="4279929" y="1242207"/>
                  <a:pt x="4292477" y="1261029"/>
                </a:cubicBezTo>
                <a:cubicBezTo>
                  <a:pt x="4292477" y="1261029"/>
                  <a:pt x="4292477" y="1261029"/>
                  <a:pt x="4361488" y="1373957"/>
                </a:cubicBezTo>
                <a:cubicBezTo>
                  <a:pt x="4374036" y="1392778"/>
                  <a:pt x="4405405" y="1411599"/>
                  <a:pt x="4424226" y="1405325"/>
                </a:cubicBezTo>
                <a:cubicBezTo>
                  <a:pt x="4424226" y="1405325"/>
                  <a:pt x="4424226" y="1405325"/>
                  <a:pt x="4675177" y="1373957"/>
                </a:cubicBezTo>
                <a:cubicBezTo>
                  <a:pt x="4693998" y="1367683"/>
                  <a:pt x="4725367" y="1386504"/>
                  <a:pt x="4731641" y="1405325"/>
                </a:cubicBezTo>
                <a:cubicBezTo>
                  <a:pt x="4731641" y="1405325"/>
                  <a:pt x="4731641" y="1405325"/>
                  <a:pt x="4800653" y="1555896"/>
                </a:cubicBezTo>
                <a:cubicBezTo>
                  <a:pt x="4806926" y="1574717"/>
                  <a:pt x="4800653" y="1606086"/>
                  <a:pt x="4781831" y="1618634"/>
                </a:cubicBezTo>
                <a:cubicBezTo>
                  <a:pt x="4781831" y="1618634"/>
                  <a:pt x="4781831" y="1618634"/>
                  <a:pt x="4593618" y="1781752"/>
                </a:cubicBezTo>
                <a:cubicBezTo>
                  <a:pt x="4574797" y="1794299"/>
                  <a:pt x="4568523" y="1825668"/>
                  <a:pt x="4574797" y="1850763"/>
                </a:cubicBezTo>
                <a:cubicBezTo>
                  <a:pt x="4574797" y="1850763"/>
                  <a:pt x="4574797" y="1850763"/>
                  <a:pt x="4606166" y="1976239"/>
                </a:cubicBezTo>
                <a:cubicBezTo>
                  <a:pt x="4612439" y="2001334"/>
                  <a:pt x="4637534" y="2020155"/>
                  <a:pt x="4662630" y="2026429"/>
                </a:cubicBezTo>
                <a:cubicBezTo>
                  <a:pt x="4662630" y="2026429"/>
                  <a:pt x="4662630" y="2026429"/>
                  <a:pt x="4907307" y="2064072"/>
                </a:cubicBezTo>
                <a:cubicBezTo>
                  <a:pt x="4932402" y="2070345"/>
                  <a:pt x="4951223" y="2089167"/>
                  <a:pt x="4951223" y="2114262"/>
                </a:cubicBezTo>
                <a:lnTo>
                  <a:pt x="4976318" y="2277380"/>
                </a:lnTo>
                <a:cubicBezTo>
                  <a:pt x="4976318" y="2302475"/>
                  <a:pt x="4963771" y="2327570"/>
                  <a:pt x="4938676" y="2333844"/>
                </a:cubicBezTo>
                <a:cubicBezTo>
                  <a:pt x="4938676" y="2333844"/>
                  <a:pt x="4938676" y="2333844"/>
                  <a:pt x="4712820" y="2434224"/>
                </a:cubicBezTo>
                <a:cubicBezTo>
                  <a:pt x="4687725" y="2440498"/>
                  <a:pt x="4668903" y="2465593"/>
                  <a:pt x="4668903" y="2490688"/>
                </a:cubicBezTo>
                <a:cubicBezTo>
                  <a:pt x="4668903" y="2490688"/>
                  <a:pt x="4668903" y="2490688"/>
                  <a:pt x="4668903" y="2628711"/>
                </a:cubicBezTo>
                <a:cubicBezTo>
                  <a:pt x="4668903" y="2647532"/>
                  <a:pt x="4681451" y="2672628"/>
                  <a:pt x="4700272" y="2685175"/>
                </a:cubicBezTo>
                <a:cubicBezTo>
                  <a:pt x="4700272" y="2685175"/>
                  <a:pt x="4700272" y="2685175"/>
                  <a:pt x="4926128" y="2798103"/>
                </a:cubicBezTo>
                <a:cubicBezTo>
                  <a:pt x="4944949" y="2804377"/>
                  <a:pt x="4957497" y="2835746"/>
                  <a:pt x="4957497" y="2854567"/>
                </a:cubicBezTo>
                <a:cubicBezTo>
                  <a:pt x="4957497" y="2854567"/>
                  <a:pt x="4957497" y="2854567"/>
                  <a:pt x="4926128" y="3017685"/>
                </a:cubicBezTo>
                <a:cubicBezTo>
                  <a:pt x="4919854" y="3042780"/>
                  <a:pt x="4901033" y="3061601"/>
                  <a:pt x="4875938" y="3061601"/>
                </a:cubicBezTo>
                <a:cubicBezTo>
                  <a:pt x="4875938" y="3061601"/>
                  <a:pt x="4875938" y="3061601"/>
                  <a:pt x="4631261" y="3092970"/>
                </a:cubicBezTo>
                <a:cubicBezTo>
                  <a:pt x="4606166" y="3092970"/>
                  <a:pt x="4581071" y="3111792"/>
                  <a:pt x="4574797" y="3136887"/>
                </a:cubicBezTo>
                <a:cubicBezTo>
                  <a:pt x="4574797" y="3136887"/>
                  <a:pt x="4574797" y="3136887"/>
                  <a:pt x="4530880" y="3262362"/>
                </a:cubicBezTo>
                <a:cubicBezTo>
                  <a:pt x="4524607" y="3281184"/>
                  <a:pt x="4530880" y="3312552"/>
                  <a:pt x="4549702" y="3331374"/>
                </a:cubicBezTo>
                <a:cubicBezTo>
                  <a:pt x="4549702" y="3331374"/>
                  <a:pt x="4549702" y="3331374"/>
                  <a:pt x="4725367" y="3500766"/>
                </a:cubicBezTo>
                <a:cubicBezTo>
                  <a:pt x="4744189" y="3519587"/>
                  <a:pt x="4750462" y="3544682"/>
                  <a:pt x="4737915" y="3569777"/>
                </a:cubicBezTo>
                <a:cubicBezTo>
                  <a:pt x="4737915" y="3569777"/>
                  <a:pt x="4737915" y="3569777"/>
                  <a:pt x="4662630" y="3714074"/>
                </a:cubicBezTo>
                <a:cubicBezTo>
                  <a:pt x="4650082" y="3732895"/>
                  <a:pt x="4624987" y="3745443"/>
                  <a:pt x="4606166" y="3745443"/>
                </a:cubicBezTo>
                <a:cubicBezTo>
                  <a:pt x="4606166" y="3745443"/>
                  <a:pt x="4606166" y="3745443"/>
                  <a:pt x="4355215" y="3695253"/>
                </a:cubicBezTo>
                <a:cubicBezTo>
                  <a:pt x="4336393" y="3688979"/>
                  <a:pt x="4305025" y="3701526"/>
                  <a:pt x="4292477" y="3720348"/>
                </a:cubicBezTo>
                <a:cubicBezTo>
                  <a:pt x="4292477" y="3720348"/>
                  <a:pt x="4292477" y="3720348"/>
                  <a:pt x="4217192" y="3827002"/>
                </a:cubicBezTo>
                <a:cubicBezTo>
                  <a:pt x="4198370" y="3845823"/>
                  <a:pt x="4198370" y="3877192"/>
                  <a:pt x="4210918" y="3896013"/>
                </a:cubicBezTo>
                <a:cubicBezTo>
                  <a:pt x="4210918" y="3896013"/>
                  <a:pt x="4210918" y="3896013"/>
                  <a:pt x="4330120" y="4115595"/>
                </a:cubicBezTo>
                <a:cubicBezTo>
                  <a:pt x="4342667" y="4134417"/>
                  <a:pt x="4336393" y="4165786"/>
                  <a:pt x="4323846" y="4184607"/>
                </a:cubicBezTo>
                <a:cubicBezTo>
                  <a:pt x="4323846" y="4184607"/>
                  <a:pt x="4323846" y="4184607"/>
                  <a:pt x="4204644" y="4297535"/>
                </a:cubicBezTo>
                <a:cubicBezTo>
                  <a:pt x="4192097" y="4316356"/>
                  <a:pt x="4160728" y="4322630"/>
                  <a:pt x="4141906" y="4310083"/>
                </a:cubicBezTo>
                <a:cubicBezTo>
                  <a:pt x="4141906" y="4310083"/>
                  <a:pt x="4141906" y="4310083"/>
                  <a:pt x="3922324" y="4190881"/>
                </a:cubicBezTo>
                <a:cubicBezTo>
                  <a:pt x="3903503" y="4178333"/>
                  <a:pt x="3872134" y="4184607"/>
                  <a:pt x="3853313" y="4197155"/>
                </a:cubicBezTo>
                <a:cubicBezTo>
                  <a:pt x="3853313" y="4197155"/>
                  <a:pt x="3853313" y="4197155"/>
                  <a:pt x="3746659" y="4278714"/>
                </a:cubicBezTo>
                <a:cubicBezTo>
                  <a:pt x="3727837" y="4291261"/>
                  <a:pt x="3715290" y="4322630"/>
                  <a:pt x="3721563" y="4341451"/>
                </a:cubicBezTo>
                <a:cubicBezTo>
                  <a:pt x="3721563" y="4341451"/>
                  <a:pt x="3721563" y="4341451"/>
                  <a:pt x="3771754" y="4586129"/>
                </a:cubicBezTo>
                <a:cubicBezTo>
                  <a:pt x="3778027" y="4611224"/>
                  <a:pt x="3765480" y="4636319"/>
                  <a:pt x="3740385" y="4648866"/>
                </a:cubicBezTo>
                <a:cubicBezTo>
                  <a:pt x="3740385" y="4648866"/>
                  <a:pt x="3740385" y="4648866"/>
                  <a:pt x="3596088" y="4724152"/>
                </a:cubicBezTo>
                <a:cubicBezTo>
                  <a:pt x="3577267" y="4736699"/>
                  <a:pt x="3545898" y="4730425"/>
                  <a:pt x="3533350" y="4717878"/>
                </a:cubicBezTo>
                <a:cubicBezTo>
                  <a:pt x="3533350" y="4717878"/>
                  <a:pt x="3533350" y="4717878"/>
                  <a:pt x="3357685" y="4535938"/>
                </a:cubicBezTo>
                <a:cubicBezTo>
                  <a:pt x="3338863" y="4523391"/>
                  <a:pt x="3307494" y="4517117"/>
                  <a:pt x="3288673" y="4523391"/>
                </a:cubicBezTo>
                <a:cubicBezTo>
                  <a:pt x="3288673" y="4523391"/>
                  <a:pt x="3288673" y="4523391"/>
                  <a:pt x="3163198" y="4567307"/>
                </a:cubicBezTo>
                <a:cubicBezTo>
                  <a:pt x="3138103" y="4573581"/>
                  <a:pt x="3119281" y="4598676"/>
                  <a:pt x="3119281" y="4623771"/>
                </a:cubicBezTo>
                <a:cubicBezTo>
                  <a:pt x="3119281" y="4623771"/>
                  <a:pt x="3119281" y="4623771"/>
                  <a:pt x="3100460" y="4868448"/>
                </a:cubicBezTo>
                <a:cubicBezTo>
                  <a:pt x="3094186" y="4893543"/>
                  <a:pt x="3075365" y="4918639"/>
                  <a:pt x="3050270" y="4918639"/>
                </a:cubicBezTo>
                <a:cubicBezTo>
                  <a:pt x="3050270" y="4918639"/>
                  <a:pt x="3050270" y="4918639"/>
                  <a:pt x="2893425" y="4950007"/>
                </a:cubicBezTo>
                <a:cubicBezTo>
                  <a:pt x="2868330" y="4956281"/>
                  <a:pt x="2843235" y="4943734"/>
                  <a:pt x="2830688" y="4924912"/>
                </a:cubicBezTo>
                <a:cubicBezTo>
                  <a:pt x="2830688" y="4924912"/>
                  <a:pt x="2830688" y="4924912"/>
                  <a:pt x="2717760" y="4705330"/>
                </a:cubicBezTo>
                <a:cubicBezTo>
                  <a:pt x="2705212" y="4680235"/>
                  <a:pt x="2680117" y="4667688"/>
                  <a:pt x="2655022" y="4667688"/>
                </a:cubicBezTo>
                <a:cubicBezTo>
                  <a:pt x="2655022" y="4667688"/>
                  <a:pt x="2655022" y="4667688"/>
                  <a:pt x="2523273" y="4673961"/>
                </a:cubicBezTo>
                <a:cubicBezTo>
                  <a:pt x="2498178" y="4673961"/>
                  <a:pt x="2473083" y="4692783"/>
                  <a:pt x="2466809" y="4711604"/>
                </a:cubicBezTo>
                <a:cubicBezTo>
                  <a:pt x="2466809" y="4711604"/>
                  <a:pt x="2466809" y="4711604"/>
                  <a:pt x="2366428" y="4943734"/>
                </a:cubicBezTo>
                <a:cubicBezTo>
                  <a:pt x="2360155" y="4968829"/>
                  <a:pt x="2335060" y="4981376"/>
                  <a:pt x="2309964" y="4981376"/>
                </a:cubicBezTo>
                <a:cubicBezTo>
                  <a:pt x="2309964" y="4981376"/>
                  <a:pt x="2309964" y="4981376"/>
                  <a:pt x="2146846" y="4962555"/>
                </a:cubicBezTo>
                <a:cubicBezTo>
                  <a:pt x="2128025" y="4956281"/>
                  <a:pt x="2102930" y="4937460"/>
                  <a:pt x="2096656" y="4918639"/>
                </a:cubicBezTo>
                <a:cubicBezTo>
                  <a:pt x="2096656" y="4918639"/>
                  <a:pt x="2096656" y="4918639"/>
                  <a:pt x="2052740" y="4667688"/>
                </a:cubicBezTo>
                <a:cubicBezTo>
                  <a:pt x="2052740" y="4648866"/>
                  <a:pt x="2027645" y="4623771"/>
                  <a:pt x="2008823" y="4617497"/>
                </a:cubicBezTo>
                <a:cubicBezTo>
                  <a:pt x="2008823" y="4617497"/>
                  <a:pt x="2008823" y="4617497"/>
                  <a:pt x="1877074" y="4586129"/>
                </a:cubicBezTo>
                <a:cubicBezTo>
                  <a:pt x="1851979" y="4579855"/>
                  <a:pt x="1826884" y="4592402"/>
                  <a:pt x="1808063" y="4604950"/>
                </a:cubicBezTo>
                <a:cubicBezTo>
                  <a:pt x="1808063" y="4604950"/>
                  <a:pt x="1808063" y="4604950"/>
                  <a:pt x="1651218" y="4799437"/>
                </a:cubicBezTo>
                <a:cubicBezTo>
                  <a:pt x="1638671" y="4818258"/>
                  <a:pt x="1607302" y="4824532"/>
                  <a:pt x="1588481" y="4818258"/>
                </a:cubicBezTo>
                <a:cubicBezTo>
                  <a:pt x="1588481" y="4818258"/>
                  <a:pt x="1588481" y="4818258"/>
                  <a:pt x="1437910" y="4749247"/>
                </a:cubicBezTo>
                <a:cubicBezTo>
                  <a:pt x="1412815" y="4742973"/>
                  <a:pt x="1400267" y="4717878"/>
                  <a:pt x="1400267" y="4692783"/>
                </a:cubicBezTo>
                <a:cubicBezTo>
                  <a:pt x="1400267" y="4692783"/>
                  <a:pt x="1400267" y="4692783"/>
                  <a:pt x="1431636" y="4448106"/>
                </a:cubicBezTo>
                <a:cubicBezTo>
                  <a:pt x="1437910" y="4423010"/>
                  <a:pt x="1419089" y="4391642"/>
                  <a:pt x="1400267" y="4385368"/>
                </a:cubicBezTo>
                <a:cubicBezTo>
                  <a:pt x="1400267" y="4385368"/>
                  <a:pt x="1400267" y="4385368"/>
                  <a:pt x="1287339" y="4310083"/>
                </a:cubicBezTo>
                <a:cubicBezTo>
                  <a:pt x="1268518" y="4297535"/>
                  <a:pt x="1237149" y="4297535"/>
                  <a:pt x="1218328" y="4310083"/>
                </a:cubicBezTo>
                <a:cubicBezTo>
                  <a:pt x="1218328" y="4310083"/>
                  <a:pt x="1218328" y="4310083"/>
                  <a:pt x="1011293" y="4448106"/>
                </a:cubicBezTo>
                <a:cubicBezTo>
                  <a:pt x="992472" y="4460653"/>
                  <a:pt x="961103" y="4460653"/>
                  <a:pt x="942282" y="4448106"/>
                </a:cubicBezTo>
                <a:cubicBezTo>
                  <a:pt x="942282" y="4448106"/>
                  <a:pt x="942282" y="4448106"/>
                  <a:pt x="816806" y="4341451"/>
                </a:cubicBezTo>
                <a:cubicBezTo>
                  <a:pt x="797985" y="4322630"/>
                  <a:pt x="791711" y="4297535"/>
                  <a:pt x="804259" y="4272440"/>
                </a:cubicBezTo>
                <a:cubicBezTo>
                  <a:pt x="804259" y="4272440"/>
                  <a:pt x="804259" y="4272440"/>
                  <a:pt x="904639" y="4046584"/>
                </a:cubicBezTo>
                <a:cubicBezTo>
                  <a:pt x="910913" y="4027763"/>
                  <a:pt x="910913" y="3996394"/>
                  <a:pt x="892092" y="3977572"/>
                </a:cubicBezTo>
                <a:cubicBezTo>
                  <a:pt x="892092" y="3977572"/>
                  <a:pt x="892092" y="3977572"/>
                  <a:pt x="804259" y="3877192"/>
                </a:cubicBezTo>
                <a:cubicBezTo>
                  <a:pt x="791711" y="3858371"/>
                  <a:pt x="760342" y="3852097"/>
                  <a:pt x="735247" y="3858371"/>
                </a:cubicBezTo>
                <a:cubicBezTo>
                  <a:pt x="735247" y="3858371"/>
                  <a:pt x="735247" y="3858371"/>
                  <a:pt x="496844" y="3927382"/>
                </a:cubicBezTo>
                <a:cubicBezTo>
                  <a:pt x="478023" y="3933656"/>
                  <a:pt x="446654" y="3921108"/>
                  <a:pt x="434106" y="3902287"/>
                </a:cubicBezTo>
                <a:cubicBezTo>
                  <a:pt x="434106" y="3902287"/>
                  <a:pt x="434106" y="3902287"/>
                  <a:pt x="346273" y="3764264"/>
                </a:cubicBezTo>
                <a:cubicBezTo>
                  <a:pt x="333726" y="3745443"/>
                  <a:pt x="340000" y="3714074"/>
                  <a:pt x="352547" y="3695253"/>
                </a:cubicBezTo>
                <a:cubicBezTo>
                  <a:pt x="352547" y="3695253"/>
                  <a:pt x="352547" y="3695253"/>
                  <a:pt x="515665" y="3507039"/>
                </a:cubicBezTo>
                <a:cubicBezTo>
                  <a:pt x="534487" y="3494492"/>
                  <a:pt x="534487" y="3463123"/>
                  <a:pt x="528213" y="3438028"/>
                </a:cubicBezTo>
                <a:cubicBezTo>
                  <a:pt x="528213" y="3438028"/>
                  <a:pt x="528213" y="3438028"/>
                  <a:pt x="471749" y="3318826"/>
                </a:cubicBezTo>
                <a:cubicBezTo>
                  <a:pt x="465475" y="3300005"/>
                  <a:pt x="434106" y="3281184"/>
                  <a:pt x="415285" y="3281184"/>
                </a:cubicBezTo>
                <a:cubicBezTo>
                  <a:pt x="415285" y="3281184"/>
                  <a:pt x="415285" y="3281184"/>
                  <a:pt x="164334" y="3274910"/>
                </a:cubicBezTo>
                <a:cubicBezTo>
                  <a:pt x="139239" y="3274910"/>
                  <a:pt x="120418" y="3256088"/>
                  <a:pt x="114144" y="3237267"/>
                </a:cubicBezTo>
                <a:cubicBezTo>
                  <a:pt x="114144" y="3237267"/>
                  <a:pt x="114144" y="3237267"/>
                  <a:pt x="70227" y="3074149"/>
                </a:cubicBezTo>
                <a:cubicBezTo>
                  <a:pt x="63954" y="3055328"/>
                  <a:pt x="70227" y="3023959"/>
                  <a:pt x="89049" y="3011411"/>
                </a:cubicBezTo>
                <a:cubicBezTo>
                  <a:pt x="89049" y="3011411"/>
                  <a:pt x="89049" y="3011411"/>
                  <a:pt x="302357" y="2885936"/>
                </a:cubicBezTo>
                <a:cubicBezTo>
                  <a:pt x="321178" y="2873388"/>
                  <a:pt x="340000" y="2842019"/>
                  <a:pt x="333726" y="2816924"/>
                </a:cubicBezTo>
                <a:cubicBezTo>
                  <a:pt x="333726" y="2816924"/>
                  <a:pt x="333726" y="2816924"/>
                  <a:pt x="321178" y="2685175"/>
                </a:cubicBezTo>
                <a:cubicBezTo>
                  <a:pt x="314905" y="2666354"/>
                  <a:pt x="296083" y="2641259"/>
                  <a:pt x="277262" y="2634985"/>
                </a:cubicBezTo>
                <a:cubicBezTo>
                  <a:pt x="277262" y="2634985"/>
                  <a:pt x="277262" y="2634985"/>
                  <a:pt x="38858" y="2553426"/>
                </a:cubicBezTo>
                <a:cubicBezTo>
                  <a:pt x="13764" y="2547152"/>
                  <a:pt x="-5058" y="2522057"/>
                  <a:pt x="1216" y="2503236"/>
                </a:cubicBezTo>
                <a:cubicBezTo>
                  <a:pt x="1216" y="2503236"/>
                  <a:pt x="1216" y="2503236"/>
                  <a:pt x="1216" y="2333844"/>
                </a:cubicBezTo>
                <a:cubicBezTo>
                  <a:pt x="1216" y="2315022"/>
                  <a:pt x="20037" y="2289927"/>
                  <a:pt x="45132" y="2283654"/>
                </a:cubicBezTo>
                <a:cubicBezTo>
                  <a:pt x="45132" y="2283654"/>
                  <a:pt x="45132" y="2283654"/>
                  <a:pt x="283536" y="2220916"/>
                </a:cubicBezTo>
                <a:cubicBezTo>
                  <a:pt x="308631" y="2214642"/>
                  <a:pt x="327452" y="2189547"/>
                  <a:pt x="333726" y="2170726"/>
                </a:cubicBezTo>
                <a:cubicBezTo>
                  <a:pt x="333726" y="2170726"/>
                  <a:pt x="333726" y="2170726"/>
                  <a:pt x="358821" y="2038977"/>
                </a:cubicBezTo>
                <a:cubicBezTo>
                  <a:pt x="365095" y="2013881"/>
                  <a:pt x="352547" y="1988786"/>
                  <a:pt x="333726" y="1969965"/>
                </a:cubicBezTo>
                <a:cubicBezTo>
                  <a:pt x="333726" y="1969965"/>
                  <a:pt x="333726" y="1969965"/>
                  <a:pt x="126691" y="1831942"/>
                </a:cubicBezTo>
                <a:cubicBezTo>
                  <a:pt x="107870" y="1819394"/>
                  <a:pt x="101596" y="1788026"/>
                  <a:pt x="107870" y="1769204"/>
                </a:cubicBezTo>
                <a:cubicBezTo>
                  <a:pt x="107870" y="1769204"/>
                  <a:pt x="107870" y="1769204"/>
                  <a:pt x="158060" y="1612360"/>
                </a:cubicBezTo>
                <a:cubicBezTo>
                  <a:pt x="170608" y="1587265"/>
                  <a:pt x="189429" y="1568444"/>
                  <a:pt x="214524" y="1574717"/>
                </a:cubicBezTo>
                <a:cubicBezTo>
                  <a:pt x="214524" y="1574717"/>
                  <a:pt x="214524" y="1574717"/>
                  <a:pt x="465475" y="1580991"/>
                </a:cubicBezTo>
                <a:cubicBezTo>
                  <a:pt x="484296" y="1587265"/>
                  <a:pt x="515665" y="1568444"/>
                  <a:pt x="528213" y="1549622"/>
                </a:cubicBezTo>
                <a:cubicBezTo>
                  <a:pt x="528213" y="1549622"/>
                  <a:pt x="528213" y="1549622"/>
                  <a:pt x="584677" y="1430420"/>
                </a:cubicBezTo>
                <a:cubicBezTo>
                  <a:pt x="597224" y="1411599"/>
                  <a:pt x="597224" y="1380230"/>
                  <a:pt x="578403" y="1361409"/>
                </a:cubicBezTo>
                <a:cubicBezTo>
                  <a:pt x="578403" y="1361409"/>
                  <a:pt x="578403" y="1361409"/>
                  <a:pt x="427833" y="1160648"/>
                </a:cubicBezTo>
                <a:cubicBezTo>
                  <a:pt x="415285" y="1141827"/>
                  <a:pt x="415285" y="1116732"/>
                  <a:pt x="427833" y="1097911"/>
                </a:cubicBezTo>
                <a:cubicBezTo>
                  <a:pt x="427833" y="1097911"/>
                  <a:pt x="427833" y="1097911"/>
                  <a:pt x="521939" y="959887"/>
                </a:cubicBezTo>
                <a:cubicBezTo>
                  <a:pt x="534487" y="941066"/>
                  <a:pt x="565856" y="934792"/>
                  <a:pt x="584677" y="941066"/>
                </a:cubicBezTo>
                <a:cubicBezTo>
                  <a:pt x="584677" y="941066"/>
                  <a:pt x="584677" y="941066"/>
                  <a:pt x="823080" y="1028899"/>
                </a:cubicBezTo>
                <a:cubicBezTo>
                  <a:pt x="841902" y="1035173"/>
                  <a:pt x="873270" y="1028899"/>
                  <a:pt x="892092" y="1010078"/>
                </a:cubicBezTo>
                <a:cubicBezTo>
                  <a:pt x="892092" y="1010078"/>
                  <a:pt x="892092" y="1010078"/>
                  <a:pt x="986198" y="915971"/>
                </a:cubicBezTo>
                <a:cubicBezTo>
                  <a:pt x="998746" y="897150"/>
                  <a:pt x="1005020" y="865781"/>
                  <a:pt x="998746" y="846960"/>
                </a:cubicBezTo>
                <a:cubicBezTo>
                  <a:pt x="998746" y="846960"/>
                  <a:pt x="998746" y="846960"/>
                  <a:pt x="910913" y="614830"/>
                </a:cubicBezTo>
                <a:cubicBezTo>
                  <a:pt x="904639" y="589735"/>
                  <a:pt x="910913" y="564640"/>
                  <a:pt x="929734" y="552092"/>
                </a:cubicBezTo>
                <a:cubicBezTo>
                  <a:pt x="929734" y="552092"/>
                  <a:pt x="929734" y="552092"/>
                  <a:pt x="1061484" y="451712"/>
                </a:cubicBezTo>
                <a:cubicBezTo>
                  <a:pt x="1080305" y="439164"/>
                  <a:pt x="1111674" y="439164"/>
                  <a:pt x="1130495" y="451712"/>
                </a:cubicBezTo>
                <a:cubicBezTo>
                  <a:pt x="1130495" y="451712"/>
                  <a:pt x="1130495" y="451712"/>
                  <a:pt x="1331256" y="602282"/>
                </a:cubicBezTo>
                <a:cubicBezTo>
                  <a:pt x="1350077" y="614830"/>
                  <a:pt x="1381446" y="614830"/>
                  <a:pt x="1400267" y="608556"/>
                </a:cubicBezTo>
                <a:cubicBezTo>
                  <a:pt x="1400267" y="608556"/>
                  <a:pt x="1400267" y="608556"/>
                  <a:pt x="1519469" y="539545"/>
                </a:cubicBezTo>
                <a:cubicBezTo>
                  <a:pt x="1538290" y="533271"/>
                  <a:pt x="1550838" y="501902"/>
                  <a:pt x="1550838" y="483081"/>
                </a:cubicBezTo>
                <a:cubicBezTo>
                  <a:pt x="1550838" y="483081"/>
                  <a:pt x="1550838" y="483081"/>
                  <a:pt x="1538290" y="232130"/>
                </a:cubicBezTo>
                <a:cubicBezTo>
                  <a:pt x="1532017" y="207035"/>
                  <a:pt x="1550838" y="181939"/>
                  <a:pt x="1569659" y="175666"/>
                </a:cubicBezTo>
                <a:cubicBezTo>
                  <a:pt x="1569659" y="175666"/>
                  <a:pt x="1569659" y="175666"/>
                  <a:pt x="1726504" y="119202"/>
                </a:cubicBezTo>
                <a:cubicBezTo>
                  <a:pt x="1751599" y="112928"/>
                  <a:pt x="1776694" y="119202"/>
                  <a:pt x="1789241" y="138023"/>
                </a:cubicBezTo>
                <a:cubicBezTo>
                  <a:pt x="1789241" y="138023"/>
                  <a:pt x="1789241" y="138023"/>
                  <a:pt x="1939812" y="345058"/>
                </a:cubicBezTo>
                <a:cubicBezTo>
                  <a:pt x="1952359" y="357605"/>
                  <a:pt x="1983728" y="370153"/>
                  <a:pt x="2002550" y="370153"/>
                </a:cubicBezTo>
                <a:cubicBezTo>
                  <a:pt x="2002550" y="370153"/>
                  <a:pt x="2002550" y="370153"/>
                  <a:pt x="2134299" y="338784"/>
                </a:cubicBezTo>
                <a:cubicBezTo>
                  <a:pt x="2159394" y="338784"/>
                  <a:pt x="2178215" y="313689"/>
                  <a:pt x="2184489" y="294868"/>
                </a:cubicBezTo>
                <a:cubicBezTo>
                  <a:pt x="2184489" y="294868"/>
                  <a:pt x="2184489" y="294868"/>
                  <a:pt x="2247227" y="50190"/>
                </a:cubicBezTo>
                <a:cubicBezTo>
                  <a:pt x="2247227" y="31369"/>
                  <a:pt x="2272322" y="12548"/>
                  <a:pt x="2297417" y="6274"/>
                </a:cubicBezTo>
                <a:cubicBezTo>
                  <a:pt x="2297417" y="6274"/>
                  <a:pt x="2297417" y="6274"/>
                  <a:pt x="2460535" y="0"/>
                </a:cubicBez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 w="9525">
            <a:noFill/>
            <a:round/>
            <a:headEnd/>
            <a:tailEnd/>
          </a:ln>
          <a:effectLst>
            <a:outerShdw blurRad="3429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3" name="Freeform 5"/>
          <p:cNvSpPr>
            <a:spLocks noEditPoints="1"/>
          </p:cNvSpPr>
          <p:nvPr/>
        </p:nvSpPr>
        <p:spPr bwMode="auto">
          <a:xfrm>
            <a:off x="5410601" y="913826"/>
            <a:ext cx="1434558" cy="1434558"/>
          </a:xfrm>
          <a:custGeom>
            <a:avLst/>
            <a:gdLst>
              <a:gd name="T0" fmla="*/ 1098 w 1098"/>
              <a:gd name="T1" fmla="*/ 620 h 1099"/>
              <a:gd name="T2" fmla="*/ 1098 w 1098"/>
              <a:gd name="T3" fmla="*/ 487 h 1099"/>
              <a:gd name="T4" fmla="*/ 940 w 1098"/>
              <a:gd name="T5" fmla="*/ 447 h 1099"/>
              <a:gd name="T6" fmla="*/ 892 w 1098"/>
              <a:gd name="T7" fmla="*/ 335 h 1099"/>
              <a:gd name="T8" fmla="*/ 976 w 1098"/>
              <a:gd name="T9" fmla="*/ 211 h 1099"/>
              <a:gd name="T10" fmla="*/ 882 w 1098"/>
              <a:gd name="T11" fmla="*/ 117 h 1099"/>
              <a:gd name="T12" fmla="*/ 751 w 1098"/>
              <a:gd name="T13" fmla="*/ 196 h 1099"/>
              <a:gd name="T14" fmla="*/ 645 w 1098"/>
              <a:gd name="T15" fmla="*/ 152 h 1099"/>
              <a:gd name="T16" fmla="*/ 615 w 1098"/>
              <a:gd name="T17" fmla="*/ 0 h 1099"/>
              <a:gd name="T18" fmla="*/ 482 w 1098"/>
              <a:gd name="T19" fmla="*/ 0 h 1099"/>
              <a:gd name="T20" fmla="*/ 445 w 1098"/>
              <a:gd name="T21" fmla="*/ 150 h 1099"/>
              <a:gd name="T22" fmla="*/ 329 w 1098"/>
              <a:gd name="T23" fmla="*/ 197 h 1099"/>
              <a:gd name="T24" fmla="*/ 203 w 1098"/>
              <a:gd name="T25" fmla="*/ 112 h 1099"/>
              <a:gd name="T26" fmla="*/ 109 w 1098"/>
              <a:gd name="T27" fmla="*/ 206 h 1099"/>
              <a:gd name="T28" fmla="*/ 188 w 1098"/>
              <a:gd name="T29" fmla="*/ 337 h 1099"/>
              <a:gd name="T30" fmla="*/ 141 w 1098"/>
              <a:gd name="T31" fmla="*/ 452 h 1099"/>
              <a:gd name="T32" fmla="*/ 0 w 1098"/>
              <a:gd name="T33" fmla="*/ 479 h 1099"/>
              <a:gd name="T34" fmla="*/ 0 w 1098"/>
              <a:gd name="T35" fmla="*/ 612 h 1099"/>
              <a:gd name="T36" fmla="*/ 140 w 1098"/>
              <a:gd name="T37" fmla="*/ 647 h 1099"/>
              <a:gd name="T38" fmla="*/ 186 w 1098"/>
              <a:gd name="T39" fmla="*/ 760 h 1099"/>
              <a:gd name="T40" fmla="*/ 100 w 1098"/>
              <a:gd name="T41" fmla="*/ 888 h 1099"/>
              <a:gd name="T42" fmla="*/ 194 w 1098"/>
              <a:gd name="T43" fmla="*/ 982 h 1099"/>
              <a:gd name="T44" fmla="*/ 327 w 1098"/>
              <a:gd name="T45" fmla="*/ 902 h 1099"/>
              <a:gd name="T46" fmla="*/ 446 w 1098"/>
              <a:gd name="T47" fmla="*/ 952 h 1099"/>
              <a:gd name="T48" fmla="*/ 475 w 1098"/>
              <a:gd name="T49" fmla="*/ 1099 h 1099"/>
              <a:gd name="T50" fmla="*/ 608 w 1098"/>
              <a:gd name="T51" fmla="*/ 1099 h 1099"/>
              <a:gd name="T52" fmla="*/ 645 w 1098"/>
              <a:gd name="T53" fmla="*/ 949 h 1099"/>
              <a:gd name="T54" fmla="*/ 755 w 1098"/>
              <a:gd name="T55" fmla="*/ 903 h 1099"/>
              <a:gd name="T56" fmla="*/ 881 w 1098"/>
              <a:gd name="T57" fmla="*/ 987 h 1099"/>
              <a:gd name="T58" fmla="*/ 975 w 1098"/>
              <a:gd name="T59" fmla="*/ 893 h 1099"/>
              <a:gd name="T60" fmla="*/ 895 w 1098"/>
              <a:gd name="T61" fmla="*/ 761 h 1099"/>
              <a:gd name="T62" fmla="*/ 941 w 1098"/>
              <a:gd name="T63" fmla="*/ 650 h 1099"/>
              <a:gd name="T64" fmla="*/ 1098 w 1098"/>
              <a:gd name="T65" fmla="*/ 620 h 1099"/>
              <a:gd name="T66" fmla="*/ 546 w 1098"/>
              <a:gd name="T67" fmla="*/ 828 h 1099"/>
              <a:gd name="T68" fmla="*/ 274 w 1098"/>
              <a:gd name="T69" fmla="*/ 556 h 1099"/>
              <a:gd name="T70" fmla="*/ 546 w 1098"/>
              <a:gd name="T71" fmla="*/ 284 h 1099"/>
              <a:gd name="T72" fmla="*/ 818 w 1098"/>
              <a:gd name="T73" fmla="*/ 556 h 1099"/>
              <a:gd name="T74" fmla="*/ 546 w 1098"/>
              <a:gd name="T75" fmla="*/ 828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98" h="1099">
                <a:moveTo>
                  <a:pt x="1098" y="620"/>
                </a:moveTo>
                <a:cubicBezTo>
                  <a:pt x="1098" y="487"/>
                  <a:pt x="1098" y="487"/>
                  <a:pt x="1098" y="487"/>
                </a:cubicBezTo>
                <a:cubicBezTo>
                  <a:pt x="940" y="447"/>
                  <a:pt x="940" y="447"/>
                  <a:pt x="940" y="447"/>
                </a:cubicBezTo>
                <a:cubicBezTo>
                  <a:pt x="929" y="407"/>
                  <a:pt x="913" y="370"/>
                  <a:pt x="892" y="335"/>
                </a:cubicBezTo>
                <a:cubicBezTo>
                  <a:pt x="976" y="211"/>
                  <a:pt x="976" y="211"/>
                  <a:pt x="976" y="211"/>
                </a:cubicBezTo>
                <a:cubicBezTo>
                  <a:pt x="882" y="117"/>
                  <a:pt x="882" y="117"/>
                  <a:pt x="882" y="117"/>
                </a:cubicBezTo>
                <a:cubicBezTo>
                  <a:pt x="751" y="196"/>
                  <a:pt x="751" y="196"/>
                  <a:pt x="751" y="196"/>
                </a:cubicBezTo>
                <a:cubicBezTo>
                  <a:pt x="718" y="177"/>
                  <a:pt x="683" y="162"/>
                  <a:pt x="645" y="152"/>
                </a:cubicBezTo>
                <a:cubicBezTo>
                  <a:pt x="615" y="0"/>
                  <a:pt x="615" y="0"/>
                  <a:pt x="615" y="0"/>
                </a:cubicBezTo>
                <a:cubicBezTo>
                  <a:pt x="482" y="0"/>
                  <a:pt x="482" y="0"/>
                  <a:pt x="482" y="0"/>
                </a:cubicBezTo>
                <a:cubicBezTo>
                  <a:pt x="445" y="150"/>
                  <a:pt x="445" y="150"/>
                  <a:pt x="445" y="150"/>
                </a:cubicBezTo>
                <a:cubicBezTo>
                  <a:pt x="404" y="159"/>
                  <a:pt x="365" y="175"/>
                  <a:pt x="329" y="197"/>
                </a:cubicBezTo>
                <a:cubicBezTo>
                  <a:pt x="203" y="112"/>
                  <a:pt x="203" y="112"/>
                  <a:pt x="203" y="112"/>
                </a:cubicBezTo>
                <a:cubicBezTo>
                  <a:pt x="109" y="206"/>
                  <a:pt x="109" y="206"/>
                  <a:pt x="109" y="206"/>
                </a:cubicBezTo>
                <a:cubicBezTo>
                  <a:pt x="188" y="337"/>
                  <a:pt x="188" y="337"/>
                  <a:pt x="188" y="337"/>
                </a:cubicBezTo>
                <a:cubicBezTo>
                  <a:pt x="167" y="372"/>
                  <a:pt x="151" y="411"/>
                  <a:pt x="141" y="452"/>
                </a:cubicBezTo>
                <a:cubicBezTo>
                  <a:pt x="0" y="479"/>
                  <a:pt x="0" y="479"/>
                  <a:pt x="0" y="479"/>
                </a:cubicBezTo>
                <a:cubicBezTo>
                  <a:pt x="0" y="612"/>
                  <a:pt x="0" y="612"/>
                  <a:pt x="0" y="612"/>
                </a:cubicBezTo>
                <a:cubicBezTo>
                  <a:pt x="140" y="647"/>
                  <a:pt x="140" y="647"/>
                  <a:pt x="140" y="647"/>
                </a:cubicBezTo>
                <a:cubicBezTo>
                  <a:pt x="150" y="688"/>
                  <a:pt x="166" y="726"/>
                  <a:pt x="186" y="760"/>
                </a:cubicBezTo>
                <a:cubicBezTo>
                  <a:pt x="100" y="888"/>
                  <a:pt x="100" y="888"/>
                  <a:pt x="100" y="888"/>
                </a:cubicBezTo>
                <a:cubicBezTo>
                  <a:pt x="194" y="982"/>
                  <a:pt x="194" y="982"/>
                  <a:pt x="194" y="982"/>
                </a:cubicBezTo>
                <a:cubicBezTo>
                  <a:pt x="327" y="902"/>
                  <a:pt x="327" y="902"/>
                  <a:pt x="327" y="902"/>
                </a:cubicBezTo>
                <a:cubicBezTo>
                  <a:pt x="363" y="925"/>
                  <a:pt x="404" y="941"/>
                  <a:pt x="446" y="952"/>
                </a:cubicBezTo>
                <a:cubicBezTo>
                  <a:pt x="475" y="1099"/>
                  <a:pt x="475" y="1099"/>
                  <a:pt x="475" y="1099"/>
                </a:cubicBezTo>
                <a:cubicBezTo>
                  <a:pt x="608" y="1099"/>
                  <a:pt x="608" y="1099"/>
                  <a:pt x="608" y="1099"/>
                </a:cubicBezTo>
                <a:cubicBezTo>
                  <a:pt x="645" y="949"/>
                  <a:pt x="645" y="949"/>
                  <a:pt x="645" y="949"/>
                </a:cubicBezTo>
                <a:cubicBezTo>
                  <a:pt x="684" y="939"/>
                  <a:pt x="721" y="923"/>
                  <a:pt x="755" y="903"/>
                </a:cubicBezTo>
                <a:cubicBezTo>
                  <a:pt x="881" y="987"/>
                  <a:pt x="881" y="987"/>
                  <a:pt x="881" y="987"/>
                </a:cubicBezTo>
                <a:cubicBezTo>
                  <a:pt x="975" y="893"/>
                  <a:pt x="975" y="893"/>
                  <a:pt x="975" y="893"/>
                </a:cubicBezTo>
                <a:cubicBezTo>
                  <a:pt x="895" y="761"/>
                  <a:pt x="895" y="761"/>
                  <a:pt x="895" y="761"/>
                </a:cubicBezTo>
                <a:cubicBezTo>
                  <a:pt x="915" y="727"/>
                  <a:pt x="931" y="690"/>
                  <a:pt x="941" y="650"/>
                </a:cubicBezTo>
                <a:lnTo>
                  <a:pt x="1098" y="620"/>
                </a:lnTo>
                <a:close/>
                <a:moveTo>
                  <a:pt x="546" y="828"/>
                </a:moveTo>
                <a:cubicBezTo>
                  <a:pt x="396" y="828"/>
                  <a:pt x="274" y="706"/>
                  <a:pt x="274" y="556"/>
                </a:cubicBezTo>
                <a:cubicBezTo>
                  <a:pt x="274" y="406"/>
                  <a:pt x="396" y="284"/>
                  <a:pt x="546" y="284"/>
                </a:cubicBezTo>
                <a:cubicBezTo>
                  <a:pt x="696" y="284"/>
                  <a:pt x="818" y="406"/>
                  <a:pt x="818" y="556"/>
                </a:cubicBezTo>
                <a:cubicBezTo>
                  <a:pt x="818" y="706"/>
                  <a:pt x="696" y="828"/>
                  <a:pt x="546" y="828"/>
                </a:cubicBezTo>
                <a:close/>
              </a:path>
            </a:pathLst>
          </a:custGeom>
          <a:gradFill>
            <a:gsLst>
              <a:gs pos="0">
                <a:srgbClr val="00B0F0"/>
              </a:gs>
              <a:gs pos="99083">
                <a:srgbClr val="D8EEC0"/>
              </a:gs>
              <a:gs pos="73000">
                <a:srgbClr val="A8CF38"/>
              </a:gs>
            </a:gsLst>
            <a:lin ang="10200000" scaled="0"/>
          </a:gradFill>
          <a:ln>
            <a:noFill/>
          </a:ln>
          <a:effectLst>
            <a:outerShdw blurRad="3429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4" name="Freeform 5"/>
          <p:cNvSpPr>
            <a:spLocks noEditPoints="1"/>
          </p:cNvSpPr>
          <p:nvPr/>
        </p:nvSpPr>
        <p:spPr bwMode="auto">
          <a:xfrm>
            <a:off x="5437773" y="5116914"/>
            <a:ext cx="1172438" cy="1172438"/>
          </a:xfrm>
          <a:custGeom>
            <a:avLst/>
            <a:gdLst>
              <a:gd name="T0" fmla="*/ 1098 w 1098"/>
              <a:gd name="T1" fmla="*/ 620 h 1099"/>
              <a:gd name="T2" fmla="*/ 1098 w 1098"/>
              <a:gd name="T3" fmla="*/ 487 h 1099"/>
              <a:gd name="T4" fmla="*/ 940 w 1098"/>
              <a:gd name="T5" fmla="*/ 447 h 1099"/>
              <a:gd name="T6" fmla="*/ 892 w 1098"/>
              <a:gd name="T7" fmla="*/ 335 h 1099"/>
              <a:gd name="T8" fmla="*/ 976 w 1098"/>
              <a:gd name="T9" fmla="*/ 211 h 1099"/>
              <a:gd name="T10" fmla="*/ 882 w 1098"/>
              <a:gd name="T11" fmla="*/ 117 h 1099"/>
              <a:gd name="T12" fmla="*/ 751 w 1098"/>
              <a:gd name="T13" fmla="*/ 196 h 1099"/>
              <a:gd name="T14" fmla="*/ 645 w 1098"/>
              <a:gd name="T15" fmla="*/ 152 h 1099"/>
              <a:gd name="T16" fmla="*/ 615 w 1098"/>
              <a:gd name="T17" fmla="*/ 0 h 1099"/>
              <a:gd name="T18" fmla="*/ 482 w 1098"/>
              <a:gd name="T19" fmla="*/ 0 h 1099"/>
              <a:gd name="T20" fmla="*/ 445 w 1098"/>
              <a:gd name="T21" fmla="*/ 150 h 1099"/>
              <a:gd name="T22" fmla="*/ 329 w 1098"/>
              <a:gd name="T23" fmla="*/ 197 h 1099"/>
              <a:gd name="T24" fmla="*/ 203 w 1098"/>
              <a:gd name="T25" fmla="*/ 112 h 1099"/>
              <a:gd name="T26" fmla="*/ 109 w 1098"/>
              <a:gd name="T27" fmla="*/ 206 h 1099"/>
              <a:gd name="T28" fmla="*/ 188 w 1098"/>
              <a:gd name="T29" fmla="*/ 337 h 1099"/>
              <a:gd name="T30" fmla="*/ 141 w 1098"/>
              <a:gd name="T31" fmla="*/ 452 h 1099"/>
              <a:gd name="T32" fmla="*/ 0 w 1098"/>
              <a:gd name="T33" fmla="*/ 479 h 1099"/>
              <a:gd name="T34" fmla="*/ 0 w 1098"/>
              <a:gd name="T35" fmla="*/ 612 h 1099"/>
              <a:gd name="T36" fmla="*/ 140 w 1098"/>
              <a:gd name="T37" fmla="*/ 647 h 1099"/>
              <a:gd name="T38" fmla="*/ 186 w 1098"/>
              <a:gd name="T39" fmla="*/ 760 h 1099"/>
              <a:gd name="T40" fmla="*/ 100 w 1098"/>
              <a:gd name="T41" fmla="*/ 888 h 1099"/>
              <a:gd name="T42" fmla="*/ 194 w 1098"/>
              <a:gd name="T43" fmla="*/ 982 h 1099"/>
              <a:gd name="T44" fmla="*/ 327 w 1098"/>
              <a:gd name="T45" fmla="*/ 902 h 1099"/>
              <a:gd name="T46" fmla="*/ 446 w 1098"/>
              <a:gd name="T47" fmla="*/ 952 h 1099"/>
              <a:gd name="T48" fmla="*/ 475 w 1098"/>
              <a:gd name="T49" fmla="*/ 1099 h 1099"/>
              <a:gd name="T50" fmla="*/ 608 w 1098"/>
              <a:gd name="T51" fmla="*/ 1099 h 1099"/>
              <a:gd name="T52" fmla="*/ 645 w 1098"/>
              <a:gd name="T53" fmla="*/ 949 h 1099"/>
              <a:gd name="T54" fmla="*/ 755 w 1098"/>
              <a:gd name="T55" fmla="*/ 903 h 1099"/>
              <a:gd name="T56" fmla="*/ 881 w 1098"/>
              <a:gd name="T57" fmla="*/ 987 h 1099"/>
              <a:gd name="T58" fmla="*/ 975 w 1098"/>
              <a:gd name="T59" fmla="*/ 893 h 1099"/>
              <a:gd name="T60" fmla="*/ 895 w 1098"/>
              <a:gd name="T61" fmla="*/ 761 h 1099"/>
              <a:gd name="T62" fmla="*/ 941 w 1098"/>
              <a:gd name="T63" fmla="*/ 650 h 1099"/>
              <a:gd name="T64" fmla="*/ 1098 w 1098"/>
              <a:gd name="T65" fmla="*/ 620 h 1099"/>
              <a:gd name="T66" fmla="*/ 546 w 1098"/>
              <a:gd name="T67" fmla="*/ 828 h 1099"/>
              <a:gd name="T68" fmla="*/ 274 w 1098"/>
              <a:gd name="T69" fmla="*/ 556 h 1099"/>
              <a:gd name="T70" fmla="*/ 546 w 1098"/>
              <a:gd name="T71" fmla="*/ 284 h 1099"/>
              <a:gd name="T72" fmla="*/ 818 w 1098"/>
              <a:gd name="T73" fmla="*/ 556 h 1099"/>
              <a:gd name="T74" fmla="*/ 546 w 1098"/>
              <a:gd name="T75" fmla="*/ 828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98" h="1099">
                <a:moveTo>
                  <a:pt x="1098" y="620"/>
                </a:moveTo>
                <a:cubicBezTo>
                  <a:pt x="1098" y="487"/>
                  <a:pt x="1098" y="487"/>
                  <a:pt x="1098" y="487"/>
                </a:cubicBezTo>
                <a:cubicBezTo>
                  <a:pt x="940" y="447"/>
                  <a:pt x="940" y="447"/>
                  <a:pt x="940" y="447"/>
                </a:cubicBezTo>
                <a:cubicBezTo>
                  <a:pt x="929" y="407"/>
                  <a:pt x="913" y="370"/>
                  <a:pt x="892" y="335"/>
                </a:cubicBezTo>
                <a:cubicBezTo>
                  <a:pt x="976" y="211"/>
                  <a:pt x="976" y="211"/>
                  <a:pt x="976" y="211"/>
                </a:cubicBezTo>
                <a:cubicBezTo>
                  <a:pt x="882" y="117"/>
                  <a:pt x="882" y="117"/>
                  <a:pt x="882" y="117"/>
                </a:cubicBezTo>
                <a:cubicBezTo>
                  <a:pt x="751" y="196"/>
                  <a:pt x="751" y="196"/>
                  <a:pt x="751" y="196"/>
                </a:cubicBezTo>
                <a:cubicBezTo>
                  <a:pt x="718" y="177"/>
                  <a:pt x="683" y="162"/>
                  <a:pt x="645" y="152"/>
                </a:cubicBezTo>
                <a:cubicBezTo>
                  <a:pt x="615" y="0"/>
                  <a:pt x="615" y="0"/>
                  <a:pt x="615" y="0"/>
                </a:cubicBezTo>
                <a:cubicBezTo>
                  <a:pt x="482" y="0"/>
                  <a:pt x="482" y="0"/>
                  <a:pt x="482" y="0"/>
                </a:cubicBezTo>
                <a:cubicBezTo>
                  <a:pt x="445" y="150"/>
                  <a:pt x="445" y="150"/>
                  <a:pt x="445" y="150"/>
                </a:cubicBezTo>
                <a:cubicBezTo>
                  <a:pt x="404" y="159"/>
                  <a:pt x="365" y="175"/>
                  <a:pt x="329" y="197"/>
                </a:cubicBezTo>
                <a:cubicBezTo>
                  <a:pt x="203" y="112"/>
                  <a:pt x="203" y="112"/>
                  <a:pt x="203" y="112"/>
                </a:cubicBezTo>
                <a:cubicBezTo>
                  <a:pt x="109" y="206"/>
                  <a:pt x="109" y="206"/>
                  <a:pt x="109" y="206"/>
                </a:cubicBezTo>
                <a:cubicBezTo>
                  <a:pt x="188" y="337"/>
                  <a:pt x="188" y="337"/>
                  <a:pt x="188" y="337"/>
                </a:cubicBezTo>
                <a:cubicBezTo>
                  <a:pt x="167" y="372"/>
                  <a:pt x="151" y="411"/>
                  <a:pt x="141" y="452"/>
                </a:cubicBezTo>
                <a:cubicBezTo>
                  <a:pt x="0" y="479"/>
                  <a:pt x="0" y="479"/>
                  <a:pt x="0" y="479"/>
                </a:cubicBezTo>
                <a:cubicBezTo>
                  <a:pt x="0" y="612"/>
                  <a:pt x="0" y="612"/>
                  <a:pt x="0" y="612"/>
                </a:cubicBezTo>
                <a:cubicBezTo>
                  <a:pt x="140" y="647"/>
                  <a:pt x="140" y="647"/>
                  <a:pt x="140" y="647"/>
                </a:cubicBezTo>
                <a:cubicBezTo>
                  <a:pt x="150" y="688"/>
                  <a:pt x="166" y="726"/>
                  <a:pt x="186" y="760"/>
                </a:cubicBezTo>
                <a:cubicBezTo>
                  <a:pt x="100" y="888"/>
                  <a:pt x="100" y="888"/>
                  <a:pt x="100" y="888"/>
                </a:cubicBezTo>
                <a:cubicBezTo>
                  <a:pt x="194" y="982"/>
                  <a:pt x="194" y="982"/>
                  <a:pt x="194" y="982"/>
                </a:cubicBezTo>
                <a:cubicBezTo>
                  <a:pt x="327" y="902"/>
                  <a:pt x="327" y="902"/>
                  <a:pt x="327" y="902"/>
                </a:cubicBezTo>
                <a:cubicBezTo>
                  <a:pt x="363" y="925"/>
                  <a:pt x="404" y="941"/>
                  <a:pt x="446" y="952"/>
                </a:cubicBezTo>
                <a:cubicBezTo>
                  <a:pt x="475" y="1099"/>
                  <a:pt x="475" y="1099"/>
                  <a:pt x="475" y="1099"/>
                </a:cubicBezTo>
                <a:cubicBezTo>
                  <a:pt x="608" y="1099"/>
                  <a:pt x="608" y="1099"/>
                  <a:pt x="608" y="1099"/>
                </a:cubicBezTo>
                <a:cubicBezTo>
                  <a:pt x="645" y="949"/>
                  <a:pt x="645" y="949"/>
                  <a:pt x="645" y="949"/>
                </a:cubicBezTo>
                <a:cubicBezTo>
                  <a:pt x="684" y="939"/>
                  <a:pt x="721" y="923"/>
                  <a:pt x="755" y="903"/>
                </a:cubicBezTo>
                <a:cubicBezTo>
                  <a:pt x="881" y="987"/>
                  <a:pt x="881" y="987"/>
                  <a:pt x="881" y="987"/>
                </a:cubicBezTo>
                <a:cubicBezTo>
                  <a:pt x="975" y="893"/>
                  <a:pt x="975" y="893"/>
                  <a:pt x="975" y="893"/>
                </a:cubicBezTo>
                <a:cubicBezTo>
                  <a:pt x="895" y="761"/>
                  <a:pt x="895" y="761"/>
                  <a:pt x="895" y="761"/>
                </a:cubicBezTo>
                <a:cubicBezTo>
                  <a:pt x="915" y="727"/>
                  <a:pt x="931" y="690"/>
                  <a:pt x="941" y="650"/>
                </a:cubicBezTo>
                <a:lnTo>
                  <a:pt x="1098" y="620"/>
                </a:lnTo>
                <a:close/>
                <a:moveTo>
                  <a:pt x="546" y="828"/>
                </a:moveTo>
                <a:cubicBezTo>
                  <a:pt x="396" y="828"/>
                  <a:pt x="274" y="706"/>
                  <a:pt x="274" y="556"/>
                </a:cubicBezTo>
                <a:cubicBezTo>
                  <a:pt x="274" y="406"/>
                  <a:pt x="396" y="284"/>
                  <a:pt x="546" y="284"/>
                </a:cubicBezTo>
                <a:cubicBezTo>
                  <a:pt x="696" y="284"/>
                  <a:pt x="818" y="406"/>
                  <a:pt x="818" y="556"/>
                </a:cubicBezTo>
                <a:cubicBezTo>
                  <a:pt x="818" y="706"/>
                  <a:pt x="696" y="828"/>
                  <a:pt x="546" y="828"/>
                </a:cubicBezTo>
                <a:close/>
              </a:path>
            </a:pathLst>
          </a:custGeom>
          <a:solidFill>
            <a:srgbClr val="08B1E7"/>
          </a:solidFill>
          <a:ln>
            <a:noFill/>
          </a:ln>
          <a:effectLst>
            <a:outerShdw blurRad="3429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Freeform 5"/>
          <p:cNvSpPr>
            <a:spLocks noEditPoints="1"/>
          </p:cNvSpPr>
          <p:nvPr/>
        </p:nvSpPr>
        <p:spPr bwMode="auto">
          <a:xfrm>
            <a:off x="6497717" y="5798820"/>
            <a:ext cx="616432" cy="616432"/>
          </a:xfrm>
          <a:custGeom>
            <a:avLst/>
            <a:gdLst>
              <a:gd name="T0" fmla="*/ 1098 w 1098"/>
              <a:gd name="T1" fmla="*/ 620 h 1099"/>
              <a:gd name="T2" fmla="*/ 1098 w 1098"/>
              <a:gd name="T3" fmla="*/ 487 h 1099"/>
              <a:gd name="T4" fmla="*/ 940 w 1098"/>
              <a:gd name="T5" fmla="*/ 447 h 1099"/>
              <a:gd name="T6" fmla="*/ 892 w 1098"/>
              <a:gd name="T7" fmla="*/ 335 h 1099"/>
              <a:gd name="T8" fmla="*/ 976 w 1098"/>
              <a:gd name="T9" fmla="*/ 211 h 1099"/>
              <a:gd name="T10" fmla="*/ 882 w 1098"/>
              <a:gd name="T11" fmla="*/ 117 h 1099"/>
              <a:gd name="T12" fmla="*/ 751 w 1098"/>
              <a:gd name="T13" fmla="*/ 196 h 1099"/>
              <a:gd name="T14" fmla="*/ 645 w 1098"/>
              <a:gd name="T15" fmla="*/ 152 h 1099"/>
              <a:gd name="T16" fmla="*/ 615 w 1098"/>
              <a:gd name="T17" fmla="*/ 0 h 1099"/>
              <a:gd name="T18" fmla="*/ 482 w 1098"/>
              <a:gd name="T19" fmla="*/ 0 h 1099"/>
              <a:gd name="T20" fmla="*/ 445 w 1098"/>
              <a:gd name="T21" fmla="*/ 150 h 1099"/>
              <a:gd name="T22" fmla="*/ 329 w 1098"/>
              <a:gd name="T23" fmla="*/ 197 h 1099"/>
              <a:gd name="T24" fmla="*/ 203 w 1098"/>
              <a:gd name="T25" fmla="*/ 112 h 1099"/>
              <a:gd name="T26" fmla="*/ 109 w 1098"/>
              <a:gd name="T27" fmla="*/ 206 h 1099"/>
              <a:gd name="T28" fmla="*/ 188 w 1098"/>
              <a:gd name="T29" fmla="*/ 337 h 1099"/>
              <a:gd name="T30" fmla="*/ 141 w 1098"/>
              <a:gd name="T31" fmla="*/ 452 h 1099"/>
              <a:gd name="T32" fmla="*/ 0 w 1098"/>
              <a:gd name="T33" fmla="*/ 479 h 1099"/>
              <a:gd name="T34" fmla="*/ 0 w 1098"/>
              <a:gd name="T35" fmla="*/ 612 h 1099"/>
              <a:gd name="T36" fmla="*/ 140 w 1098"/>
              <a:gd name="T37" fmla="*/ 647 h 1099"/>
              <a:gd name="T38" fmla="*/ 186 w 1098"/>
              <a:gd name="T39" fmla="*/ 760 h 1099"/>
              <a:gd name="T40" fmla="*/ 100 w 1098"/>
              <a:gd name="T41" fmla="*/ 888 h 1099"/>
              <a:gd name="T42" fmla="*/ 194 w 1098"/>
              <a:gd name="T43" fmla="*/ 982 h 1099"/>
              <a:gd name="T44" fmla="*/ 327 w 1098"/>
              <a:gd name="T45" fmla="*/ 902 h 1099"/>
              <a:gd name="T46" fmla="*/ 446 w 1098"/>
              <a:gd name="T47" fmla="*/ 952 h 1099"/>
              <a:gd name="T48" fmla="*/ 475 w 1098"/>
              <a:gd name="T49" fmla="*/ 1099 h 1099"/>
              <a:gd name="T50" fmla="*/ 608 w 1098"/>
              <a:gd name="T51" fmla="*/ 1099 h 1099"/>
              <a:gd name="T52" fmla="*/ 645 w 1098"/>
              <a:gd name="T53" fmla="*/ 949 h 1099"/>
              <a:gd name="T54" fmla="*/ 755 w 1098"/>
              <a:gd name="T55" fmla="*/ 903 h 1099"/>
              <a:gd name="T56" fmla="*/ 881 w 1098"/>
              <a:gd name="T57" fmla="*/ 987 h 1099"/>
              <a:gd name="T58" fmla="*/ 975 w 1098"/>
              <a:gd name="T59" fmla="*/ 893 h 1099"/>
              <a:gd name="T60" fmla="*/ 895 w 1098"/>
              <a:gd name="T61" fmla="*/ 761 h 1099"/>
              <a:gd name="T62" fmla="*/ 941 w 1098"/>
              <a:gd name="T63" fmla="*/ 650 h 1099"/>
              <a:gd name="T64" fmla="*/ 1098 w 1098"/>
              <a:gd name="T65" fmla="*/ 620 h 1099"/>
              <a:gd name="T66" fmla="*/ 546 w 1098"/>
              <a:gd name="T67" fmla="*/ 828 h 1099"/>
              <a:gd name="T68" fmla="*/ 274 w 1098"/>
              <a:gd name="T69" fmla="*/ 556 h 1099"/>
              <a:gd name="T70" fmla="*/ 546 w 1098"/>
              <a:gd name="T71" fmla="*/ 284 h 1099"/>
              <a:gd name="T72" fmla="*/ 818 w 1098"/>
              <a:gd name="T73" fmla="*/ 556 h 1099"/>
              <a:gd name="T74" fmla="*/ 546 w 1098"/>
              <a:gd name="T75" fmla="*/ 828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98" h="1099">
                <a:moveTo>
                  <a:pt x="1098" y="620"/>
                </a:moveTo>
                <a:cubicBezTo>
                  <a:pt x="1098" y="487"/>
                  <a:pt x="1098" y="487"/>
                  <a:pt x="1098" y="487"/>
                </a:cubicBezTo>
                <a:cubicBezTo>
                  <a:pt x="940" y="447"/>
                  <a:pt x="940" y="447"/>
                  <a:pt x="940" y="447"/>
                </a:cubicBezTo>
                <a:cubicBezTo>
                  <a:pt x="929" y="407"/>
                  <a:pt x="913" y="370"/>
                  <a:pt x="892" y="335"/>
                </a:cubicBezTo>
                <a:cubicBezTo>
                  <a:pt x="976" y="211"/>
                  <a:pt x="976" y="211"/>
                  <a:pt x="976" y="211"/>
                </a:cubicBezTo>
                <a:cubicBezTo>
                  <a:pt x="882" y="117"/>
                  <a:pt x="882" y="117"/>
                  <a:pt x="882" y="117"/>
                </a:cubicBezTo>
                <a:cubicBezTo>
                  <a:pt x="751" y="196"/>
                  <a:pt x="751" y="196"/>
                  <a:pt x="751" y="196"/>
                </a:cubicBezTo>
                <a:cubicBezTo>
                  <a:pt x="718" y="177"/>
                  <a:pt x="683" y="162"/>
                  <a:pt x="645" y="152"/>
                </a:cubicBezTo>
                <a:cubicBezTo>
                  <a:pt x="615" y="0"/>
                  <a:pt x="615" y="0"/>
                  <a:pt x="615" y="0"/>
                </a:cubicBezTo>
                <a:cubicBezTo>
                  <a:pt x="482" y="0"/>
                  <a:pt x="482" y="0"/>
                  <a:pt x="482" y="0"/>
                </a:cubicBezTo>
                <a:cubicBezTo>
                  <a:pt x="445" y="150"/>
                  <a:pt x="445" y="150"/>
                  <a:pt x="445" y="150"/>
                </a:cubicBezTo>
                <a:cubicBezTo>
                  <a:pt x="404" y="159"/>
                  <a:pt x="365" y="175"/>
                  <a:pt x="329" y="197"/>
                </a:cubicBezTo>
                <a:cubicBezTo>
                  <a:pt x="203" y="112"/>
                  <a:pt x="203" y="112"/>
                  <a:pt x="203" y="112"/>
                </a:cubicBezTo>
                <a:cubicBezTo>
                  <a:pt x="109" y="206"/>
                  <a:pt x="109" y="206"/>
                  <a:pt x="109" y="206"/>
                </a:cubicBezTo>
                <a:cubicBezTo>
                  <a:pt x="188" y="337"/>
                  <a:pt x="188" y="337"/>
                  <a:pt x="188" y="337"/>
                </a:cubicBezTo>
                <a:cubicBezTo>
                  <a:pt x="167" y="372"/>
                  <a:pt x="151" y="411"/>
                  <a:pt x="141" y="452"/>
                </a:cubicBezTo>
                <a:cubicBezTo>
                  <a:pt x="0" y="479"/>
                  <a:pt x="0" y="479"/>
                  <a:pt x="0" y="479"/>
                </a:cubicBezTo>
                <a:cubicBezTo>
                  <a:pt x="0" y="612"/>
                  <a:pt x="0" y="612"/>
                  <a:pt x="0" y="612"/>
                </a:cubicBezTo>
                <a:cubicBezTo>
                  <a:pt x="140" y="647"/>
                  <a:pt x="140" y="647"/>
                  <a:pt x="140" y="647"/>
                </a:cubicBezTo>
                <a:cubicBezTo>
                  <a:pt x="150" y="688"/>
                  <a:pt x="166" y="726"/>
                  <a:pt x="186" y="760"/>
                </a:cubicBezTo>
                <a:cubicBezTo>
                  <a:pt x="100" y="888"/>
                  <a:pt x="100" y="888"/>
                  <a:pt x="100" y="888"/>
                </a:cubicBezTo>
                <a:cubicBezTo>
                  <a:pt x="194" y="982"/>
                  <a:pt x="194" y="982"/>
                  <a:pt x="194" y="982"/>
                </a:cubicBezTo>
                <a:cubicBezTo>
                  <a:pt x="327" y="902"/>
                  <a:pt x="327" y="902"/>
                  <a:pt x="327" y="902"/>
                </a:cubicBezTo>
                <a:cubicBezTo>
                  <a:pt x="363" y="925"/>
                  <a:pt x="404" y="941"/>
                  <a:pt x="446" y="952"/>
                </a:cubicBezTo>
                <a:cubicBezTo>
                  <a:pt x="475" y="1099"/>
                  <a:pt x="475" y="1099"/>
                  <a:pt x="475" y="1099"/>
                </a:cubicBezTo>
                <a:cubicBezTo>
                  <a:pt x="608" y="1099"/>
                  <a:pt x="608" y="1099"/>
                  <a:pt x="608" y="1099"/>
                </a:cubicBezTo>
                <a:cubicBezTo>
                  <a:pt x="645" y="949"/>
                  <a:pt x="645" y="949"/>
                  <a:pt x="645" y="949"/>
                </a:cubicBezTo>
                <a:cubicBezTo>
                  <a:pt x="684" y="939"/>
                  <a:pt x="721" y="923"/>
                  <a:pt x="755" y="903"/>
                </a:cubicBezTo>
                <a:cubicBezTo>
                  <a:pt x="881" y="987"/>
                  <a:pt x="881" y="987"/>
                  <a:pt x="881" y="987"/>
                </a:cubicBezTo>
                <a:cubicBezTo>
                  <a:pt x="975" y="893"/>
                  <a:pt x="975" y="893"/>
                  <a:pt x="975" y="893"/>
                </a:cubicBezTo>
                <a:cubicBezTo>
                  <a:pt x="895" y="761"/>
                  <a:pt x="895" y="761"/>
                  <a:pt x="895" y="761"/>
                </a:cubicBezTo>
                <a:cubicBezTo>
                  <a:pt x="915" y="727"/>
                  <a:pt x="931" y="690"/>
                  <a:pt x="941" y="650"/>
                </a:cubicBezTo>
                <a:lnTo>
                  <a:pt x="1098" y="620"/>
                </a:lnTo>
                <a:close/>
                <a:moveTo>
                  <a:pt x="546" y="828"/>
                </a:moveTo>
                <a:cubicBezTo>
                  <a:pt x="396" y="828"/>
                  <a:pt x="274" y="706"/>
                  <a:pt x="274" y="556"/>
                </a:cubicBezTo>
                <a:cubicBezTo>
                  <a:pt x="274" y="406"/>
                  <a:pt x="396" y="284"/>
                  <a:pt x="546" y="284"/>
                </a:cubicBezTo>
                <a:cubicBezTo>
                  <a:pt x="696" y="284"/>
                  <a:pt x="818" y="406"/>
                  <a:pt x="818" y="556"/>
                </a:cubicBezTo>
                <a:cubicBezTo>
                  <a:pt x="818" y="706"/>
                  <a:pt x="696" y="828"/>
                  <a:pt x="546" y="828"/>
                </a:cubicBezTo>
                <a:close/>
              </a:path>
            </a:pathLst>
          </a:custGeom>
          <a:solidFill>
            <a:srgbClr val="08B1E7"/>
          </a:solidFill>
          <a:ln>
            <a:noFill/>
          </a:ln>
          <a:effectLst>
            <a:outerShdw blurRad="3429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6" name="TextBox 19"/>
          <p:cNvSpPr txBox="1"/>
          <p:nvPr/>
        </p:nvSpPr>
        <p:spPr>
          <a:xfrm>
            <a:off x="2179415" y="3279268"/>
            <a:ext cx="288051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rgbClr val="1F29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创意领军</a:t>
            </a:r>
            <a:endParaRPr lang="zh-CN" altLang="en-US" sz="4800" b="1" dirty="0">
              <a:solidFill>
                <a:srgbClr val="1F29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359533" y="4163109"/>
            <a:ext cx="252028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TextBox 19"/>
          <p:cNvSpPr txBox="1"/>
          <p:nvPr/>
        </p:nvSpPr>
        <p:spPr>
          <a:xfrm>
            <a:off x="7148463" y="3279268"/>
            <a:ext cx="288051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08B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赢</a:t>
            </a:r>
            <a:r>
              <a:rPr lang="zh-CN" altLang="en-US" sz="4800" b="1" dirty="0" smtClean="0">
                <a:solidFill>
                  <a:srgbClr val="08B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在细节</a:t>
            </a:r>
            <a:endParaRPr lang="zh-CN" altLang="en-US" sz="4800" b="1" dirty="0">
              <a:solidFill>
                <a:srgbClr val="08B1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TextBox 106"/>
          <p:cNvSpPr txBox="1"/>
          <p:nvPr/>
        </p:nvSpPr>
        <p:spPr>
          <a:xfrm>
            <a:off x="7328581" y="4163109"/>
            <a:ext cx="252028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altLang="en-US" sz="1100" dirty="0">
                <a:solidFill>
                  <a:srgbClr val="08B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您的内容打在这里，或者通过复制您的文本后，在此框中选择粘贴，并选择只保留文字。您的内容打在这里，或者通过通过复制您的文本。您的内容打在这里，或者通过通过复制您的文本。</a:t>
            </a:r>
            <a:endParaRPr lang="en-US" altLang="zh-CN" sz="1100" dirty="0">
              <a:solidFill>
                <a:srgbClr val="08B1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8208610" y="2292807"/>
            <a:ext cx="811212" cy="811212"/>
            <a:chOff x="5637213" y="3511550"/>
            <a:chExt cx="376238" cy="376238"/>
          </a:xfrm>
          <a:solidFill>
            <a:srgbClr val="08B1E7"/>
          </a:solidFill>
        </p:grpSpPr>
        <p:sp>
          <p:nvSpPr>
            <p:cNvPr id="111" name="Freeform 50"/>
            <p:cNvSpPr>
              <a:spLocks noEditPoints="1"/>
            </p:cNvSpPr>
            <p:nvPr/>
          </p:nvSpPr>
          <p:spPr bwMode="auto">
            <a:xfrm>
              <a:off x="5637213" y="3546475"/>
              <a:ext cx="341313" cy="341313"/>
            </a:xfrm>
            <a:custGeom>
              <a:avLst/>
              <a:gdLst>
                <a:gd name="T0" fmla="*/ 92 w 184"/>
                <a:gd name="T1" fmla="*/ 184 h 184"/>
                <a:gd name="T2" fmla="*/ 184 w 184"/>
                <a:gd name="T3" fmla="*/ 92 h 184"/>
                <a:gd name="T4" fmla="*/ 173 w 184"/>
                <a:gd name="T5" fmla="*/ 49 h 184"/>
                <a:gd name="T6" fmla="*/ 171 w 184"/>
                <a:gd name="T7" fmla="*/ 49 h 184"/>
                <a:gd name="T8" fmla="*/ 170 w 184"/>
                <a:gd name="T9" fmla="*/ 49 h 184"/>
                <a:gd name="T10" fmla="*/ 158 w 184"/>
                <a:gd name="T11" fmla="*/ 48 h 184"/>
                <a:gd name="T12" fmla="*/ 149 w 184"/>
                <a:gd name="T13" fmla="*/ 56 h 184"/>
                <a:gd name="T14" fmla="*/ 160 w 184"/>
                <a:gd name="T15" fmla="*/ 92 h 184"/>
                <a:gd name="T16" fmla="*/ 92 w 184"/>
                <a:gd name="T17" fmla="*/ 160 h 184"/>
                <a:gd name="T18" fmla="*/ 24 w 184"/>
                <a:gd name="T19" fmla="*/ 92 h 184"/>
                <a:gd name="T20" fmla="*/ 92 w 184"/>
                <a:gd name="T21" fmla="*/ 24 h 184"/>
                <a:gd name="T22" fmla="*/ 128 w 184"/>
                <a:gd name="T23" fmla="*/ 35 h 184"/>
                <a:gd name="T24" fmla="*/ 135 w 184"/>
                <a:gd name="T25" fmla="*/ 27 h 184"/>
                <a:gd name="T26" fmla="*/ 134 w 184"/>
                <a:gd name="T27" fmla="*/ 14 h 184"/>
                <a:gd name="T28" fmla="*/ 134 w 184"/>
                <a:gd name="T29" fmla="*/ 10 h 184"/>
                <a:gd name="T30" fmla="*/ 92 w 184"/>
                <a:gd name="T31" fmla="*/ 0 h 184"/>
                <a:gd name="T32" fmla="*/ 0 w 184"/>
                <a:gd name="T33" fmla="*/ 92 h 184"/>
                <a:gd name="T34" fmla="*/ 92 w 184"/>
                <a:gd name="T35" fmla="*/ 184 h 184"/>
                <a:gd name="T36" fmla="*/ 92 w 184"/>
                <a:gd name="T37" fmla="*/ 184 h 184"/>
                <a:gd name="T38" fmla="*/ 92 w 184"/>
                <a:gd name="T3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143" y="184"/>
                    <a:pt x="184" y="143"/>
                    <a:pt x="184" y="92"/>
                  </a:cubicBezTo>
                  <a:cubicBezTo>
                    <a:pt x="184" y="76"/>
                    <a:pt x="180" y="62"/>
                    <a:pt x="173" y="49"/>
                  </a:cubicBezTo>
                  <a:cubicBezTo>
                    <a:pt x="172" y="49"/>
                    <a:pt x="172" y="49"/>
                    <a:pt x="171" y="49"/>
                  </a:cubicBezTo>
                  <a:cubicBezTo>
                    <a:pt x="170" y="49"/>
                    <a:pt x="170" y="49"/>
                    <a:pt x="170" y="49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56" y="67"/>
                    <a:pt x="160" y="79"/>
                    <a:pt x="160" y="92"/>
                  </a:cubicBezTo>
                  <a:cubicBezTo>
                    <a:pt x="160" y="129"/>
                    <a:pt x="129" y="160"/>
                    <a:pt x="92" y="160"/>
                  </a:cubicBezTo>
                  <a:cubicBezTo>
                    <a:pt x="55" y="160"/>
                    <a:pt x="24" y="129"/>
                    <a:pt x="24" y="92"/>
                  </a:cubicBezTo>
                  <a:cubicBezTo>
                    <a:pt x="24" y="55"/>
                    <a:pt x="55" y="24"/>
                    <a:pt x="92" y="24"/>
                  </a:cubicBezTo>
                  <a:cubicBezTo>
                    <a:pt x="105" y="24"/>
                    <a:pt x="117" y="28"/>
                    <a:pt x="128" y="35"/>
                  </a:cubicBezTo>
                  <a:cubicBezTo>
                    <a:pt x="135" y="27"/>
                    <a:pt x="135" y="27"/>
                    <a:pt x="135" y="27"/>
                  </a:cubicBezTo>
                  <a:cubicBezTo>
                    <a:pt x="134" y="14"/>
                    <a:pt x="134" y="14"/>
                    <a:pt x="134" y="14"/>
                  </a:cubicBezTo>
                  <a:cubicBezTo>
                    <a:pt x="134" y="12"/>
                    <a:pt x="134" y="11"/>
                    <a:pt x="134" y="10"/>
                  </a:cubicBezTo>
                  <a:cubicBezTo>
                    <a:pt x="122" y="4"/>
                    <a:pt x="107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lose/>
                  <a:moveTo>
                    <a:pt x="92" y="184"/>
                  </a:moveTo>
                  <a:cubicBezTo>
                    <a:pt x="92" y="184"/>
                    <a:pt x="92" y="184"/>
                    <a:pt x="92" y="18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51"/>
            <p:cNvSpPr>
              <a:spLocks noEditPoints="1"/>
            </p:cNvSpPr>
            <p:nvPr/>
          </p:nvSpPr>
          <p:spPr bwMode="auto">
            <a:xfrm>
              <a:off x="5724525" y="3633788"/>
              <a:ext cx="166688" cy="166688"/>
            </a:xfrm>
            <a:custGeom>
              <a:avLst/>
              <a:gdLst>
                <a:gd name="T0" fmla="*/ 45 w 90"/>
                <a:gd name="T1" fmla="*/ 21 h 90"/>
                <a:gd name="T2" fmla="*/ 47 w 90"/>
                <a:gd name="T3" fmla="*/ 21 h 90"/>
                <a:gd name="T4" fmla="*/ 64 w 90"/>
                <a:gd name="T5" fmla="*/ 4 h 90"/>
                <a:gd name="T6" fmla="*/ 64 w 90"/>
                <a:gd name="T7" fmla="*/ 4 h 90"/>
                <a:gd name="T8" fmla="*/ 45 w 90"/>
                <a:gd name="T9" fmla="*/ 0 h 90"/>
                <a:gd name="T10" fmla="*/ 0 w 90"/>
                <a:gd name="T11" fmla="*/ 45 h 90"/>
                <a:gd name="T12" fmla="*/ 45 w 90"/>
                <a:gd name="T13" fmla="*/ 90 h 90"/>
                <a:gd name="T14" fmla="*/ 90 w 90"/>
                <a:gd name="T15" fmla="*/ 45 h 90"/>
                <a:gd name="T16" fmla="*/ 86 w 90"/>
                <a:gd name="T17" fmla="*/ 26 h 90"/>
                <a:gd name="T18" fmla="*/ 86 w 90"/>
                <a:gd name="T19" fmla="*/ 26 h 90"/>
                <a:gd name="T20" fmla="*/ 69 w 90"/>
                <a:gd name="T21" fmla="*/ 43 h 90"/>
                <a:gd name="T22" fmla="*/ 69 w 90"/>
                <a:gd name="T23" fmla="*/ 45 h 90"/>
                <a:gd name="T24" fmla="*/ 45 w 90"/>
                <a:gd name="T25" fmla="*/ 69 h 90"/>
                <a:gd name="T26" fmla="*/ 21 w 90"/>
                <a:gd name="T27" fmla="*/ 45 h 90"/>
                <a:gd name="T28" fmla="*/ 45 w 90"/>
                <a:gd name="T29" fmla="*/ 21 h 90"/>
                <a:gd name="T30" fmla="*/ 45 w 90"/>
                <a:gd name="T31" fmla="*/ 21 h 90"/>
                <a:gd name="T32" fmla="*/ 45 w 90"/>
                <a:gd name="T33" fmla="*/ 2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90">
                  <a:moveTo>
                    <a:pt x="45" y="21"/>
                  </a:moveTo>
                  <a:cubicBezTo>
                    <a:pt x="46" y="21"/>
                    <a:pt x="46" y="21"/>
                    <a:pt x="47" y="21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58" y="1"/>
                    <a:pt x="52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70" y="90"/>
                    <a:pt x="90" y="70"/>
                    <a:pt x="90" y="45"/>
                  </a:cubicBezTo>
                  <a:cubicBezTo>
                    <a:pt x="90" y="38"/>
                    <a:pt x="89" y="32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9" y="44"/>
                    <a:pt x="69" y="44"/>
                    <a:pt x="69" y="45"/>
                  </a:cubicBezTo>
                  <a:cubicBezTo>
                    <a:pt x="69" y="58"/>
                    <a:pt x="58" y="69"/>
                    <a:pt x="45" y="69"/>
                  </a:cubicBezTo>
                  <a:cubicBezTo>
                    <a:pt x="32" y="69"/>
                    <a:pt x="21" y="58"/>
                    <a:pt x="21" y="45"/>
                  </a:cubicBezTo>
                  <a:cubicBezTo>
                    <a:pt x="21" y="32"/>
                    <a:pt x="32" y="21"/>
                    <a:pt x="45" y="21"/>
                  </a:cubicBezTo>
                  <a:close/>
                  <a:moveTo>
                    <a:pt x="45" y="21"/>
                  </a:moveTo>
                  <a:cubicBezTo>
                    <a:pt x="45" y="21"/>
                    <a:pt x="45" y="21"/>
                    <a:pt x="45" y="2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52"/>
            <p:cNvSpPr>
              <a:spLocks noEditPoints="1"/>
            </p:cNvSpPr>
            <p:nvPr/>
          </p:nvSpPr>
          <p:spPr bwMode="auto">
            <a:xfrm>
              <a:off x="5824538" y="3511550"/>
              <a:ext cx="188913" cy="188913"/>
            </a:xfrm>
            <a:custGeom>
              <a:avLst/>
              <a:gdLst>
                <a:gd name="T0" fmla="*/ 86 w 102"/>
                <a:gd name="T1" fmla="*/ 28 h 102"/>
                <a:gd name="T2" fmla="*/ 91 w 102"/>
                <a:gd name="T3" fmla="*/ 23 h 102"/>
                <a:gd name="T4" fmla="*/ 91 w 102"/>
                <a:gd name="T5" fmla="*/ 14 h 102"/>
                <a:gd name="T6" fmla="*/ 87 w 102"/>
                <a:gd name="T7" fmla="*/ 11 h 102"/>
                <a:gd name="T8" fmla="*/ 83 w 102"/>
                <a:gd name="T9" fmla="*/ 9 h 102"/>
                <a:gd name="T10" fmla="*/ 79 w 102"/>
                <a:gd name="T11" fmla="*/ 11 h 102"/>
                <a:gd name="T12" fmla="*/ 74 w 102"/>
                <a:gd name="T13" fmla="*/ 17 h 102"/>
                <a:gd name="T14" fmla="*/ 72 w 102"/>
                <a:gd name="T15" fmla="*/ 2 h 102"/>
                <a:gd name="T16" fmla="*/ 70 w 102"/>
                <a:gd name="T17" fmla="*/ 0 h 102"/>
                <a:gd name="T18" fmla="*/ 69 w 102"/>
                <a:gd name="T19" fmla="*/ 0 h 102"/>
                <a:gd name="T20" fmla="*/ 47 w 102"/>
                <a:gd name="T21" fmla="*/ 23 h 102"/>
                <a:gd name="T22" fmla="*/ 44 w 102"/>
                <a:gd name="T23" fmla="*/ 30 h 102"/>
                <a:gd name="T24" fmla="*/ 44 w 102"/>
                <a:gd name="T25" fmla="*/ 31 h 102"/>
                <a:gd name="T26" fmla="*/ 45 w 102"/>
                <a:gd name="T27" fmla="*/ 45 h 102"/>
                <a:gd name="T28" fmla="*/ 37 w 102"/>
                <a:gd name="T29" fmla="*/ 53 h 102"/>
                <a:gd name="T30" fmla="*/ 22 w 102"/>
                <a:gd name="T31" fmla="*/ 68 h 102"/>
                <a:gd name="T32" fmla="*/ 22 w 102"/>
                <a:gd name="T33" fmla="*/ 68 h 102"/>
                <a:gd name="T34" fmla="*/ 8 w 102"/>
                <a:gd name="T35" fmla="*/ 82 h 102"/>
                <a:gd name="T36" fmla="*/ 2 w 102"/>
                <a:gd name="T37" fmla="*/ 89 h 102"/>
                <a:gd name="T38" fmla="*/ 0 w 102"/>
                <a:gd name="T39" fmla="*/ 92 h 102"/>
                <a:gd name="T40" fmla="*/ 0 w 102"/>
                <a:gd name="T41" fmla="*/ 97 h 102"/>
                <a:gd name="T42" fmla="*/ 5 w 102"/>
                <a:gd name="T43" fmla="*/ 102 h 102"/>
                <a:gd name="T44" fmla="*/ 5 w 102"/>
                <a:gd name="T45" fmla="*/ 102 h 102"/>
                <a:gd name="T46" fmla="*/ 10 w 102"/>
                <a:gd name="T47" fmla="*/ 102 h 102"/>
                <a:gd name="T48" fmla="*/ 13 w 102"/>
                <a:gd name="T49" fmla="*/ 100 h 102"/>
                <a:gd name="T50" fmla="*/ 57 w 102"/>
                <a:gd name="T51" fmla="*/ 56 h 102"/>
                <a:gd name="T52" fmla="*/ 70 w 102"/>
                <a:gd name="T53" fmla="*/ 57 h 102"/>
                <a:gd name="T54" fmla="*/ 71 w 102"/>
                <a:gd name="T55" fmla="*/ 57 h 102"/>
                <a:gd name="T56" fmla="*/ 71 w 102"/>
                <a:gd name="T57" fmla="*/ 57 h 102"/>
                <a:gd name="T58" fmla="*/ 78 w 102"/>
                <a:gd name="T59" fmla="*/ 54 h 102"/>
                <a:gd name="T60" fmla="*/ 101 w 102"/>
                <a:gd name="T61" fmla="*/ 32 h 102"/>
                <a:gd name="T62" fmla="*/ 100 w 102"/>
                <a:gd name="T63" fmla="*/ 29 h 102"/>
                <a:gd name="T64" fmla="*/ 86 w 102"/>
                <a:gd name="T65" fmla="*/ 28 h 102"/>
                <a:gd name="T66" fmla="*/ 86 w 102"/>
                <a:gd name="T67" fmla="*/ 28 h 102"/>
                <a:gd name="T68" fmla="*/ 86 w 102"/>
                <a:gd name="T69" fmla="*/ 2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102">
                  <a:moveTo>
                    <a:pt x="86" y="28"/>
                  </a:moveTo>
                  <a:cubicBezTo>
                    <a:pt x="91" y="23"/>
                    <a:pt x="91" y="23"/>
                    <a:pt x="91" y="23"/>
                  </a:cubicBezTo>
                  <a:cubicBezTo>
                    <a:pt x="93" y="20"/>
                    <a:pt x="93" y="17"/>
                    <a:pt x="91" y="14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0"/>
                    <a:pt x="85" y="9"/>
                    <a:pt x="83" y="9"/>
                  </a:cubicBezTo>
                  <a:cubicBezTo>
                    <a:pt x="82" y="9"/>
                    <a:pt x="80" y="10"/>
                    <a:pt x="79" y="11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2" y="0"/>
                    <a:pt x="71" y="0"/>
                    <a:pt x="70" y="0"/>
                  </a:cubicBezTo>
                  <a:cubicBezTo>
                    <a:pt x="70" y="0"/>
                    <a:pt x="69" y="0"/>
                    <a:pt x="69" y="0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5" y="25"/>
                    <a:pt x="44" y="28"/>
                    <a:pt x="44" y="3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1" y="90"/>
                    <a:pt x="0" y="91"/>
                    <a:pt x="0" y="9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0"/>
                    <a:pt x="2" y="102"/>
                    <a:pt x="5" y="102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1" y="102"/>
                    <a:pt x="12" y="101"/>
                    <a:pt x="13" y="100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74" y="57"/>
                    <a:pt x="77" y="56"/>
                    <a:pt x="78" y="54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1"/>
                    <a:pt x="101" y="29"/>
                    <a:pt x="100" y="29"/>
                  </a:cubicBezTo>
                  <a:lnTo>
                    <a:pt x="86" y="28"/>
                  </a:lnTo>
                  <a:close/>
                  <a:moveTo>
                    <a:pt x="86" y="28"/>
                  </a:moveTo>
                  <a:cubicBezTo>
                    <a:pt x="86" y="28"/>
                    <a:pt x="86" y="28"/>
                    <a:pt x="86" y="2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3265936" y="2254799"/>
            <a:ext cx="707474" cy="883512"/>
            <a:chOff x="2116138" y="2506419"/>
            <a:chExt cx="338137" cy="422275"/>
          </a:xfrm>
          <a:solidFill>
            <a:srgbClr val="1A243D"/>
          </a:solidFill>
        </p:grpSpPr>
        <p:sp>
          <p:nvSpPr>
            <p:cNvPr id="115" name="Freeform 20"/>
            <p:cNvSpPr>
              <a:spLocks noEditPoints="1"/>
            </p:cNvSpPr>
            <p:nvPr/>
          </p:nvSpPr>
          <p:spPr bwMode="auto">
            <a:xfrm>
              <a:off x="2116138" y="2506419"/>
              <a:ext cx="338137" cy="422275"/>
            </a:xfrm>
            <a:custGeom>
              <a:avLst/>
              <a:gdLst>
                <a:gd name="T0" fmla="*/ 147 w 216"/>
                <a:gd name="T1" fmla="*/ 233 h 270"/>
                <a:gd name="T2" fmla="*/ 165 w 216"/>
                <a:gd name="T3" fmla="*/ 200 h 270"/>
                <a:gd name="T4" fmla="*/ 216 w 216"/>
                <a:gd name="T5" fmla="*/ 108 h 270"/>
                <a:gd name="T6" fmla="*/ 108 w 216"/>
                <a:gd name="T7" fmla="*/ 0 h 270"/>
                <a:gd name="T8" fmla="*/ 0 w 216"/>
                <a:gd name="T9" fmla="*/ 108 h 270"/>
                <a:gd name="T10" fmla="*/ 51 w 216"/>
                <a:gd name="T11" fmla="*/ 200 h 270"/>
                <a:gd name="T12" fmla="*/ 70 w 216"/>
                <a:gd name="T13" fmla="*/ 233 h 270"/>
                <a:gd name="T14" fmla="*/ 70 w 216"/>
                <a:gd name="T15" fmla="*/ 247 h 270"/>
                <a:gd name="T16" fmla="*/ 93 w 216"/>
                <a:gd name="T17" fmla="*/ 270 h 270"/>
                <a:gd name="T18" fmla="*/ 123 w 216"/>
                <a:gd name="T19" fmla="*/ 270 h 270"/>
                <a:gd name="T20" fmla="*/ 147 w 216"/>
                <a:gd name="T21" fmla="*/ 247 h 270"/>
                <a:gd name="T22" fmla="*/ 147 w 216"/>
                <a:gd name="T23" fmla="*/ 233 h 270"/>
                <a:gd name="T24" fmla="*/ 124 w 216"/>
                <a:gd name="T25" fmla="*/ 224 h 270"/>
                <a:gd name="T26" fmla="*/ 92 w 216"/>
                <a:gd name="T27" fmla="*/ 224 h 270"/>
                <a:gd name="T28" fmla="*/ 64 w 216"/>
                <a:gd name="T29" fmla="*/ 180 h 270"/>
                <a:gd name="T30" fmla="*/ 23 w 216"/>
                <a:gd name="T31" fmla="*/ 108 h 270"/>
                <a:gd name="T32" fmla="*/ 108 w 216"/>
                <a:gd name="T33" fmla="*/ 23 h 270"/>
                <a:gd name="T34" fmla="*/ 193 w 216"/>
                <a:gd name="T35" fmla="*/ 108 h 270"/>
                <a:gd name="T36" fmla="*/ 153 w 216"/>
                <a:gd name="T37" fmla="*/ 180 h 270"/>
                <a:gd name="T38" fmla="*/ 124 w 216"/>
                <a:gd name="T39" fmla="*/ 22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70">
                  <a:moveTo>
                    <a:pt x="147" y="233"/>
                  </a:moveTo>
                  <a:cubicBezTo>
                    <a:pt x="147" y="219"/>
                    <a:pt x="153" y="207"/>
                    <a:pt x="165" y="200"/>
                  </a:cubicBezTo>
                  <a:cubicBezTo>
                    <a:pt x="195" y="181"/>
                    <a:pt x="216" y="147"/>
                    <a:pt x="216" y="108"/>
                  </a:cubicBezTo>
                  <a:cubicBezTo>
                    <a:pt x="216" y="49"/>
                    <a:pt x="168" y="0"/>
                    <a:pt x="108" y="0"/>
                  </a:cubicBezTo>
                  <a:cubicBezTo>
                    <a:pt x="49" y="0"/>
                    <a:pt x="0" y="49"/>
                    <a:pt x="0" y="108"/>
                  </a:cubicBezTo>
                  <a:cubicBezTo>
                    <a:pt x="0" y="147"/>
                    <a:pt x="21" y="181"/>
                    <a:pt x="51" y="200"/>
                  </a:cubicBezTo>
                  <a:cubicBezTo>
                    <a:pt x="63" y="207"/>
                    <a:pt x="70" y="219"/>
                    <a:pt x="70" y="233"/>
                  </a:cubicBezTo>
                  <a:cubicBezTo>
                    <a:pt x="70" y="247"/>
                    <a:pt x="70" y="247"/>
                    <a:pt x="70" y="247"/>
                  </a:cubicBezTo>
                  <a:cubicBezTo>
                    <a:pt x="93" y="270"/>
                    <a:pt x="93" y="270"/>
                    <a:pt x="93" y="270"/>
                  </a:cubicBezTo>
                  <a:cubicBezTo>
                    <a:pt x="123" y="270"/>
                    <a:pt x="123" y="270"/>
                    <a:pt x="123" y="270"/>
                  </a:cubicBezTo>
                  <a:cubicBezTo>
                    <a:pt x="147" y="247"/>
                    <a:pt x="147" y="247"/>
                    <a:pt x="147" y="247"/>
                  </a:cubicBezTo>
                  <a:lnTo>
                    <a:pt x="147" y="233"/>
                  </a:lnTo>
                  <a:close/>
                  <a:moveTo>
                    <a:pt x="124" y="224"/>
                  </a:moveTo>
                  <a:cubicBezTo>
                    <a:pt x="92" y="224"/>
                    <a:pt x="92" y="224"/>
                    <a:pt x="92" y="224"/>
                  </a:cubicBezTo>
                  <a:cubicBezTo>
                    <a:pt x="89" y="206"/>
                    <a:pt x="79" y="190"/>
                    <a:pt x="64" y="180"/>
                  </a:cubicBezTo>
                  <a:cubicBezTo>
                    <a:pt x="38" y="165"/>
                    <a:pt x="23" y="138"/>
                    <a:pt x="23" y="108"/>
                  </a:cubicBezTo>
                  <a:cubicBezTo>
                    <a:pt x="23" y="62"/>
                    <a:pt x="61" y="23"/>
                    <a:pt x="108" y="23"/>
                  </a:cubicBezTo>
                  <a:cubicBezTo>
                    <a:pt x="155" y="23"/>
                    <a:pt x="193" y="62"/>
                    <a:pt x="193" y="108"/>
                  </a:cubicBezTo>
                  <a:cubicBezTo>
                    <a:pt x="193" y="138"/>
                    <a:pt x="178" y="165"/>
                    <a:pt x="153" y="180"/>
                  </a:cubicBezTo>
                  <a:cubicBezTo>
                    <a:pt x="137" y="190"/>
                    <a:pt x="127" y="206"/>
                    <a:pt x="124" y="22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/>
              <a:endParaRPr lang="zh-CN" altLang="en-US">
                <a:solidFill>
                  <a:srgbClr val="1F2942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6" name="Freeform 21"/>
            <p:cNvSpPr>
              <a:spLocks/>
            </p:cNvSpPr>
            <p:nvPr/>
          </p:nvSpPr>
          <p:spPr bwMode="auto">
            <a:xfrm>
              <a:off x="2212975" y="2581031"/>
              <a:ext cx="144462" cy="180975"/>
            </a:xfrm>
            <a:custGeom>
              <a:avLst/>
              <a:gdLst>
                <a:gd name="T0" fmla="*/ 57 w 91"/>
                <a:gd name="T1" fmla="*/ 44 h 114"/>
                <a:gd name="T2" fmla="*/ 75 w 91"/>
                <a:gd name="T3" fmla="*/ 0 h 114"/>
                <a:gd name="T4" fmla="*/ 0 w 91"/>
                <a:gd name="T5" fmla="*/ 70 h 114"/>
                <a:gd name="T6" fmla="*/ 34 w 91"/>
                <a:gd name="T7" fmla="*/ 70 h 114"/>
                <a:gd name="T8" fmla="*/ 16 w 91"/>
                <a:gd name="T9" fmla="*/ 114 h 114"/>
                <a:gd name="T10" fmla="*/ 91 w 91"/>
                <a:gd name="T11" fmla="*/ 44 h 114"/>
                <a:gd name="T12" fmla="*/ 57 w 91"/>
                <a:gd name="T13" fmla="*/ 4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14">
                  <a:moveTo>
                    <a:pt x="57" y="44"/>
                  </a:moveTo>
                  <a:lnTo>
                    <a:pt x="75" y="0"/>
                  </a:lnTo>
                  <a:lnTo>
                    <a:pt x="0" y="70"/>
                  </a:lnTo>
                  <a:lnTo>
                    <a:pt x="34" y="70"/>
                  </a:lnTo>
                  <a:lnTo>
                    <a:pt x="16" y="114"/>
                  </a:lnTo>
                  <a:lnTo>
                    <a:pt x="91" y="44"/>
                  </a:lnTo>
                  <a:lnTo>
                    <a:pt x="57" y="4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/>
              <a:endParaRPr lang="zh-CN" altLang="en-US">
                <a:solidFill>
                  <a:srgbClr val="1F2942"/>
                </a:solidFill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403702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3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3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3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2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4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/>
      <p:bldP spid="107" grpId="0"/>
      <p:bldP spid="108" grpId="0"/>
      <p:bldP spid="1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新"/>
  <p:tag name="ISPRING_ULTRA_SCORM_COURSE_ID" val="4C08E8BE-BDA4-4C02-8945-11DC66D96C5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C9veEk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C9veEkNwDEewAEAANoDAAAPAAAAAAAAAAEAAAAAAAAAAABub25lL3BsYXllci54bWxQSwUGAAAAAAEAAQA9AAAA7QEAAAA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0918"/>
  <p:tag name="MH_LIBRARY" val="GRAPHIC"/>
  <p:tag name="MH_TYPE" val="Pictur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8220918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4706</Words>
  <Application>Microsoft Office PowerPoint</Application>
  <PresentationFormat>自定义</PresentationFormat>
  <Paragraphs>445</Paragraphs>
  <Slides>38</Slides>
  <Notes>38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58" baseType="lpstr">
      <vt:lpstr>Arial Unicode MS</vt:lpstr>
      <vt:lpstr>Lato</vt:lpstr>
      <vt:lpstr>方正粗谭黑简体</vt:lpstr>
      <vt:lpstr>方正细圆简体</vt:lpstr>
      <vt:lpstr>方正正黑简体</vt:lpstr>
      <vt:lpstr>锐字荣光黑简1.0</vt:lpstr>
      <vt:lpstr>思源黑体 CN Regular</vt:lpstr>
      <vt:lpstr>宋体</vt:lpstr>
      <vt:lpstr>微软雅黑</vt:lpstr>
      <vt:lpstr>微软雅黑 Light</vt:lpstr>
      <vt:lpstr>Agency FB</vt:lpstr>
      <vt:lpstr>Arial</vt:lpstr>
      <vt:lpstr>Arial Black</vt:lpstr>
      <vt:lpstr>Calibri</vt:lpstr>
      <vt:lpstr>Century Gothic</vt:lpstr>
      <vt:lpstr>Corbel</vt:lpstr>
      <vt:lpstr>Impact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</dc:title>
  <dc:creator>演示工作室</dc:creator>
  <cp:lastModifiedBy>MASEFAT演示工作室</cp:lastModifiedBy>
  <cp:revision>332</cp:revision>
  <dcterms:created xsi:type="dcterms:W3CDTF">2016-04-14T03:39:04Z</dcterms:created>
  <dcterms:modified xsi:type="dcterms:W3CDTF">2017-04-11T03:42:28Z</dcterms:modified>
</cp:coreProperties>
</file>